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9" r:id="rId4"/>
    <p:sldId id="431" r:id="rId5"/>
    <p:sldId id="432" r:id="rId6"/>
    <p:sldId id="433" r:id="rId7"/>
    <p:sldId id="434" r:id="rId8"/>
    <p:sldId id="4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132FD5-3E06-44EF-A33A-BEA6FA57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EF692E-C989-4A0D-9CA3-302CF0EF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9365399-5DDC-4CE3-A4FA-53533A8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E00EFA-4094-4375-881C-498DFFF8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356785-856D-4413-9248-F566BC7C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D5CE2-AD78-4283-B57F-04FD7E5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485B2E8-192E-42BD-BF48-1ED399B9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8730D4-D483-4EDF-A83E-052DB157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DE76A9-8372-4751-811C-17714AF2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C8A77F-37A5-42E4-9B86-CAC670E6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BA03D99-72F7-4F1C-86AA-9D8C2979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7B386FB-5654-4F9F-8870-CA73A480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E7520E-0E12-4962-9537-F07E4403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6A5468-A425-4DDF-9A50-9AD934B9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3719606-6142-43CC-9CD2-AAE2CF70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61333-D929-45E1-94EA-2076E963FBDF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2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59" y="1346200"/>
            <a:ext cx="11700680" cy="49022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49C78-D707-4993-BBA6-6210D4F74187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64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53A9F-8FB0-470B-BB44-143EEE1E7A5B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766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9C3F-8F30-4DAA-861A-08DA276E7AF5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9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2D06-2488-488D-A941-DDE1EFD5A23D}" type="datetime1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A910-14B6-4D87-8C90-3133092B5145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7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D457-B783-415D-AEE4-666C6CA05D00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98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8AFBA-5A31-4FAA-A13E-F4725353B6AA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C00AC9-4C92-463F-BE9D-872F863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05EEAB-7A2D-4D91-A59B-172E0108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4E07DD-8E4B-44EF-95D3-58F6C22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255C74-97B7-4694-86E9-A2E7D449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983392-E75C-4C4A-AC8A-7B5D5565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2089-837C-414D-B5A0-D30C2E6C6934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80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01A05-DA56-475D-A023-A990005DC69E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62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254A-15A1-422F-B04B-F6C582F72B75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5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90B1F5-3A83-4E06-A5E8-979FA9B9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727A0E-A054-4BBC-AA73-CCA3B6D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8AC7E5-32E0-4478-8D4C-F0828594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D559D3-56FE-42BD-87B1-0F29248E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9B16F-F24E-4903-A0AC-C9A2CB0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5E09A9-9D28-49BC-92DE-5C15204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854288-8105-4C94-B15C-297473705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CFF9171-AEB8-4975-93CA-2D615435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466A1B-B3BB-4E96-98D2-6BE23F14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2F9FE47-0F51-41ED-B975-3E285D0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C550AC-D72B-486C-A777-866C2F0B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C92683-E1DD-4D86-9D8C-8410A387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A70E85D-A239-4C9D-A35F-20D967D5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C2C0632-3384-4186-99F2-DBCC861F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D785BFC-B0B5-4E02-8E12-25BA21FC3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9A169C8-2142-432C-99F8-E61C0474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F29AE93-3197-4661-AB60-32702E42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CD092A7-1FDC-42D9-89E9-9B0D82BC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2F87F7E-A013-4A81-88B7-3819AC72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BFF778-4505-48D1-B01C-77DA69B5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217DAAF-6140-44B8-8436-E7D85FE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293F1C1-A77C-49FF-8B56-8185771C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D84EB21-F72A-4469-A220-EC0B538F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EF9BAFD-2297-4ACA-89E9-2A08FB8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6799EDE-5ECE-4DE1-8769-E73BDA9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F0F5E1B-20BB-4CA1-B4D2-F4FF5A58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CB0E87-BB26-4F1D-8231-03DDB7B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F8CA99-636A-458D-AE63-CF107415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FB708BF-3595-418A-91D9-D1F889D8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2DF5050-C8A1-4A13-9C36-B5003B92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2A16C4-3192-41AC-97AD-5E12D0BA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9158F1-3AA1-43D2-8191-0898E72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30912D-41A3-4AFF-B465-A1CF2B27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BEA50D7-35C4-4DB4-ACC5-48A1D2044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F5EA1DB-AE5C-4CB3-96A3-7506F4E0F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A91B5C-AD8C-46E1-8C2A-DFFC91EE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507DF76-FCC0-4808-86ED-582CD444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EE040E3-C6E5-4DDD-8EB8-7EC84E48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E92B953-E32E-4307-8B47-E713B186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FDA7E-C7D4-47F5-B76E-FDF5E67E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DDE5DF-DB59-4CDA-B01F-3D6A2ABF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5625-02CC-41D0-9733-449031DF270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E7DAA9-ADC4-4F0E-82DE-2094704BC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4E6E6F-7953-46E2-940D-FF34B93F0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0167" y="0"/>
            <a:ext cx="11773469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0167" y="1346200"/>
            <a:ext cx="11773469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278EC9-7653-4CD6-904A-075D428FB611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1"/>
            <a:ext cx="336303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399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TỐT NGHIỆP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TS.NGUYỄN NHẤT HẢI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>
                <a:latin typeface="Calibri (Body)"/>
              </a:rPr>
              <a:t>NGUYỄN TR</a:t>
            </a:r>
            <a:r>
              <a:rPr lang="vi-VN" sz="1800" b="1" dirty="0">
                <a:latin typeface="Calibri (Body)"/>
              </a:rPr>
              <a:t>Ư</a:t>
            </a:r>
            <a:r>
              <a:rPr lang="en-US" sz="1800" b="1" dirty="0">
                <a:latin typeface="Calibri (Body)"/>
              </a:rPr>
              <a:t>ỜNG GIANG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vi-VN" sz="1800" dirty="0">
                <a:latin typeface="Calibri (Body)"/>
              </a:rPr>
              <a:t>201</a:t>
            </a:r>
            <a:r>
              <a:rPr lang="en-US" sz="1800" dirty="0">
                <a:latin typeface="Calibri (Body)"/>
              </a:rPr>
              <a:t>66022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90254" y="2244059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8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</a:p>
          <a:p>
            <a:pPr>
              <a:lnSpc>
                <a:spcPct val="100000"/>
              </a:lnSpc>
              <a:defRPr/>
            </a:pPr>
            <a:endParaRPr lang="en-US" sz="24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endParaRPr lang="en-US" sz="240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667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6/2020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710873" y="4304072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prstClr val="white"/>
                </a:solidFill>
                <a:latin typeface="Calibri"/>
              </a:rPr>
              <a:t>CHUYÊN NGÀNH: CÔNG NGHỆ THÔNG TIN</a:t>
            </a: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663" y="249383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7342910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  <a:latin typeface="Calibri"/>
              </a:rPr>
              <a:t>VIỆN CÔNG NGHỆ THÔNG TIN VÀ TRUYỀN THÔNG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134165"/>
            <a:ext cx="8312055" cy="538093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ĐATN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Hình thoi 10">
            <a:extLst>
              <a:ext uri="{FF2B5EF4-FFF2-40B4-BE49-F238E27FC236}">
                <a16:creationId xmlns:a16="http://schemas.microsoft.com/office/drawing/2014/main" id="{49C96F15-4DD5-44DA-89C3-105587C218DB}"/>
              </a:ext>
            </a:extLst>
          </p:cNvPr>
          <p:cNvSpPr/>
          <p:nvPr/>
        </p:nvSpPr>
        <p:spPr>
          <a:xfrm>
            <a:off x="2501900" y="2401507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Hình thoi 12">
            <a:extLst>
              <a:ext uri="{FF2B5EF4-FFF2-40B4-BE49-F238E27FC236}">
                <a16:creationId xmlns:a16="http://schemas.microsoft.com/office/drawing/2014/main" id="{D4C60211-06AC-4AB6-8719-E5172C2243C2}"/>
              </a:ext>
            </a:extLst>
          </p:cNvPr>
          <p:cNvSpPr/>
          <p:nvPr/>
        </p:nvSpPr>
        <p:spPr>
          <a:xfrm>
            <a:off x="2501900" y="1767836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Hình thoi 13">
            <a:extLst>
              <a:ext uri="{FF2B5EF4-FFF2-40B4-BE49-F238E27FC236}">
                <a16:creationId xmlns:a16="http://schemas.microsoft.com/office/drawing/2014/main" id="{E8ECD7C8-8DB6-41BF-82C0-3559B16B3A6B}"/>
              </a:ext>
            </a:extLst>
          </p:cNvPr>
          <p:cNvSpPr/>
          <p:nvPr/>
        </p:nvSpPr>
        <p:spPr>
          <a:xfrm>
            <a:off x="2501900" y="3052493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Hình thoi 14">
            <a:extLst>
              <a:ext uri="{FF2B5EF4-FFF2-40B4-BE49-F238E27FC236}">
                <a16:creationId xmlns:a16="http://schemas.microsoft.com/office/drawing/2014/main" id="{07DC31D1-8080-47E1-B6D1-8EFBFA7E15FA}"/>
              </a:ext>
            </a:extLst>
          </p:cNvPr>
          <p:cNvSpPr/>
          <p:nvPr/>
        </p:nvSpPr>
        <p:spPr>
          <a:xfrm>
            <a:off x="2501900" y="3686164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Hình thoi 15">
            <a:extLst>
              <a:ext uri="{FF2B5EF4-FFF2-40B4-BE49-F238E27FC236}">
                <a16:creationId xmlns:a16="http://schemas.microsoft.com/office/drawing/2014/main" id="{167B1BF0-F0C3-46D8-956B-6A89068D1929}"/>
              </a:ext>
            </a:extLst>
          </p:cNvPr>
          <p:cNvSpPr/>
          <p:nvPr/>
        </p:nvSpPr>
        <p:spPr>
          <a:xfrm>
            <a:off x="2501900" y="4319835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Hình thoi 15">
            <a:extLst>
              <a:ext uri="{FF2B5EF4-FFF2-40B4-BE49-F238E27FC236}">
                <a16:creationId xmlns:a16="http://schemas.microsoft.com/office/drawing/2014/main" id="{18026C03-32C3-491B-AC69-3618367A076D}"/>
              </a:ext>
            </a:extLst>
          </p:cNvPr>
          <p:cNvSpPr/>
          <p:nvPr/>
        </p:nvSpPr>
        <p:spPr>
          <a:xfrm>
            <a:off x="2501900" y="4953506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68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thói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1038" lvl="1" indent="-33178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1" indent="-33178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5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React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5" indent="-3429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(Amazon Web Services)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Docker.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6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Docker-Compose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NodeJS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ReactJS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Docker-Compose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lvl="2" indent="-4000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Docker-Compose:</a:t>
            </a:r>
          </a:p>
          <a:p>
            <a:pPr marL="13795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 multi-container.</a:t>
            </a:r>
          </a:p>
          <a:p>
            <a:pPr marL="13795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9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 server-side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khổng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1" indent="-33178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(ReactJS)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(React Native)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(Facebook, Netflix, Microsoft, Slack,…)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=&gt;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System do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endpoint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endpoint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9481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595</Words>
  <Application>Microsoft Office PowerPoint</Application>
  <PresentationFormat>Màn hình rộng</PresentationFormat>
  <Paragraphs>82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Tahoma</vt:lpstr>
      <vt:lpstr>Times New Roman</vt:lpstr>
      <vt:lpstr>Wingdings</vt:lpstr>
      <vt:lpstr>Chủ đề Office</vt:lpstr>
      <vt:lpstr>Office Theme</vt:lpstr>
      <vt:lpstr>ĐỒ ÁN TỐT NGHIỆP</vt:lpstr>
      <vt:lpstr>NỘI DUNG CHÍNH</vt:lpstr>
      <vt:lpstr>1. Đặt vấn đề</vt:lpstr>
      <vt:lpstr>2. Công nghệ sử dụng</vt:lpstr>
      <vt:lpstr>2. Công nghệ sử dụng</vt:lpstr>
      <vt:lpstr>2. Công nghệ sử dụng</vt:lpstr>
      <vt:lpstr>2. Công nghệ sử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giang nguyen</dc:creator>
  <cp:lastModifiedBy>giang nguyen</cp:lastModifiedBy>
  <cp:revision>12</cp:revision>
  <dcterms:created xsi:type="dcterms:W3CDTF">2020-07-06T15:09:36Z</dcterms:created>
  <dcterms:modified xsi:type="dcterms:W3CDTF">2020-07-06T17:35:04Z</dcterms:modified>
</cp:coreProperties>
</file>