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9" r:id="rId4"/>
    <p:sldId id="431" r:id="rId5"/>
    <p:sldId id="436" r:id="rId6"/>
    <p:sldId id="437" r:id="rId7"/>
    <p:sldId id="432" r:id="rId8"/>
    <p:sldId id="433" r:id="rId9"/>
    <p:sldId id="434" r:id="rId10"/>
    <p:sldId id="435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50" r:id="rId20"/>
    <p:sldId id="446" r:id="rId21"/>
    <p:sldId id="447" r:id="rId22"/>
    <p:sldId id="448" r:id="rId23"/>
    <p:sldId id="449" r:id="rId24"/>
    <p:sldId id="451" r:id="rId25"/>
    <p:sldId id="452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ng nguyen" initials="gn" lastIdx="1" clrIdx="0">
    <p:extLst>
      <p:ext uri="{19B8F6BF-5375-455C-9EA6-DF929625EA0E}">
        <p15:presenceInfo xmlns:p15="http://schemas.microsoft.com/office/powerpoint/2012/main" userId="f1f80eeeee5166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132FD5-3E06-44EF-A33A-BEA6FA570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4EF692E-C989-4A0D-9CA3-302CF0EFF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9365399-5DDC-4CE3-A4FA-53533A8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0E00EFA-4094-4375-881C-498DFFF8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D356785-856D-4413-9248-F566BC7C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5D5CE2-AD78-4283-B57F-04FD7E57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485B2E8-192E-42BD-BF48-1ED399B91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78730D4-D483-4EDF-A83E-052DB157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CDE76A9-8372-4751-811C-17714AF2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C8A77F-37A5-42E4-9B86-CAC670E6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1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5BA03D99-72F7-4F1C-86AA-9D8C2979E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7B386FB-5654-4F9F-8870-CA73A480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5E7520E-0E12-4962-9537-F07E4403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D6A5468-A425-4DDF-9A50-9AD934B9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3719606-6142-43CC-9CD2-AAE2CF70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8287"/>
            <a:ext cx="9144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3238"/>
            <a:ext cx="9144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61333-D929-45E1-94EA-2076E963FBDF}" type="datetime1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026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59" y="1346200"/>
            <a:ext cx="11700680" cy="49022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49C78-D707-4993-BBA6-6210D4F74187}" type="datetime1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649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53A9F-8FB0-470B-BB44-143EEE1E7A5B}" type="datetime1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766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9C3F-8F30-4DAA-861A-08DA276E7AF5}" type="datetime1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393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C2D06-2488-488D-A941-DDE1EFD5A23D}" type="datetime1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5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6A910-14B6-4D87-8C90-3133092B5145}" type="datetime1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47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ED457-B783-415D-AEE4-666C6CA05D00}" type="datetime1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098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8AFBA-5A31-4FAA-A13E-F4725353B6AA}" type="datetime1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04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C00AC9-4C92-463F-BE9D-872F8633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05EEAB-7A2D-4D91-A59B-172E0108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34E07DD-8E4B-44EF-95D3-58F6C225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3255C74-97B7-4694-86E9-A2E7D449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7983392-E75C-4C4A-AC8A-7B5D5565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2089-837C-414D-B5A0-D30C2E6C6934}" type="datetime1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80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01A05-DA56-475D-A023-A990005DC69E}" type="datetime1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628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5254A-15A1-422F-B04B-F6C582F72B75}" type="datetime1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85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90B1F5-3A83-4E06-A5E8-979FA9B9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A727A0E-A054-4BBC-AA73-CCA3B6D3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68AC7E5-32E0-4478-8D4C-F0828594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D559D3-56FE-42BD-87B1-0F29248E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0B9B16F-F24E-4903-A0AC-C9A2CB02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5E09A9-9D28-49BC-92DE-5C152046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9854288-8105-4C94-B15C-297473705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CFF9171-AEB8-4975-93CA-2D6154354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D466A1B-B3BB-4E96-98D2-6BE23F14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2F9FE47-0F51-41ED-B975-3E285D0A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0C550AC-D72B-486C-A777-866C2F0B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C92683-E1DD-4D86-9D8C-8410A387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A70E85D-A239-4C9D-A35F-20D967D57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C2C0632-3384-4186-99F2-DBCC861F6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D785BFC-B0B5-4E02-8E12-25BA21FC3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9A169C8-2142-432C-99F8-E61C04746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F29AE93-3197-4661-AB60-32702E42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CD092A7-1FDC-42D9-89E9-9B0D82BC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2F87F7E-A013-4A81-88B7-3819AC72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BFF778-4505-48D1-B01C-77DA69B5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217DAAF-6140-44B8-8436-E7D85FE6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293F1C1-A77C-49FF-8B56-8185771C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D84EB21-F72A-4469-A220-EC0B538F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1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EF9BAFD-2297-4ACA-89E9-2A08FB80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6799EDE-5ECE-4DE1-8769-E73BDA93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F0F5E1B-20BB-4CA1-B4D2-F4FF5A58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CB0E87-BB26-4F1D-8231-03DDB7B6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FF8CA99-636A-458D-AE63-CF107415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FB708BF-3595-418A-91D9-D1F889D80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2DF5050-C8A1-4A13-9C36-B5003B92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32A16C4-3192-41AC-97AD-5E12D0BA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9158F1-3AA1-43D2-8191-0898E726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30912D-41A3-4AFF-B465-A1CF2B27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BEA50D7-35C4-4DB4-ACC5-48A1D2044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F5EA1DB-AE5C-4CB3-96A3-7506F4E0F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9A91B5C-AD8C-46E1-8C2A-DFFC91EE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507DF76-FCC0-4808-86ED-582CD444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EE040E3-C6E5-4DDD-8EB8-7EC84E48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E92B953-E32E-4307-8B47-E713B186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AFDA7E-C7D4-47F5-B76E-FDF5E67E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2DDE5DF-DB59-4CDA-B01F-3D6A2ABF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D5625-02CC-41D0-9733-449031DF270D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AE7DAA9-ADC4-4F0E-82DE-2094704BC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04E6E6F-7953-46E2-940D-FF34B93F0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F726-551D-402A-B1E8-FE40ED4F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6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0167" y="0"/>
            <a:ext cx="11773469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00167" y="1346200"/>
            <a:ext cx="11773469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278EC9-7653-4CD6-904A-075D428FB611}" type="datetime1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1"/>
            <a:ext cx="3363036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380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9399" y="140704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ĐỒ ÁN TỐT NGHIỆP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1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TS.NGUYỄN NHẤT HẢI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r>
              <a:rPr lang="vi-VN" sz="1800" b="1" dirty="0">
                <a:latin typeface="Calibri (Body)"/>
              </a:rPr>
              <a:t>SINH VIÊN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n-US" sz="1800" b="1" dirty="0">
                <a:latin typeface="Calibri (Body)"/>
              </a:rPr>
              <a:t>NGUYỄN TR</a:t>
            </a:r>
            <a:r>
              <a:rPr lang="vi-VN" sz="1800" b="1" dirty="0">
                <a:latin typeface="Calibri (Body)"/>
              </a:rPr>
              <a:t>Ư</a:t>
            </a:r>
            <a:r>
              <a:rPr lang="en-US" sz="1800" b="1" dirty="0">
                <a:latin typeface="Calibri (Body)"/>
              </a:rPr>
              <a:t>ỜNG GIANG</a:t>
            </a:r>
            <a:endParaRPr lang="es-ES_tradnl" sz="1800" b="1" dirty="0">
              <a:latin typeface="Calibri (Body)"/>
            </a:endParaRPr>
          </a:p>
          <a:p>
            <a:pPr algn="l"/>
            <a:r>
              <a:rPr lang="es-ES_tradnl" sz="1800" b="1" dirty="0">
                <a:latin typeface="Calibri (Body)"/>
              </a:rPr>
              <a:t>   	 </a:t>
            </a:r>
            <a:r>
              <a:rPr lang="vi-VN" sz="1800" b="1" dirty="0">
                <a:latin typeface="Calibri (Body)"/>
              </a:rPr>
              <a:t>                       MSSV</a:t>
            </a:r>
            <a:r>
              <a:rPr lang="es-ES_tradnl" sz="1800" dirty="0">
                <a:latin typeface="Calibri (Body)"/>
              </a:rPr>
              <a:t>: 	</a:t>
            </a:r>
            <a:r>
              <a:rPr lang="vi-VN" sz="1800" dirty="0">
                <a:latin typeface="Calibri (Body)"/>
              </a:rPr>
              <a:t>201</a:t>
            </a:r>
            <a:r>
              <a:rPr lang="en-US" sz="1800" dirty="0">
                <a:latin typeface="Calibri (Body)"/>
              </a:rPr>
              <a:t>66022</a:t>
            </a:r>
            <a:endParaRPr lang="es-ES_tradnl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690254" y="2244059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US" sz="1800" u="sng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</a:t>
            </a:r>
          </a:p>
          <a:p>
            <a:pPr>
              <a:lnSpc>
                <a:spcPct val="100000"/>
              </a:lnSpc>
              <a:defRPr/>
            </a:pPr>
            <a:endParaRPr lang="en-US" sz="24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400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tuyến</a:t>
            </a:r>
            <a:endParaRPr lang="en-US" sz="240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endParaRPr lang="en-US" sz="1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defRPr/>
            </a:pPr>
            <a:endParaRPr lang="en-US" sz="235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667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6/2020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2710873" y="4304072"/>
            <a:ext cx="6770254" cy="41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>
                <a:solidFill>
                  <a:prstClr val="white"/>
                </a:solidFill>
                <a:latin typeface="Calibri"/>
              </a:rPr>
              <a:t>CHUYÊN NGÀNH: CÔNG NGHỆ THÔNG TIN</a:t>
            </a: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663" y="249383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7342910" y="471058"/>
            <a:ext cx="2522753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  <a:latin typeface="Calibri"/>
              </a:rPr>
              <a:t>VIỆN CÔNG NGHỆ THÔNG TIN VÀ TRUYỀN THÔNG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8754667" cy="518505"/>
          </a:xfrm>
        </p:spPr>
        <p:txBody>
          <a:bodyPr/>
          <a:lstStyle/>
          <a:p>
            <a:pPr marL="342900" lvl="1" indent="0">
              <a:lnSpc>
                <a:spcPct val="100000"/>
              </a:lnSpc>
              <a:buNone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39E1DAB-5F8A-4F15-90C8-997EDF42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699302"/>
            <a:ext cx="9343505" cy="50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7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8754667" cy="518505"/>
          </a:xfrm>
        </p:spPr>
        <p:txBody>
          <a:bodyPr/>
          <a:lstStyle/>
          <a:p>
            <a:pPr marL="342900" lvl="1" indent="0">
              <a:lnSpc>
                <a:spcPct val="100000"/>
              </a:lnSpc>
              <a:buNone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8DF7531-462A-43F3-89B9-B7677E13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5" y="1854201"/>
            <a:ext cx="929363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5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8754667" cy="518505"/>
          </a:xfrm>
        </p:spPr>
        <p:txBody>
          <a:bodyPr/>
          <a:lstStyle/>
          <a:p>
            <a:pPr marL="342900" lvl="1" indent="0">
              <a:lnSpc>
                <a:spcPct val="100000"/>
              </a:lnSpc>
              <a:buNone/>
            </a:pP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</a:t>
            </a:r>
            <a:r>
              <a:rPr lang="vi-V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 của hệ thống: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1807F89-AE33-4909-946F-45674AE6BFC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35994" y="1878359"/>
            <a:ext cx="8754668" cy="484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0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89CD1846-5180-473B-A1A3-C250ECBFE3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3061" y="1606378"/>
            <a:ext cx="2892684" cy="4412038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C3E45AD1-8B10-4C48-A5D7-0D9532BB3B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77805" y="1606377"/>
            <a:ext cx="3314312" cy="4412038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670FB3A-CAA5-493C-9471-307390966AB6}"/>
              </a:ext>
            </a:extLst>
          </p:cNvPr>
          <p:cNvSpPr txBox="1"/>
          <p:nvPr/>
        </p:nvSpPr>
        <p:spPr>
          <a:xfrm>
            <a:off x="1277885" y="6171685"/>
            <a:ext cx="336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back-end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7B10FCD-81B8-4C7E-BCEE-D7170B3B71B2}"/>
              </a:ext>
            </a:extLst>
          </p:cNvPr>
          <p:cNvSpPr txBox="1"/>
          <p:nvPr/>
        </p:nvSpPr>
        <p:spPr>
          <a:xfrm>
            <a:off x="6977805" y="6180922"/>
            <a:ext cx="33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</a:t>
            </a:r>
          </a:p>
        </p:txBody>
      </p:sp>
    </p:spTree>
    <p:extLst>
      <p:ext uri="{BB962C8B-B14F-4D97-AF65-F5344CB8AC3E}">
        <p14:creationId xmlns:p14="http://schemas.microsoft.com/office/powerpoint/2010/main" val="225397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0EE894C0-9B32-40F5-A0DF-5D15313FA2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0687" y="2536327"/>
            <a:ext cx="6799811" cy="3906983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4F9D717-EB08-4AF6-A2E9-9061708D7680}"/>
              </a:ext>
            </a:extLst>
          </p:cNvPr>
          <p:cNvSpPr txBox="1"/>
          <p:nvPr/>
        </p:nvSpPr>
        <p:spPr>
          <a:xfrm>
            <a:off x="847898" y="1180943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1746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3164F3A8-0B3D-4BF8-9078-8384795B24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2026" y="1447799"/>
            <a:ext cx="6635807" cy="3722717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E513D26-3891-4093-AF0F-F7382A7F4FFD}"/>
              </a:ext>
            </a:extLst>
          </p:cNvPr>
          <p:cNvSpPr txBox="1"/>
          <p:nvPr/>
        </p:nvSpPr>
        <p:spPr>
          <a:xfrm>
            <a:off x="4168233" y="6022843"/>
            <a:ext cx="387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5D56973-E9F3-4C9D-AD11-8B18685EC1F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468" y="1447799"/>
            <a:ext cx="2619375" cy="401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9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E513D26-3891-4093-AF0F-F7382A7F4FFD}"/>
              </a:ext>
            </a:extLst>
          </p:cNvPr>
          <p:cNvSpPr txBox="1"/>
          <p:nvPr/>
        </p:nvSpPr>
        <p:spPr>
          <a:xfrm>
            <a:off x="4159134" y="6169581"/>
            <a:ext cx="387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7950949-261B-43D1-98E2-101696AFE6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268" y="1453958"/>
            <a:ext cx="7002089" cy="430824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380350ED-55F1-4ED3-B58C-0FC77A47DA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62" y="1453957"/>
            <a:ext cx="2867025" cy="4308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43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E513D26-3891-4093-AF0F-F7382A7F4FFD}"/>
              </a:ext>
            </a:extLst>
          </p:cNvPr>
          <p:cNvSpPr txBox="1"/>
          <p:nvPr/>
        </p:nvSpPr>
        <p:spPr>
          <a:xfrm>
            <a:off x="4358639" y="6169581"/>
            <a:ext cx="387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F158A02A-BA33-4140-A145-09DFAFF29A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510" y="1453956"/>
            <a:ext cx="6873067" cy="4308243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0A6E856-E954-4A22-969F-DB61BE8792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14" y="1453955"/>
            <a:ext cx="2867025" cy="4308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287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E513D26-3891-4093-AF0F-F7382A7F4FFD}"/>
              </a:ext>
            </a:extLst>
          </p:cNvPr>
          <p:cNvSpPr txBox="1"/>
          <p:nvPr/>
        </p:nvSpPr>
        <p:spPr>
          <a:xfrm>
            <a:off x="4159134" y="6169581"/>
            <a:ext cx="387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F934C88-0B7B-4A28-A8E2-0E92AE542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89" y="1518843"/>
            <a:ext cx="7931722" cy="4034060"/>
          </a:xfrm>
          <a:prstGeom prst="rect">
            <a:avLst/>
          </a:prstGeom>
        </p:spPr>
      </p:pic>
      <p:pic>
        <p:nvPicPr>
          <p:cNvPr id="6" name="Hình ảnh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CACBB7AD-164E-4EA7-B8AF-7FA578504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45" y="1413811"/>
            <a:ext cx="2187445" cy="41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9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E513D26-3891-4093-AF0F-F7382A7F4FFD}"/>
              </a:ext>
            </a:extLst>
          </p:cNvPr>
          <p:cNvSpPr txBox="1"/>
          <p:nvPr/>
        </p:nvSpPr>
        <p:spPr>
          <a:xfrm>
            <a:off x="4159134" y="6169581"/>
            <a:ext cx="417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867EEB1-2D1C-4DB9-B32A-3CF74465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36" y="1382594"/>
            <a:ext cx="9412117" cy="47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3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134165"/>
            <a:ext cx="8312055" cy="538093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2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1" name="Hình thoi 10">
            <a:extLst>
              <a:ext uri="{FF2B5EF4-FFF2-40B4-BE49-F238E27FC236}">
                <a16:creationId xmlns:a16="http://schemas.microsoft.com/office/drawing/2014/main" id="{49C96F15-4DD5-44DA-89C3-105587C218DB}"/>
              </a:ext>
            </a:extLst>
          </p:cNvPr>
          <p:cNvSpPr/>
          <p:nvPr/>
        </p:nvSpPr>
        <p:spPr>
          <a:xfrm>
            <a:off x="2501900" y="2401507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Hình thoi 12">
            <a:extLst>
              <a:ext uri="{FF2B5EF4-FFF2-40B4-BE49-F238E27FC236}">
                <a16:creationId xmlns:a16="http://schemas.microsoft.com/office/drawing/2014/main" id="{D4C60211-06AC-4AB6-8719-E5172C2243C2}"/>
              </a:ext>
            </a:extLst>
          </p:cNvPr>
          <p:cNvSpPr/>
          <p:nvPr/>
        </p:nvSpPr>
        <p:spPr>
          <a:xfrm>
            <a:off x="2501900" y="1767836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Hình thoi 13">
            <a:extLst>
              <a:ext uri="{FF2B5EF4-FFF2-40B4-BE49-F238E27FC236}">
                <a16:creationId xmlns:a16="http://schemas.microsoft.com/office/drawing/2014/main" id="{E8ECD7C8-8DB6-41BF-82C0-3559B16B3A6B}"/>
              </a:ext>
            </a:extLst>
          </p:cNvPr>
          <p:cNvSpPr/>
          <p:nvPr/>
        </p:nvSpPr>
        <p:spPr>
          <a:xfrm>
            <a:off x="2501900" y="3052493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Hình thoi 14">
            <a:extLst>
              <a:ext uri="{FF2B5EF4-FFF2-40B4-BE49-F238E27FC236}">
                <a16:creationId xmlns:a16="http://schemas.microsoft.com/office/drawing/2014/main" id="{07DC31D1-8080-47E1-B6D1-8EFBFA7E15FA}"/>
              </a:ext>
            </a:extLst>
          </p:cNvPr>
          <p:cNvSpPr/>
          <p:nvPr/>
        </p:nvSpPr>
        <p:spPr>
          <a:xfrm>
            <a:off x="2501900" y="3686164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Hình thoi 15">
            <a:extLst>
              <a:ext uri="{FF2B5EF4-FFF2-40B4-BE49-F238E27FC236}">
                <a16:creationId xmlns:a16="http://schemas.microsoft.com/office/drawing/2014/main" id="{167B1BF0-F0C3-46D8-956B-6A89068D1929}"/>
              </a:ext>
            </a:extLst>
          </p:cNvPr>
          <p:cNvSpPr/>
          <p:nvPr/>
        </p:nvSpPr>
        <p:spPr>
          <a:xfrm>
            <a:off x="2501900" y="4319835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Hình thoi 15">
            <a:extLst>
              <a:ext uri="{FF2B5EF4-FFF2-40B4-BE49-F238E27FC236}">
                <a16:creationId xmlns:a16="http://schemas.microsoft.com/office/drawing/2014/main" id="{18026C03-32C3-491B-AC69-3618367A076D}"/>
              </a:ext>
            </a:extLst>
          </p:cNvPr>
          <p:cNvSpPr/>
          <p:nvPr/>
        </p:nvSpPr>
        <p:spPr>
          <a:xfrm>
            <a:off x="2501900" y="4953506"/>
            <a:ext cx="520700" cy="466109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3680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E513D26-3891-4093-AF0F-F7382A7F4FFD}"/>
              </a:ext>
            </a:extLst>
          </p:cNvPr>
          <p:cNvSpPr txBox="1"/>
          <p:nvPr/>
        </p:nvSpPr>
        <p:spPr>
          <a:xfrm>
            <a:off x="4159134" y="6169581"/>
            <a:ext cx="417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751C93D-513B-4BD1-9166-0D60E464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84" y="1375212"/>
            <a:ext cx="9426633" cy="4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22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E513D26-3891-4093-AF0F-F7382A7F4FFD}"/>
              </a:ext>
            </a:extLst>
          </p:cNvPr>
          <p:cNvSpPr txBox="1"/>
          <p:nvPr/>
        </p:nvSpPr>
        <p:spPr>
          <a:xfrm>
            <a:off x="4159134" y="6169581"/>
            <a:ext cx="417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C1B082E-323A-44F6-A194-6DB5E0585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45" y="1314244"/>
            <a:ext cx="9010996" cy="458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E513D26-3891-4093-AF0F-F7382A7F4FFD}"/>
              </a:ext>
            </a:extLst>
          </p:cNvPr>
          <p:cNvSpPr txBox="1"/>
          <p:nvPr/>
        </p:nvSpPr>
        <p:spPr>
          <a:xfrm>
            <a:off x="4159134" y="6169581"/>
            <a:ext cx="4170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6BFCE47-2841-4DBB-8B1A-5518C1D30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31" y="1278761"/>
            <a:ext cx="9626137" cy="48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17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496291"/>
            <a:ext cx="11331612" cy="5225185"/>
          </a:xfrm>
        </p:spPr>
        <p:txBody>
          <a:bodyPr/>
          <a:lstStyle/>
          <a:p>
            <a:pPr marL="342900" lvl="1" indent="0" algn="ctr">
              <a:lnSpc>
                <a:spcPct val="100000"/>
              </a:lnSpc>
              <a:buNone/>
            </a:pP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38" lvl="2" indent="-33178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-23336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VNPay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914400" lvl="2" indent="-23336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23336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web,… 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23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496291"/>
            <a:ext cx="11331612" cy="5225185"/>
          </a:xfrm>
        </p:spPr>
        <p:txBody>
          <a:bodyPr/>
          <a:lstStyle/>
          <a:p>
            <a:pPr marL="342900" lvl="1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38" lvl="2" indent="-33178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2" indent="-23336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VNPay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914400" lvl="2" indent="-23336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23336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23336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23336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233363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2667000" y="1538288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3139551" y="2323932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vi-VN" altLang="en-US" sz="3000" i="1" dirty="0">
                <a:solidFill>
                  <a:srgbClr val="C00000"/>
                </a:solidFill>
                <a:latin typeface="Calibri (Body)"/>
                <a:cs typeface="Times New Roman" panose="02020603050405020304" pitchFamily="18" charset="0"/>
              </a:rPr>
              <a:t>Em xin chân thành cảm Thầy cô và các bạn đã lắng nghe</a:t>
            </a:r>
            <a:endParaRPr lang="en-US" altLang="en-US" sz="3000" i="1" dirty="0">
              <a:solidFill>
                <a:srgbClr val="C000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64" y="5497176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A87BD1A-AB07-41FD-8C12-B0C75040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39A8-01C7-4234-B369-CFC0BE8A68E1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88" y="1177291"/>
            <a:ext cx="8029554" cy="5544185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Ph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sắm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đổi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phổ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thói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1038" lvl="1" indent="-33178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38" lvl="1" indent="-33178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1026" name="Picture 2" descr="Reasons why reading book is much better than watching its movie ...">
            <a:extLst>
              <a:ext uri="{FF2B5EF4-FFF2-40B4-BE49-F238E27FC236}">
                <a16:creationId xmlns:a16="http://schemas.microsoft.com/office/drawing/2014/main" id="{E04C157B-158A-4793-B5A9-EBA310BCF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720" y="1959044"/>
            <a:ext cx="3392292" cy="238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96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88" y="1177291"/>
            <a:ext cx="11358456" cy="5544185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lvl="1" indent="-2333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lvl="1" indent="-2333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4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88" y="1177291"/>
            <a:ext cx="11358456" cy="5544185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NodeJS, ReactJS, React Native,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AWS (Amazon Web Services)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Docker.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lvl="1" indent="-2333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4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11700680" cy="5544185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Docker-Compose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NodeJS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ReactJS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Native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MVC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0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59" y="0"/>
            <a:ext cx="11700680" cy="859810"/>
          </a:xfrm>
        </p:spPr>
        <p:txBody>
          <a:bodyPr/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 Công nghệ sử 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9403060" cy="5544185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Docker-Compose</a:t>
            </a: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image.</a:t>
            </a: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2913" lvl="2" indent="-333375">
              <a:lnSpc>
                <a:spcPct val="100000"/>
              </a:lnSpc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2913" lvl="2" indent="-333375">
              <a:lnSpc>
                <a:spcPct val="100000"/>
              </a:lnSpc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hosting</a:t>
            </a:r>
          </a:p>
          <a:p>
            <a:pPr marL="1712913" lvl="2" indent="-333375">
              <a:lnSpc>
                <a:spcPct val="100000"/>
              </a:lnSpc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1088" lvl="2" indent="-4000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Docker-Compose:</a:t>
            </a:r>
          </a:p>
          <a:p>
            <a:pPr marL="13795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 multi-container.</a:t>
            </a:r>
          </a:p>
          <a:p>
            <a:pPr marL="13795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 container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 marL="1366838" lvl="2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1"/>
            <a:ext cx="3363036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2052" name="Picture 4" descr="Hướng dẫn cài đặt Docker Compose trên VPS CentOS 7">
            <a:extLst>
              <a:ext uri="{FF2B5EF4-FFF2-40B4-BE49-F238E27FC236}">
                <a16:creationId xmlns:a16="http://schemas.microsoft.com/office/drawing/2014/main" id="{4E7A8F48-B5E6-4D18-B820-57174901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76" y="3004302"/>
            <a:ext cx="4222224" cy="243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79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047545"/>
            <a:ext cx="9161911" cy="5544185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 server-side</a:t>
            </a: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1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khổng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lồ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38" lvl="1" indent="-33178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Native</a:t>
            </a: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(ReactJS)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(React Native)</a:t>
            </a: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(Facebook, Netflix, Microsoft, Slack,…) 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0" lvl="2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5134" name="Picture 14" descr="Bí kíp toàn thư về React mà bạn cần phải biết (phần 1) | TopDev">
            <a:extLst>
              <a:ext uri="{FF2B5EF4-FFF2-40B4-BE49-F238E27FC236}">
                <a16:creationId xmlns:a16="http://schemas.microsoft.com/office/drawing/2014/main" id="{F5E66062-770A-4717-96D7-75CADFF75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531" y="4104372"/>
            <a:ext cx="2843171" cy="201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NodeJS là gì? Tất tần tật về NodeJS bạn cần biết? | ITviec">
            <a:extLst>
              <a:ext uri="{FF2B5EF4-FFF2-40B4-BE49-F238E27FC236}">
                <a16:creationId xmlns:a16="http://schemas.microsoft.com/office/drawing/2014/main" id="{78776B63-F10A-4413-A7E0-37CCB7F0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66" y="153519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177291"/>
            <a:ext cx="8754667" cy="5544185"/>
          </a:xfrm>
        </p:spPr>
        <p:txBody>
          <a:bodyPr/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2" indent="-344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marL="1030288" lvl="2" indent="-344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Facebook.</a:t>
            </a:r>
          </a:p>
          <a:p>
            <a:pPr marL="1030288" lvl="2" indent="-344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=&gt;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30288" lvl="2" indent="-344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System do ng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2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endpoint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0288" lvl="2" indent="-3492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3188" lvl="3" indent="-3492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1373188" lvl="3" indent="-3492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endpoint</a:t>
            </a:r>
          </a:p>
          <a:p>
            <a:pPr marL="1373188" lvl="3" indent="-3492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1373188" lvl="3" indent="-3492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85FA37F-E6D2-44FF-AF35-3888945D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CA4010-35C3-48DB-A282-899B6B79F12D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  <p:pic>
        <p:nvPicPr>
          <p:cNvPr id="6146" name="Picture 2" descr="GraphQL - Wikipedia">
            <a:extLst>
              <a:ext uri="{FF2B5EF4-FFF2-40B4-BE49-F238E27FC236}">
                <a16:creationId xmlns:a16="http://schemas.microsoft.com/office/drawing/2014/main" id="{9C882296-ADDC-46AD-9DE8-EB288E4A7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25" y="17030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9481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1354</Words>
  <Application>Microsoft Office PowerPoint</Application>
  <PresentationFormat>Màn hình rộng</PresentationFormat>
  <Paragraphs>165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Tahoma</vt:lpstr>
      <vt:lpstr>Times New Roman</vt:lpstr>
      <vt:lpstr>Wingdings</vt:lpstr>
      <vt:lpstr>Chủ đề Office</vt:lpstr>
      <vt:lpstr>Office Theme</vt:lpstr>
      <vt:lpstr>ĐỒ ÁN TỐT NGHIỆP</vt:lpstr>
      <vt:lpstr>NỘI DUNG CHÍNH</vt:lpstr>
      <vt:lpstr>1. Đặt vấn đề, mục tiêu và định hướng giải pháp</vt:lpstr>
      <vt:lpstr>1. Đặt vấn đề, mục tiêu và định hướng giải pháp</vt:lpstr>
      <vt:lpstr>1. Đặt vấn đề, mục tiêu và định hướng giải pháp</vt:lpstr>
      <vt:lpstr>2. Công nghệ sử dụng</vt:lpstr>
      <vt:lpstr>2. Công nghệ sử dụng</vt:lpstr>
      <vt:lpstr>2. Công nghệ sử dụng</vt:lpstr>
      <vt:lpstr>2. Công nghệ sử dụng</vt:lpstr>
      <vt:lpstr>3. Phân tích thiết kế hệ thống</vt:lpstr>
      <vt:lpstr>3. Phân tích thiết kế hệ thống</vt:lpstr>
      <vt:lpstr>3. Phân tích thiết kế hệ thống</vt:lpstr>
      <vt:lpstr>4. Phát triển và triển khai hệ thống</vt:lpstr>
      <vt:lpstr>4. Phát triển và triển khai hệ thống</vt:lpstr>
      <vt:lpstr>5. Kết quả và một số hình ảnh sản phẩm</vt:lpstr>
      <vt:lpstr>5. Kết quả và một số hình ảnh sản phẩm</vt:lpstr>
      <vt:lpstr>5. Kết quả và một số hình ảnh sản phẩm</vt:lpstr>
      <vt:lpstr>5. Kết quả và một số hình ảnh sản phẩm</vt:lpstr>
      <vt:lpstr>5. Kết quả và một số hình ảnh sản phẩm</vt:lpstr>
      <vt:lpstr>5. Kết quả và một số hình ảnh sản phẩm</vt:lpstr>
      <vt:lpstr>5. Kết quả và một số hình ảnh sản phẩm</vt:lpstr>
      <vt:lpstr>5. Kết quả và một số hình ảnh sản phẩm</vt:lpstr>
      <vt:lpstr>6. Kết luận và hướng phát triển</vt:lpstr>
      <vt:lpstr>6. Kết luận và hướng phát triển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</dc:title>
  <dc:creator>giang nguyen</dc:creator>
  <cp:lastModifiedBy>giang nguyen</cp:lastModifiedBy>
  <cp:revision>27</cp:revision>
  <dcterms:created xsi:type="dcterms:W3CDTF">2020-07-06T15:09:36Z</dcterms:created>
  <dcterms:modified xsi:type="dcterms:W3CDTF">2020-07-09T16:10:21Z</dcterms:modified>
</cp:coreProperties>
</file>