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3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4677"/>
  </p:normalViewPr>
  <p:slideViewPr>
    <p:cSldViewPr snapToGrid="0" snapToObjects="1">
      <p:cViewPr varScale="1">
        <p:scale>
          <a:sx n="76" d="100"/>
          <a:sy n="76" d="100"/>
        </p:scale>
        <p:origin x="21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5B7123-70ED-F74C-8440-BB74E316A0EE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5F9E86BC-B5E9-8040-A879-B24776AD6ACA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E360E47B-091E-D944-B359-0E55D77E819E}" type="parTrans" cxnId="{52BAF513-4271-6D47-AB7B-9409941CB79B}">
      <dgm:prSet/>
      <dgm:spPr/>
      <dgm:t>
        <a:bodyPr/>
        <a:lstStyle/>
        <a:p>
          <a:endParaRPr lang="en-US"/>
        </a:p>
      </dgm:t>
    </dgm:pt>
    <dgm:pt modelId="{AC59983E-77EB-D44A-94EF-37E7A6E1097A}" type="sibTrans" cxnId="{52BAF513-4271-6D47-AB7B-9409941CB79B}">
      <dgm:prSet/>
      <dgm:spPr/>
      <dgm:t>
        <a:bodyPr/>
        <a:lstStyle/>
        <a:p>
          <a:endParaRPr lang="en-US"/>
        </a:p>
      </dgm:t>
    </dgm:pt>
    <dgm:pt modelId="{F2A1CF46-8ED7-0546-8BAA-7B3CA9AFF02D}">
      <dgm:prSet phldrT="[Text]"/>
      <dgm:spPr/>
      <dgm:t>
        <a:bodyPr/>
        <a:lstStyle/>
        <a:p>
          <a:r>
            <a:rPr lang="en-US" dirty="0" err="1" smtClean="0"/>
            <a:t>ViewModel</a:t>
          </a:r>
          <a:endParaRPr lang="en-US" dirty="0"/>
        </a:p>
      </dgm:t>
    </dgm:pt>
    <dgm:pt modelId="{5D67B578-047B-FA4D-A3B9-4690CA7C8CF8}" type="parTrans" cxnId="{1130DBE7-BD03-6B4F-A355-A955FC0FBF23}">
      <dgm:prSet/>
      <dgm:spPr/>
      <dgm:t>
        <a:bodyPr/>
        <a:lstStyle/>
        <a:p>
          <a:endParaRPr lang="en-US"/>
        </a:p>
      </dgm:t>
    </dgm:pt>
    <dgm:pt modelId="{60E7F679-8589-EA48-9CC1-F9151C0A750F}" type="sibTrans" cxnId="{1130DBE7-BD03-6B4F-A355-A955FC0FBF23}">
      <dgm:prSet/>
      <dgm:spPr/>
      <dgm:t>
        <a:bodyPr/>
        <a:lstStyle/>
        <a:p>
          <a:endParaRPr lang="en-US"/>
        </a:p>
      </dgm:t>
    </dgm:pt>
    <dgm:pt modelId="{D201C69D-E5C3-B74D-A97A-BF5BB2C7AF09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A87785AC-988B-9E4C-9284-B1CA21CE528A}" type="parTrans" cxnId="{FB9AF806-961D-1645-8B05-2468A759BB86}">
      <dgm:prSet/>
      <dgm:spPr/>
      <dgm:t>
        <a:bodyPr/>
        <a:lstStyle/>
        <a:p>
          <a:endParaRPr lang="en-US"/>
        </a:p>
      </dgm:t>
    </dgm:pt>
    <dgm:pt modelId="{5DCBDC26-E3DD-8340-93B1-AE40B749F147}" type="sibTrans" cxnId="{FB9AF806-961D-1645-8B05-2468A759BB86}">
      <dgm:prSet/>
      <dgm:spPr/>
      <dgm:t>
        <a:bodyPr/>
        <a:lstStyle/>
        <a:p>
          <a:endParaRPr lang="en-US"/>
        </a:p>
      </dgm:t>
    </dgm:pt>
    <dgm:pt modelId="{285FD653-A420-3A4B-A83E-AFDECC1C3049}" type="pres">
      <dgm:prSet presAssocID="{035B7123-70ED-F74C-8440-BB74E316A0EE}" presName="Name0" presStyleCnt="0">
        <dgm:presLayoutVars>
          <dgm:dir/>
          <dgm:resizeHandles val="exact"/>
        </dgm:presLayoutVars>
      </dgm:prSet>
      <dgm:spPr/>
    </dgm:pt>
    <dgm:pt modelId="{0FC4CB27-DA85-EB4F-A657-6CE258EFB7C2}" type="pres">
      <dgm:prSet presAssocID="{5F9E86BC-B5E9-8040-A879-B24776AD6ACA}" presName="node" presStyleLbl="node1" presStyleIdx="0" presStyleCnt="3">
        <dgm:presLayoutVars>
          <dgm:bulletEnabled val="1"/>
        </dgm:presLayoutVars>
      </dgm:prSet>
      <dgm:spPr/>
    </dgm:pt>
    <dgm:pt modelId="{ADEC55A5-55BF-D243-8857-D57B4306042F}" type="pres">
      <dgm:prSet presAssocID="{AC59983E-77EB-D44A-94EF-37E7A6E1097A}" presName="sibTrans" presStyleLbl="sibTrans2D1" presStyleIdx="0" presStyleCnt="2"/>
      <dgm:spPr/>
    </dgm:pt>
    <dgm:pt modelId="{0188E4CD-A930-C84F-8AB0-303F59FB71D6}" type="pres">
      <dgm:prSet presAssocID="{AC59983E-77EB-D44A-94EF-37E7A6E1097A}" presName="connectorText" presStyleLbl="sibTrans2D1" presStyleIdx="0" presStyleCnt="2"/>
      <dgm:spPr/>
    </dgm:pt>
    <dgm:pt modelId="{7965DBAB-149F-7A40-AB25-3B056EAC5DF6}" type="pres">
      <dgm:prSet presAssocID="{F2A1CF46-8ED7-0546-8BAA-7B3CA9AFF02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C7CDB7-C5F4-4B44-9294-DAC07D1405D9}" type="pres">
      <dgm:prSet presAssocID="{60E7F679-8589-EA48-9CC1-F9151C0A750F}" presName="sibTrans" presStyleLbl="sibTrans2D1" presStyleIdx="1" presStyleCnt="2"/>
      <dgm:spPr/>
    </dgm:pt>
    <dgm:pt modelId="{6A640758-80E5-4945-9D9E-4898568CDA93}" type="pres">
      <dgm:prSet presAssocID="{60E7F679-8589-EA48-9CC1-F9151C0A750F}" presName="connectorText" presStyleLbl="sibTrans2D1" presStyleIdx="1" presStyleCnt="2"/>
      <dgm:spPr/>
    </dgm:pt>
    <dgm:pt modelId="{0009E084-51FC-704E-81B0-EF2BE3C1912F}" type="pres">
      <dgm:prSet presAssocID="{D201C69D-E5C3-B74D-A97A-BF5BB2C7AF0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576B6A-D292-A044-8BEB-3FEC1BF3A658}" type="presOf" srcId="{AC59983E-77EB-D44A-94EF-37E7A6E1097A}" destId="{0188E4CD-A930-C84F-8AB0-303F59FB71D6}" srcOrd="1" destOrd="0" presId="urn:microsoft.com/office/officeart/2005/8/layout/process1"/>
    <dgm:cxn modelId="{CA884614-5D54-0141-A6C6-903007378EB4}" type="presOf" srcId="{60E7F679-8589-EA48-9CC1-F9151C0A750F}" destId="{60C7CDB7-C5F4-4B44-9294-DAC07D1405D9}" srcOrd="0" destOrd="0" presId="urn:microsoft.com/office/officeart/2005/8/layout/process1"/>
    <dgm:cxn modelId="{1130DBE7-BD03-6B4F-A355-A955FC0FBF23}" srcId="{035B7123-70ED-F74C-8440-BB74E316A0EE}" destId="{F2A1CF46-8ED7-0546-8BAA-7B3CA9AFF02D}" srcOrd="1" destOrd="0" parTransId="{5D67B578-047B-FA4D-A3B9-4690CA7C8CF8}" sibTransId="{60E7F679-8589-EA48-9CC1-F9151C0A750F}"/>
    <dgm:cxn modelId="{B5C0469A-2937-3748-8209-7229B488CBA1}" type="presOf" srcId="{035B7123-70ED-F74C-8440-BB74E316A0EE}" destId="{285FD653-A420-3A4B-A83E-AFDECC1C3049}" srcOrd="0" destOrd="0" presId="urn:microsoft.com/office/officeart/2005/8/layout/process1"/>
    <dgm:cxn modelId="{FB9AF806-961D-1645-8B05-2468A759BB86}" srcId="{035B7123-70ED-F74C-8440-BB74E316A0EE}" destId="{D201C69D-E5C3-B74D-A97A-BF5BB2C7AF09}" srcOrd="2" destOrd="0" parTransId="{A87785AC-988B-9E4C-9284-B1CA21CE528A}" sibTransId="{5DCBDC26-E3DD-8340-93B1-AE40B749F147}"/>
    <dgm:cxn modelId="{44A5C29D-4829-1349-B111-F6B59C4DDFBF}" type="presOf" srcId="{AC59983E-77EB-D44A-94EF-37E7A6E1097A}" destId="{ADEC55A5-55BF-D243-8857-D57B4306042F}" srcOrd="0" destOrd="0" presId="urn:microsoft.com/office/officeart/2005/8/layout/process1"/>
    <dgm:cxn modelId="{141FDE73-47A7-D64D-929D-42092611B44C}" type="presOf" srcId="{F2A1CF46-8ED7-0546-8BAA-7B3CA9AFF02D}" destId="{7965DBAB-149F-7A40-AB25-3B056EAC5DF6}" srcOrd="0" destOrd="0" presId="urn:microsoft.com/office/officeart/2005/8/layout/process1"/>
    <dgm:cxn modelId="{89D474F5-7A4B-184F-86C2-96F2D0C355F3}" type="presOf" srcId="{D201C69D-E5C3-B74D-A97A-BF5BB2C7AF09}" destId="{0009E084-51FC-704E-81B0-EF2BE3C1912F}" srcOrd="0" destOrd="0" presId="urn:microsoft.com/office/officeart/2005/8/layout/process1"/>
    <dgm:cxn modelId="{0943ACF1-480A-3A43-AB0B-ED1A1282D4DD}" type="presOf" srcId="{5F9E86BC-B5E9-8040-A879-B24776AD6ACA}" destId="{0FC4CB27-DA85-EB4F-A657-6CE258EFB7C2}" srcOrd="0" destOrd="0" presId="urn:microsoft.com/office/officeart/2005/8/layout/process1"/>
    <dgm:cxn modelId="{52BAF513-4271-6D47-AB7B-9409941CB79B}" srcId="{035B7123-70ED-F74C-8440-BB74E316A0EE}" destId="{5F9E86BC-B5E9-8040-A879-B24776AD6ACA}" srcOrd="0" destOrd="0" parTransId="{E360E47B-091E-D944-B359-0E55D77E819E}" sibTransId="{AC59983E-77EB-D44A-94EF-37E7A6E1097A}"/>
    <dgm:cxn modelId="{AA085223-EFD7-AD4E-BAFB-EAD02C9F5967}" type="presOf" srcId="{60E7F679-8589-EA48-9CC1-F9151C0A750F}" destId="{6A640758-80E5-4945-9D9E-4898568CDA93}" srcOrd="1" destOrd="0" presId="urn:microsoft.com/office/officeart/2005/8/layout/process1"/>
    <dgm:cxn modelId="{07BBA5BF-4E9C-6B4D-B599-1CDAFE5EF726}" type="presParOf" srcId="{285FD653-A420-3A4B-A83E-AFDECC1C3049}" destId="{0FC4CB27-DA85-EB4F-A657-6CE258EFB7C2}" srcOrd="0" destOrd="0" presId="urn:microsoft.com/office/officeart/2005/8/layout/process1"/>
    <dgm:cxn modelId="{08FC2651-39B2-AB49-B170-87D1B3C0E908}" type="presParOf" srcId="{285FD653-A420-3A4B-A83E-AFDECC1C3049}" destId="{ADEC55A5-55BF-D243-8857-D57B4306042F}" srcOrd="1" destOrd="0" presId="urn:microsoft.com/office/officeart/2005/8/layout/process1"/>
    <dgm:cxn modelId="{AB1B1C82-91A3-2F4D-A341-C5854520893A}" type="presParOf" srcId="{ADEC55A5-55BF-D243-8857-D57B4306042F}" destId="{0188E4CD-A930-C84F-8AB0-303F59FB71D6}" srcOrd="0" destOrd="0" presId="urn:microsoft.com/office/officeart/2005/8/layout/process1"/>
    <dgm:cxn modelId="{E4609C9F-1A6B-BD46-8E77-DF0B9980CCE7}" type="presParOf" srcId="{285FD653-A420-3A4B-A83E-AFDECC1C3049}" destId="{7965DBAB-149F-7A40-AB25-3B056EAC5DF6}" srcOrd="2" destOrd="0" presId="urn:microsoft.com/office/officeart/2005/8/layout/process1"/>
    <dgm:cxn modelId="{401AA71F-5B52-2243-AFAA-6A1024A0731E}" type="presParOf" srcId="{285FD653-A420-3A4B-A83E-AFDECC1C3049}" destId="{60C7CDB7-C5F4-4B44-9294-DAC07D1405D9}" srcOrd="3" destOrd="0" presId="urn:microsoft.com/office/officeart/2005/8/layout/process1"/>
    <dgm:cxn modelId="{979DB787-6031-2B43-A17F-A97D7B0B834B}" type="presParOf" srcId="{60C7CDB7-C5F4-4B44-9294-DAC07D1405D9}" destId="{6A640758-80E5-4945-9D9E-4898568CDA93}" srcOrd="0" destOrd="0" presId="urn:microsoft.com/office/officeart/2005/8/layout/process1"/>
    <dgm:cxn modelId="{7514F7F9-C668-C943-8AB3-B75F61920E47}" type="presParOf" srcId="{285FD653-A420-3A4B-A83E-AFDECC1C3049}" destId="{0009E084-51FC-704E-81B0-EF2BE3C1912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4CB27-DA85-EB4F-A657-6CE258EFB7C2}">
      <dsp:nvSpPr>
        <dsp:cNvPr id="0" name=""/>
        <dsp:cNvSpPr/>
      </dsp:nvSpPr>
      <dsp:spPr>
        <a:xfrm>
          <a:off x="9484" y="1516491"/>
          <a:ext cx="2834785" cy="17008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View</a:t>
          </a:r>
          <a:endParaRPr lang="en-US" sz="4100" kern="1200" dirty="0"/>
        </a:p>
      </dsp:txBody>
      <dsp:txXfrm>
        <a:off x="59301" y="1566308"/>
        <a:ext cx="2735151" cy="1601237"/>
      </dsp:txXfrm>
    </dsp:sp>
    <dsp:sp modelId="{ADEC55A5-55BF-D243-8857-D57B4306042F}">
      <dsp:nvSpPr>
        <dsp:cNvPr id="0" name=""/>
        <dsp:cNvSpPr/>
      </dsp:nvSpPr>
      <dsp:spPr>
        <a:xfrm>
          <a:off x="3127748" y="2015413"/>
          <a:ext cx="600974" cy="7030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3127748" y="2156018"/>
        <a:ext cx="420682" cy="421816"/>
      </dsp:txXfrm>
    </dsp:sp>
    <dsp:sp modelId="{7965DBAB-149F-7A40-AB25-3B056EAC5DF6}">
      <dsp:nvSpPr>
        <dsp:cNvPr id="0" name=""/>
        <dsp:cNvSpPr/>
      </dsp:nvSpPr>
      <dsp:spPr>
        <a:xfrm>
          <a:off x="3978183" y="1516491"/>
          <a:ext cx="2834785" cy="17008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/>
            <a:t>ViewModel</a:t>
          </a:r>
          <a:endParaRPr lang="en-US" sz="4100" kern="1200" dirty="0"/>
        </a:p>
      </dsp:txBody>
      <dsp:txXfrm>
        <a:off x="4028000" y="1566308"/>
        <a:ext cx="2735151" cy="1601237"/>
      </dsp:txXfrm>
    </dsp:sp>
    <dsp:sp modelId="{60C7CDB7-C5F4-4B44-9294-DAC07D1405D9}">
      <dsp:nvSpPr>
        <dsp:cNvPr id="0" name=""/>
        <dsp:cNvSpPr/>
      </dsp:nvSpPr>
      <dsp:spPr>
        <a:xfrm>
          <a:off x="7096447" y="2015413"/>
          <a:ext cx="600974" cy="7030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7096447" y="2156018"/>
        <a:ext cx="420682" cy="421816"/>
      </dsp:txXfrm>
    </dsp:sp>
    <dsp:sp modelId="{0009E084-51FC-704E-81B0-EF2BE3C1912F}">
      <dsp:nvSpPr>
        <dsp:cNvPr id="0" name=""/>
        <dsp:cNvSpPr/>
      </dsp:nvSpPr>
      <dsp:spPr>
        <a:xfrm>
          <a:off x="7946883" y="1516491"/>
          <a:ext cx="2834785" cy="17008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Model</a:t>
          </a:r>
          <a:endParaRPr lang="en-US" sz="4100" kern="1200" dirty="0"/>
        </a:p>
      </dsp:txBody>
      <dsp:txXfrm>
        <a:off x="7996700" y="1566308"/>
        <a:ext cx="2735151" cy="1601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2227" y="4345230"/>
            <a:ext cx="9773120" cy="1221640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227" y="5566870"/>
            <a:ext cx="977312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EBF9-2222-4442-91B5-6CF388865B5C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3B52-FCAC-D141-8C79-0FBA0EFDD76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EBF9-2222-4442-91B5-6CF388865B5C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3B52-FCAC-D141-8C79-0FBA0EFDD76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EBF9-2222-4442-91B5-6CF388865B5C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3B52-FCAC-D141-8C79-0FBA0EFDD76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EBF9-2222-4442-91B5-6CF388865B5C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3B52-FCAC-D141-8C79-0FBA0EFDD76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27" y="833016"/>
            <a:ext cx="10791153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227" y="1596541"/>
            <a:ext cx="10791153" cy="4733854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EBF9-2222-4442-91B5-6CF388865B5C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3B52-FCAC-D141-8C79-0FBA0EFDD76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688" y="374901"/>
            <a:ext cx="8958693" cy="916230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687" y="1443836"/>
            <a:ext cx="8958692" cy="488655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EBF9-2222-4442-91B5-6CF388865B5C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3B52-FCAC-D141-8C79-0FBA0EFDD76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EBF9-2222-4442-91B5-6CF388865B5C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3B52-FCAC-D141-8C79-0FBA0EFDD76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EBF9-2222-4442-91B5-6CF388865B5C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3B52-FCAC-D141-8C79-0FBA0EFDD76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833016"/>
            <a:ext cx="10975419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1749245"/>
            <a:ext cx="5397899" cy="61082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1" y="2360066"/>
            <a:ext cx="5397897" cy="331107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0" y="1730203"/>
            <a:ext cx="5633547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360066"/>
            <a:ext cx="5633545" cy="331107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EBF9-2222-4442-91B5-6CF388865B5C}" type="datetimeFigureOut">
              <a:rPr lang="en-US" smtClean="0"/>
              <a:t>5/8/17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3B52-FCAC-D141-8C79-0FBA0EFDD76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EBF9-2222-4442-91B5-6CF388865B5C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3B52-FCAC-D141-8C79-0FBA0EFDD76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EBF9-2222-4442-91B5-6CF388865B5C}" type="datetimeFigureOut">
              <a:rPr lang="en-US" smtClean="0"/>
              <a:t>5/8/17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3B52-FCAC-D141-8C79-0FBA0EFDD76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EBF9-2222-4442-91B5-6CF388865B5C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3B52-FCAC-D141-8C79-0FBA0EFDD76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EBF9-2222-4442-91B5-6CF388865B5C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43B52-FCAC-D141-8C79-0FBA0EFDD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9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Introduce MVVM &amp; </a:t>
            </a:r>
            <a:br>
              <a:rPr lang="en-US" dirty="0" smtClean="0"/>
            </a:br>
            <a:r>
              <a:rPr lang="en-US" dirty="0" smtClean="0"/>
              <a:t>How to implement it in your iOS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Presenter: Harvey Hu      Date: 11 May 2017</a:t>
            </a:r>
          </a:p>
        </p:txBody>
      </p:sp>
    </p:spTree>
    <p:extLst>
      <p:ext uri="{BB962C8B-B14F-4D97-AF65-F5344CB8AC3E}">
        <p14:creationId xmlns:p14="http://schemas.microsoft.com/office/powerpoint/2010/main" val="467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enthusiastic iOS developer &amp; </a:t>
            </a:r>
            <a:r>
              <a:rPr lang="en-US" dirty="0" smtClean="0">
                <a:solidFill>
                  <a:srgbClr val="FFFF00"/>
                </a:solidFill>
              </a:rPr>
              <a:t>pool player</a:t>
            </a:r>
          </a:p>
          <a:p>
            <a:r>
              <a:rPr lang="en-US" dirty="0" smtClean="0"/>
              <a:t>‘</a:t>
            </a:r>
            <a:r>
              <a:rPr lang="en-US" dirty="0" smtClean="0">
                <a:solidFill>
                  <a:srgbClr val="FFFF00"/>
                </a:solidFill>
              </a:rPr>
              <a:t>Sharing is the best way for learning</a:t>
            </a:r>
            <a:r>
              <a:rPr lang="en-US" dirty="0" smtClean="0"/>
              <a:t>’</a:t>
            </a:r>
          </a:p>
          <a:p>
            <a:endParaRPr lang="en-US" dirty="0" smtClean="0"/>
          </a:p>
          <a:p>
            <a:r>
              <a:rPr lang="en-US" dirty="0" smtClean="0"/>
              <a:t>Contact me: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861110" y="3229910"/>
            <a:ext cx="5383748" cy="3100485"/>
            <a:chOff x="4279121" y="3229908"/>
            <a:chExt cx="5383748" cy="31004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121" y="3229908"/>
              <a:ext cx="4880116" cy="273115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79121" y="5961061"/>
              <a:ext cx="5383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https://</a:t>
              </a:r>
              <a:r>
                <a:rPr lang="en-US" dirty="0" err="1" smtClean="0">
                  <a:solidFill>
                    <a:schemeClr val="bg1"/>
                  </a:solidFill>
                </a:rPr>
                <a:t>www.linkedin.com</a:t>
              </a:r>
              <a:r>
                <a:rPr lang="en-US" dirty="0" smtClean="0">
                  <a:solidFill>
                    <a:schemeClr val="bg1"/>
                  </a:solidFill>
                </a:rPr>
                <a:t>/in/harvey-hu-4000b674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25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MVVM?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853692"/>
              </p:ext>
            </p:extLst>
          </p:nvPr>
        </p:nvGraphicFramePr>
        <p:xfrm>
          <a:off x="802227" y="1596541"/>
          <a:ext cx="10791153" cy="4733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rved Down Arrow 17"/>
          <p:cNvSpPr/>
          <p:nvPr/>
        </p:nvSpPr>
        <p:spPr>
          <a:xfrm rot="10800000">
            <a:off x="7010400" y="4826000"/>
            <a:ext cx="2184400" cy="863600"/>
          </a:xfrm>
          <a:prstGeom prst="curved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Down Arrow 18"/>
          <p:cNvSpPr/>
          <p:nvPr/>
        </p:nvSpPr>
        <p:spPr>
          <a:xfrm rot="10800000">
            <a:off x="2963333" y="4826000"/>
            <a:ext cx="2184400" cy="863600"/>
          </a:xfrm>
          <a:prstGeom prst="curved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60799" y="3064933"/>
            <a:ext cx="8805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2">
                    <a:lumMod val="90000"/>
                  </a:schemeClr>
                </a:solidFill>
              </a:rPr>
              <a:t>owns</a:t>
            </a:r>
            <a:endParaRPr lang="en-US" sz="25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27089" y="3064933"/>
            <a:ext cx="8805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2">
                    <a:lumMod val="90000"/>
                  </a:schemeClr>
                </a:solidFill>
              </a:rPr>
              <a:t>owns</a:t>
            </a:r>
            <a:endParaRPr lang="en-US" sz="25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15265" y="5010379"/>
            <a:ext cx="1126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2">
                    <a:lumMod val="90000"/>
                  </a:schemeClr>
                </a:solidFill>
              </a:rPr>
              <a:t>update</a:t>
            </a:r>
            <a:endParaRPr lang="en-US" sz="25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04321" y="5019273"/>
            <a:ext cx="1126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2">
                    <a:lumMod val="90000"/>
                  </a:schemeClr>
                </a:solidFill>
              </a:rPr>
              <a:t>update</a:t>
            </a:r>
            <a:endParaRPr lang="en-US" sz="25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7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of MVC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40" y="1597025"/>
            <a:ext cx="8448120" cy="4733925"/>
          </a:xfrm>
        </p:spPr>
      </p:pic>
    </p:spTree>
    <p:extLst>
      <p:ext uri="{BB962C8B-B14F-4D97-AF65-F5344CB8AC3E}">
        <p14:creationId xmlns:p14="http://schemas.microsoft.com/office/powerpoint/2010/main" val="149328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32" y="316794"/>
            <a:ext cx="9008534" cy="6005690"/>
          </a:xfrm>
        </p:spPr>
      </p:pic>
      <p:sp>
        <p:nvSpPr>
          <p:cNvPr id="8" name="Rounded Rectangle 7"/>
          <p:cNvSpPr/>
          <p:nvPr/>
        </p:nvSpPr>
        <p:spPr>
          <a:xfrm>
            <a:off x="2099733" y="745067"/>
            <a:ext cx="1794934" cy="5249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 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38799" y="2794706"/>
            <a:ext cx="897467" cy="5249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535333" y="1879600"/>
            <a:ext cx="965200" cy="5249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8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benefits of MVVM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the problem of MVC</a:t>
            </a:r>
          </a:p>
          <a:p>
            <a:r>
              <a:rPr lang="en-US" dirty="0" smtClean="0"/>
              <a:t>Make your code more reusable</a:t>
            </a:r>
          </a:p>
          <a:p>
            <a:r>
              <a:rPr lang="en-US" dirty="0" smtClean="0"/>
              <a:t>Make your code more testable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5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of MV</a:t>
            </a:r>
            <a:r>
              <a:rPr lang="en-US" altLang="zh-TW" dirty="0" smtClean="0"/>
              <a:t>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binding may be difficult to </a:t>
            </a:r>
            <a:r>
              <a:rPr lang="en-US" dirty="0" smtClean="0"/>
              <a:t>debug</a:t>
            </a:r>
          </a:p>
          <a:p>
            <a:r>
              <a:rPr lang="en-US" dirty="0" smtClean="0"/>
              <a:t>Data </a:t>
            </a:r>
            <a:r>
              <a:rPr lang="en-US" dirty="0"/>
              <a:t>binding may cause performance </a:t>
            </a:r>
            <a:r>
              <a:rPr lang="en-US" dirty="0" smtClean="0"/>
              <a:t>issues</a:t>
            </a:r>
          </a:p>
          <a:p>
            <a:r>
              <a:rPr lang="en-US" dirty="0" smtClean="0"/>
              <a:t>Command </a:t>
            </a:r>
            <a:r>
              <a:rPr lang="en-US" dirty="0"/>
              <a:t>binding requires custom components</a:t>
            </a:r>
          </a:p>
        </p:txBody>
      </p:sp>
    </p:spTree>
    <p:extLst>
      <p:ext uri="{BB962C8B-B14F-4D97-AF65-F5344CB8AC3E}">
        <p14:creationId xmlns:p14="http://schemas.microsoft.com/office/powerpoint/2010/main" val="143778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Third-party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Snapkit</a:t>
            </a:r>
            <a:endParaRPr lang="en-US" dirty="0" smtClean="0"/>
          </a:p>
          <a:p>
            <a:pPr lvl="1"/>
            <a:r>
              <a:rPr lang="en-US" dirty="0" smtClean="0"/>
              <a:t>Help you to set up the constraints manually.</a:t>
            </a:r>
          </a:p>
          <a:p>
            <a:r>
              <a:rPr lang="en-US" dirty="0" err="1" smtClean="0"/>
              <a:t>RxSwift</a:t>
            </a:r>
            <a:endParaRPr lang="en-US" dirty="0" smtClean="0"/>
          </a:p>
          <a:p>
            <a:pPr lvl="1"/>
            <a:r>
              <a:rPr lang="en-US" dirty="0" smtClean="0"/>
              <a:t>A framework of Reactive Functional Programming</a:t>
            </a:r>
          </a:p>
          <a:p>
            <a:r>
              <a:rPr lang="en-US" dirty="0" err="1" smtClean="0"/>
              <a:t>RxCocoa</a:t>
            </a:r>
            <a:endParaRPr lang="en-US" dirty="0" smtClean="0"/>
          </a:p>
          <a:p>
            <a:pPr lvl="1"/>
            <a:r>
              <a:rPr lang="en-US" dirty="0" smtClean="0"/>
              <a:t>A sub-framework of </a:t>
            </a:r>
            <a:r>
              <a:rPr lang="en-US" dirty="0" err="1" smtClean="0"/>
              <a:t>RxSwift</a:t>
            </a:r>
            <a:r>
              <a:rPr lang="en-US" dirty="0" smtClean="0"/>
              <a:t> which  encapsulate Rx functions in Cocoa Touch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4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4054" y="2263744"/>
            <a:ext cx="76504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 smtClean="0">
                <a:solidFill>
                  <a:schemeClr val="bg1"/>
                </a:solidFill>
              </a:rPr>
              <a:t>Talk is </a:t>
            </a:r>
            <a:r>
              <a:rPr lang="en-US" sz="5600" b="1" dirty="0" smtClean="0">
                <a:solidFill>
                  <a:srgbClr val="FFFF00"/>
                </a:solidFill>
              </a:rPr>
              <a:t>not </a:t>
            </a:r>
            <a:r>
              <a:rPr lang="en-US" sz="5600" b="1" dirty="0" smtClean="0">
                <a:solidFill>
                  <a:schemeClr val="bg1"/>
                </a:solidFill>
              </a:rPr>
              <a:t>cheap.</a:t>
            </a:r>
          </a:p>
          <a:p>
            <a:r>
              <a:rPr lang="en-US" sz="5600" b="1" dirty="0" smtClean="0">
                <a:solidFill>
                  <a:schemeClr val="bg1"/>
                </a:solidFill>
              </a:rPr>
              <a:t>But still</a:t>
            </a:r>
          </a:p>
          <a:p>
            <a:r>
              <a:rPr lang="en-US" sz="5600" b="1" dirty="0" smtClean="0">
                <a:solidFill>
                  <a:srgbClr val="FFFF00"/>
                </a:solidFill>
              </a:rPr>
              <a:t>show me the code</a:t>
            </a:r>
            <a:r>
              <a:rPr lang="en-US" sz="5600" b="1" dirty="0" smtClean="0">
                <a:solidFill>
                  <a:schemeClr val="bg1"/>
                </a:solidFill>
              </a:rPr>
              <a:t>!</a:t>
            </a:r>
            <a:endParaRPr lang="en-US" sz="5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40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mputer-keyboard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uter-keyboard" id="{667667F3-C5C5-064C-AAF2-A3F0AED5E85C}" vid="{F5CD559F-429D-0145-93E0-BE37D51589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computer-keyboard</Template>
  <TotalTime>4417</TotalTime>
  <Words>139</Words>
  <Application>Microsoft Macintosh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新細明體</vt:lpstr>
      <vt:lpstr>Arial</vt:lpstr>
      <vt:lpstr>computer-keyboard</vt:lpstr>
      <vt:lpstr>Introduce MVVM &amp;  How to implement it in your iOS app</vt:lpstr>
      <vt:lpstr>About me</vt:lpstr>
      <vt:lpstr>What is MVVM?</vt:lpstr>
      <vt:lpstr>The problem of MVC</vt:lpstr>
      <vt:lpstr>PowerPoint Presentation</vt:lpstr>
      <vt:lpstr>The benefits of MVVM</vt:lpstr>
      <vt:lpstr>The problem of MVVM</vt:lpstr>
      <vt:lpstr>Third-party framework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Hou-Kang Hu</dc:creator>
  <cp:lastModifiedBy>Hou-Kang Hu</cp:lastModifiedBy>
  <cp:revision>24</cp:revision>
  <dcterms:created xsi:type="dcterms:W3CDTF">2017-05-07T22:55:31Z</dcterms:created>
  <dcterms:modified xsi:type="dcterms:W3CDTF">2017-05-11T00:33:04Z</dcterms:modified>
</cp:coreProperties>
</file>