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9618FCF3-E6DF-4534-9FEE-33315E4E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phuonggiangtran</cp:lastModifiedBy>
  <cp:revision>1</cp:revision>
  <dcterms:created xsi:type="dcterms:W3CDTF">2023-07-26T13:28:02Z</dcterms:created>
  <dcterms:modified xsi:type="dcterms:W3CDTF">2023-07-26T15:47:10Z</dcterms:modified>
</cp:coreProperties>
</file>