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4" r:id="rId4"/>
    <p:sldId id="285" r:id="rId5"/>
    <p:sldId id="286" r:id="rId6"/>
    <p:sldId id="290" r:id="rId7"/>
    <p:sldId id="259" r:id="rId8"/>
    <p:sldId id="260" r:id="rId9"/>
    <p:sldId id="263" r:id="rId10"/>
    <p:sldId id="264" r:id="rId11"/>
    <p:sldId id="287" r:id="rId12"/>
    <p:sldId id="288" r:id="rId13"/>
    <p:sldId id="28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9D51"/>
    <a:srgbClr val="699841"/>
    <a:srgbClr val="CDE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8226-6726-4F84-A7EF-4CBB910D3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948" y="278296"/>
            <a:ext cx="8068055" cy="3325518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THUẬT TOÁN MÁY HỌC ĐÁNH GIÁ XU THẾ TĂNG GIẢM CỔ PHIẾU CỦA CÔNG TY NIÊM YẾT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C5718-8886-4798-A74B-4E2A8C4D7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77337"/>
            <a:ext cx="7766936" cy="2031915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TS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15110099</a:t>
            </a:r>
          </a:p>
          <a:p>
            <a:pPr algn="l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15110036</a:t>
            </a:r>
          </a:p>
        </p:txBody>
      </p:sp>
    </p:spTree>
    <p:extLst>
      <p:ext uri="{BB962C8B-B14F-4D97-AF65-F5344CB8AC3E}">
        <p14:creationId xmlns:p14="http://schemas.microsoft.com/office/powerpoint/2010/main" val="4139727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6B24-EB8A-4BAE-BEBD-706F2DC5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61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28C3A0-4136-4F8F-9282-CD6A5921AA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30017"/>
                <a:ext cx="8596668" cy="4411345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Ph</a:t>
                </a:r>
                <a:r>
                  <a:rPr lang="vi-V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																															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3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vi-V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hiệp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</a:t>
                </a:r>
                <a:r>
                  <a:rPr lang="vi-V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y) / (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lệch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chuẩn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*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lệch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chuẩn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y).</a:t>
                </a:r>
              </a:p>
              <a:p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Hiệp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</a:t>
                </a:r>
                <a:r>
                  <a:rPr lang="vi-V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																														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sz="32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32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sz="32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sup>
                          <m:e>
                            <m:r>
                              <a:rPr lang="en-US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3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acc>
                            <m:r>
                              <a:rPr lang="en-US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3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acc>
                            <m:r>
                              <a:rPr lang="en-US" sz="3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sz="32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sz="32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28C3A0-4136-4F8F-9282-CD6A5921AA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30017"/>
                <a:ext cx="8596668" cy="4411345"/>
              </a:xfrm>
              <a:blipFill>
                <a:blip r:embed="rId2"/>
                <a:stretch>
                  <a:fillRect l="-426" t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68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DDA4-02D5-42CF-91C7-E8FFF454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3.Ứng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F00999-7DB1-478A-8928-987530DF1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51722"/>
            <a:ext cx="6384648" cy="5181398"/>
          </a:xfrm>
        </p:spPr>
      </p:pic>
    </p:spTree>
    <p:extLst>
      <p:ext uri="{BB962C8B-B14F-4D97-AF65-F5344CB8AC3E}">
        <p14:creationId xmlns:p14="http://schemas.microsoft.com/office/powerpoint/2010/main" val="357680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47C9-92EB-47FE-A0A9-D1A27D5CD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62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4.Kết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A5627C-B402-4521-949D-B55B7292FD0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" t="6322" r="9150" b="4597"/>
          <a:stretch/>
        </p:blipFill>
        <p:spPr bwMode="auto">
          <a:xfrm>
            <a:off x="677334" y="1378226"/>
            <a:ext cx="8596668" cy="47693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90675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D5EC-413E-4017-B9A2-A47FA350A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61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B0EA-F432-4AFA-AD67-FD3603914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98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E73E-EF7F-44D7-9A00-AC4BC527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86" y="176253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60195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FE7C-F35E-4DBC-B2D3-16EACD00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6862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5628-9F25-45BE-910E-83A2CBD0E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244"/>
            <a:ext cx="8596668" cy="4345084"/>
          </a:xfrm>
        </p:spPr>
        <p:txBody>
          <a:bodyPr>
            <a:normAutofit/>
          </a:bodyPr>
          <a:lstStyle/>
          <a:p>
            <a:pPr algn="just"/>
            <a:r>
              <a:rPr lang="en-US" sz="2600" b="1" dirty="0" err="1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600" b="1" dirty="0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600" b="1" dirty="0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600" b="1" dirty="0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600" b="1" dirty="0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600" b="1" dirty="0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600" b="1" dirty="0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2600" b="1" dirty="0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600" b="1" dirty="0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600" b="1" dirty="0" err="1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600" b="1" dirty="0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600" b="1" dirty="0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600" b="1" dirty="0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600" b="1" dirty="0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b="1" dirty="0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600" b="1" dirty="0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600" b="1" dirty="0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600" b="1" dirty="0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600" b="1" dirty="0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2600" b="1" dirty="0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600" b="1" dirty="0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600" b="1" dirty="0" err="1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600" b="1" dirty="0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b="1" dirty="0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600" b="1" dirty="0" err="1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b="1" dirty="0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600" b="1" dirty="0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 err="1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600" b="1" dirty="0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600" b="1" dirty="0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600" b="1" dirty="0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600" b="1" dirty="0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b="1" dirty="0" err="1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600" b="1" dirty="0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600" b="1" dirty="0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b="1" dirty="0" err="1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600" b="1" dirty="0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600" b="1" dirty="0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600" b="1" dirty="0">
                <a:solidFill>
                  <a:srgbClr val="729D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897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FA7D-25EA-4211-9874-15AD66B3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4212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1.Nhu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B7D4FA-463F-46A3-A733-149415818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51722"/>
            <a:ext cx="8857382" cy="4753656"/>
          </a:xfrm>
        </p:spPr>
      </p:pic>
    </p:spTree>
    <p:extLst>
      <p:ext uri="{BB962C8B-B14F-4D97-AF65-F5344CB8AC3E}">
        <p14:creationId xmlns:p14="http://schemas.microsoft.com/office/powerpoint/2010/main" val="302533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65F6-C3FA-4A1A-BD8E-262BE460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89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VNINDEX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1DE234-106B-47FC-91EC-B8C9FE399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350498"/>
            <a:ext cx="8553520" cy="5180971"/>
          </a:xfrm>
        </p:spPr>
      </p:pic>
    </p:spTree>
    <p:extLst>
      <p:ext uri="{BB962C8B-B14F-4D97-AF65-F5344CB8AC3E}">
        <p14:creationId xmlns:p14="http://schemas.microsoft.com/office/powerpoint/2010/main" val="47687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12F2-D0B7-48CE-9CB1-4F662CD2A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16" y="2948036"/>
            <a:ext cx="8596668" cy="1152939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2.Thuật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564F8-184D-4E92-A929-11866E203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195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B7AB-7279-4896-82F3-C1C45EF70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0A7FF-ABA8-4555-9BAC-44F3B7B0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B4EFA-117E-4FD9-A643-C82625E0A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99" y="73991"/>
            <a:ext cx="11044585" cy="671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0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A8302-03AC-4539-9D7F-E5F6158D8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38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ADC0B-A5E7-4623-AB18-8AE6E2978F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75791"/>
                <a:ext cx="8596668" cy="426557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tuyến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giữa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phụ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hay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nhiều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độc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vi-V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Đây chính là phương pháp phân tích hồi quy của xác suất thống kê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vi-V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 tiêu của thuật toán hồi quy truyến tính là dự đoán giá trị của một hoặc nhiều biến liên tục y dựa trên một vec-tơ đầu vào x.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ADC0B-A5E7-4623-AB18-8AE6E2978F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75791"/>
                <a:ext cx="8596668" cy="4265571"/>
              </a:xfrm>
              <a:blipFill>
                <a:blip r:embed="rId2"/>
                <a:stretch>
                  <a:fillRect l="-426" t="-857" r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3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A9E8-9E30-4FE6-8055-D7853A05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15618"/>
            <a:ext cx="8596668" cy="70236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162EE1DB-3EB5-4FF6-B815-F6ABF28E78D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69" y="1801019"/>
            <a:ext cx="81915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9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3EF2-FA1D-4CAC-BDAD-331C0A20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36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9510AB-0380-4F10-8A21-67B96A1EC9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50505"/>
                <a:ext cx="8596668" cy="4490858"/>
              </a:xfrm>
            </p:spPr>
            <p:txBody>
              <a:bodyPr>
                <a:normAutofit/>
              </a:bodyPr>
              <a:lstStyle/>
              <a:p>
                <a:r>
                  <a:rPr lang="vi-V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Đường hồi quy tuyến tính là đường thẳng có dạng phương trình: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						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lần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lượt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																	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ươ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𝑞𝑢𝑎𝑛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∗(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												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9510AB-0380-4F10-8A21-67B96A1EC9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50505"/>
                <a:ext cx="8596668" cy="4490858"/>
              </a:xfrm>
              <a:blipFill>
                <a:blip r:embed="rId2"/>
                <a:stretch>
                  <a:fillRect l="-426"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3481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378</TotalTime>
  <Words>247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Times New Roman</vt:lpstr>
      <vt:lpstr>Trebuchet MS</vt:lpstr>
      <vt:lpstr>Wingdings 3</vt:lpstr>
      <vt:lpstr>Facet</vt:lpstr>
      <vt:lpstr>ỨNG DỤNG THUẬT TOÁN MÁY HỌC ĐÁNH GIÁ XU THẾ TĂNG GIẢM CỔ PHIẾU CỦA CÔNG TY NIÊM YẾT</vt:lpstr>
      <vt:lpstr>Mục lục.</vt:lpstr>
      <vt:lpstr>1.Nhu cầu dự đoán giá trị cổ phiếu.</vt:lpstr>
      <vt:lpstr>Biểu đồ VNINDEX </vt:lpstr>
      <vt:lpstr>2.Thuật toán máy học trong dự đoán giá trị cổ phiếu.</vt:lpstr>
      <vt:lpstr>PowerPoint Presentation</vt:lpstr>
      <vt:lpstr>Thuật toán hồi quy tuyến tính.</vt:lpstr>
      <vt:lpstr>Thuật toán hồi quy tuyến tính.</vt:lpstr>
      <vt:lpstr>Thuật toán hồi quy tuyến tính.</vt:lpstr>
      <vt:lpstr>Thuật toán hồi quy tuyến tính.</vt:lpstr>
      <vt:lpstr>3.Ứng dụng.</vt:lpstr>
      <vt:lpstr>4.Kết quả, đánh giá.</vt:lpstr>
      <vt:lpstr>5.Phương hướng phát triển.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Phuc Nguyen</dc:creator>
  <cp:lastModifiedBy>Phuc Nguyen</cp:lastModifiedBy>
  <cp:revision>84</cp:revision>
  <dcterms:created xsi:type="dcterms:W3CDTF">2018-12-13T02:13:34Z</dcterms:created>
  <dcterms:modified xsi:type="dcterms:W3CDTF">2018-12-18T05:53:32Z</dcterms:modified>
</cp:coreProperties>
</file>