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FE77-EF54-4B27-9C51-5C5678255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9" y="1404731"/>
            <a:ext cx="9740347" cy="1744958"/>
          </a:xfrm>
        </p:spPr>
        <p:txBody>
          <a:bodyPr/>
          <a:lstStyle/>
          <a:p>
            <a:r>
              <a:rPr lang="en-US" sz="4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LOGISTIC REGRESSION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C3A5-E736-4D4D-88B9-B2FFC7969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855" y="4147930"/>
            <a:ext cx="7766936" cy="1993715"/>
          </a:xfrm>
        </p:spPr>
        <p:txBody>
          <a:bodyPr>
            <a:normAutofit/>
          </a:bodyPr>
          <a:lstStyle/>
          <a:p>
            <a:pPr algn="l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GVHD: TS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17</a:t>
            </a:r>
          </a:p>
          <a:p>
            <a:pPr algn="l"/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15110099</a:t>
            </a:r>
          </a:p>
          <a:p>
            <a:pPr algn="l"/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	15110036</a:t>
            </a:r>
          </a:p>
        </p:txBody>
      </p:sp>
    </p:spTree>
    <p:extLst>
      <p:ext uri="{BB962C8B-B14F-4D97-AF65-F5344CB8AC3E}">
        <p14:creationId xmlns:p14="http://schemas.microsoft.com/office/powerpoint/2010/main" val="374783208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699A-8C53-44CB-B40D-1D6A751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8187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Robust 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D02D3-BD58-4B55-A084-5AA52EBA2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91478"/>
            <a:ext cx="8030567" cy="5466521"/>
          </a:xfrm>
        </p:spPr>
      </p:pic>
    </p:spTree>
    <p:extLst>
      <p:ext uri="{BB962C8B-B14F-4D97-AF65-F5344CB8AC3E}">
        <p14:creationId xmlns:p14="http://schemas.microsoft.com/office/powerpoint/2010/main" val="351396377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A3BA-092A-4B79-886B-225C0C91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73A7-B2A0-4FE8-B025-FCF44A1C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8596668" cy="4636633"/>
          </a:xfrm>
        </p:spPr>
        <p:txBody>
          <a:bodyPr>
            <a:normAutofit/>
          </a:bodyPr>
          <a:lstStyle/>
          <a:p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ma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LR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LR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RoLR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RoLR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18252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64A2-D222-4E02-87AE-D06ABC4E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893" y="2768600"/>
            <a:ext cx="6604213" cy="1320800"/>
          </a:xfrm>
        </p:spPr>
        <p:txBody>
          <a:bodyPr>
            <a:noAutofit/>
          </a:bodyPr>
          <a:lstStyle/>
          <a:p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3537718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2778-0823-426E-B883-8B797970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52" y="2597426"/>
            <a:ext cx="8596668" cy="2663687"/>
          </a:xfrm>
        </p:spPr>
        <p:txBody>
          <a:bodyPr>
            <a:normAutofit/>
          </a:bodyPr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Robust Logistic Regression</a:t>
            </a: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587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9995-44EC-45AF-8700-A5BC3CD1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AFEF92-E98E-45ED-8D80-36827F26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175"/>
            <a:ext cx="8596668" cy="4550187"/>
          </a:xfrm>
        </p:spPr>
        <p:txBody>
          <a:bodyPr>
            <a:normAutofit/>
          </a:bodyPr>
          <a:lstStyle/>
          <a:p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logistic (LR)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LR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positive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negative.</a:t>
            </a:r>
          </a:p>
          <a:p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LR được sử dụng rộng rãi để phân lớp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967C6-D859-4984-8E71-6FF02E6D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6" y="3766268"/>
            <a:ext cx="5515721" cy="14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0232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07E7-DBA1-458A-8003-1F42AB3B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C906B-0249-432C-9398-4C685B18E4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71135"/>
            <a:ext cx="7721078" cy="52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05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551C-B115-40E2-A439-EA47D799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Robust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DCDDA-2F6A-4C30-A671-DF387AA0FC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4982817"/>
                <a:ext cx="8596668" cy="10585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𝑔𝑟𝑜𝑢𝑛𝑑𝑡𝑟𝑢𝑡h</m:t>
                    </m:r>
                  </m:oMath>
                </a14:m>
                <a:endParaRPr lang="en-US" sz="2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𝑛𝑜𝑖𝑠𝑒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à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DCDDA-2F6A-4C30-A671-DF387AA0F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4982817"/>
                <a:ext cx="8596668" cy="1058545"/>
              </a:xfrm>
              <a:blipFill>
                <a:blip r:embed="rId2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EDA136C-CEED-4847-996C-F7509220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30908"/>
            <a:ext cx="7354326" cy="1343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20AAE-515B-4A5D-8173-4A7B93D08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257410"/>
            <a:ext cx="373432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790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E9A9-B772-44DC-B26B-5EEE8909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9B0D1-4017-4813-8296-64A6B8352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1515"/>
                <a:ext cx="8596668" cy="4479848"/>
              </a:xfrm>
            </p:spPr>
            <p:txBody>
              <a:bodyPr>
                <a:normAutofit/>
              </a:bodyPr>
              <a:lstStyle/>
              <a:p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training samples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),…,(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n1 outliers, n inliers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sample dimension p.</a:t>
                </a:r>
              </a:p>
              <a:p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Initialization: </a:t>
                </a:r>
              </a:p>
              <a:p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Preprocessing: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thỏa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9B0D1-4017-4813-8296-64A6B8352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1515"/>
                <a:ext cx="8596668" cy="4479848"/>
              </a:xfrm>
              <a:blipFill>
                <a:blip r:embed="rId2"/>
                <a:stretch>
                  <a:fillRect l="-426" t="-952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3057B3-3BF5-4001-913E-AEF0CECE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2236340"/>
            <a:ext cx="4544059" cy="80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AB7BA-E979-48BA-8EA9-48A47FD27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085" y="3811923"/>
            <a:ext cx="548716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0388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D581-EA4B-4A49-AD59-4E81EEBB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B1E9C-0425-46F1-86B8-3661F2D51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2297"/>
                <a:ext cx="8596668" cy="4239066"/>
              </a:xfrm>
            </p:spPr>
            <p:txBody>
              <a:bodyPr>
                <a:normAutofit/>
              </a:bodyPr>
              <a:lstStyle/>
              <a:p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RoLR không thực hiện ước tính khả năng tối đa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LR.</a:t>
                </a:r>
              </a:p>
              <a:p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 vào đó, RoLR tối đa hóa tương quan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tạp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B1E9C-0425-46F1-86B8-3661F2D51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2297"/>
                <a:ext cx="8596668" cy="4239066"/>
              </a:xfrm>
              <a:blipFill>
                <a:blip r:embed="rId2"/>
                <a:stretch>
                  <a:fillRect l="-426" t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052713-9763-47A6-AF99-23FC042E6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12092"/>
            <a:ext cx="4143953" cy="80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C7AA5-7126-4B4C-807B-27F168F32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171858"/>
            <a:ext cx="704948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10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CC73-22EA-454B-9EAB-86E764D5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C5142-50D5-4CA1-A0F5-3BFC052FF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59989"/>
            <a:ext cx="7739597" cy="128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936FD-9300-49D9-8E50-032C0BF0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9005026" cy="11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1264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2AD9-E319-49B1-A618-2021A660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2871D-B40D-4388-B1FD-63669B2C62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62" y="3964469"/>
            <a:ext cx="7088440" cy="982868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0FBCD-11BE-4CE7-A5DD-F5B25635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905"/>
            <a:ext cx="8596668" cy="4606457"/>
          </a:xfrm>
        </p:spPr>
        <p:txBody>
          <a:bodyPr>
            <a:normAutofit/>
          </a:bodyPr>
          <a:lstStyle/>
          <a:p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EDB07-FA6C-42DC-A023-A164C1D99C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" y="2461808"/>
            <a:ext cx="10837334" cy="967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45142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271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Times New Roman</vt:lpstr>
      <vt:lpstr>Trebuchet MS</vt:lpstr>
      <vt:lpstr>Wingdings 3</vt:lpstr>
      <vt:lpstr>Facet</vt:lpstr>
      <vt:lpstr>ROBUST LOGISTIC REGRESSION AND CLASSIFICATION</vt:lpstr>
      <vt:lpstr>PowerPoint Presentation</vt:lpstr>
      <vt:lpstr>Giới Thiệu</vt:lpstr>
      <vt:lpstr>Giới Thiệu</vt:lpstr>
      <vt:lpstr>Robust Logistic Regression</vt:lpstr>
      <vt:lpstr>Thuật Toán</vt:lpstr>
      <vt:lpstr>Hiệu Suất</vt:lpstr>
      <vt:lpstr>Hiệu Suất</vt:lpstr>
      <vt:lpstr>Hiệu Suất</vt:lpstr>
      <vt:lpstr>Robust Logistic Regression</vt:lpstr>
      <vt:lpstr>Kết Luận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LOGISTIC REGRESSION AND CLASSIFICATION</dc:title>
  <dc:creator>Phuc Nguyen</dc:creator>
  <cp:lastModifiedBy>Truong Giang Pham</cp:lastModifiedBy>
  <cp:revision>28</cp:revision>
  <dcterms:created xsi:type="dcterms:W3CDTF">2018-12-09T13:27:19Z</dcterms:created>
  <dcterms:modified xsi:type="dcterms:W3CDTF">2018-12-10T07:21:33Z</dcterms:modified>
</cp:coreProperties>
</file>