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1"/>
  </p:notesMasterIdLst>
  <p:sldIdLst>
    <p:sldId id="256" r:id="rId2"/>
    <p:sldId id="257" r:id="rId3"/>
    <p:sldId id="258" r:id="rId4"/>
    <p:sldId id="259" r:id="rId5"/>
    <p:sldId id="260" r:id="rId6"/>
    <p:sldId id="261" r:id="rId7"/>
    <p:sldId id="262" r:id="rId8"/>
    <p:sldId id="264" r:id="rId9"/>
    <p:sldId id="263" r:id="rId10"/>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902"/>
    <p:restoredTop sz="79066"/>
  </p:normalViewPr>
  <p:slideViewPr>
    <p:cSldViewPr snapToGrid="0" snapToObjects="1">
      <p:cViewPr varScale="1">
        <p:scale>
          <a:sx n="77" d="100"/>
          <a:sy n="77" d="100"/>
        </p:scale>
        <p:origin x="1208"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notesMaster" Target="notesMasters/notesMaster1.xml"/><Relationship Id="rId12" Type="http://schemas.openxmlformats.org/officeDocument/2006/relationships/presProps" Target="presProps.xml"/><Relationship Id="rId13" Type="http://schemas.openxmlformats.org/officeDocument/2006/relationships/viewProps" Target="viewProps.xml"/><Relationship Id="rId14" Type="http://schemas.openxmlformats.org/officeDocument/2006/relationships/theme" Target="theme/theme1.xml"/><Relationship Id="rId15"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B57BC5-1750-584E-A7FD-E62C783D86E8}" type="datetimeFigureOut">
              <a:rPr kumimoji="1" lang="ja-JP" altLang="en-US" smtClean="0"/>
              <a:t>2017/11/24</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5F7088A-1BEF-F040-8FD2-E5C8BE5AD272}" type="slidenum">
              <a:rPr kumimoji="1" lang="ja-JP" altLang="en-US" smtClean="0"/>
              <a:t>‹#›</a:t>
            </a:fld>
            <a:endParaRPr kumimoji="1" lang="ja-JP" altLang="en-US"/>
          </a:p>
        </p:txBody>
      </p:sp>
    </p:spTree>
    <p:extLst>
      <p:ext uri="{BB962C8B-B14F-4D97-AF65-F5344CB8AC3E}">
        <p14:creationId xmlns:p14="http://schemas.microsoft.com/office/powerpoint/2010/main" val="1740089193"/>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200" b="1" i="0" kern="1200" dirty="0" smtClean="0">
                <a:solidFill>
                  <a:schemeClr val="tx1"/>
                </a:solidFill>
                <a:effectLst/>
                <a:latin typeface="+mn-lt"/>
                <a:ea typeface="+mn-ea"/>
                <a:cs typeface="+mn-cs"/>
              </a:rPr>
              <a:t>ソケット</a:t>
            </a:r>
            <a:endParaRPr kumimoji="1" lang="ja-JP" altLang="en-US" dirty="0"/>
          </a:p>
        </p:txBody>
      </p:sp>
      <p:sp>
        <p:nvSpPr>
          <p:cNvPr id="4" name="スライド番号プレースホルダー 3"/>
          <p:cNvSpPr>
            <a:spLocks noGrp="1"/>
          </p:cNvSpPr>
          <p:nvPr>
            <p:ph type="sldNum" sz="quarter" idx="10"/>
          </p:nvPr>
        </p:nvSpPr>
        <p:spPr/>
        <p:txBody>
          <a:bodyPr/>
          <a:lstStyle/>
          <a:p>
            <a:fld id="{15F7088A-1BEF-F040-8FD2-E5C8BE5AD272}" type="slidenum">
              <a:rPr kumimoji="1" lang="ja-JP" altLang="en-US" smtClean="0"/>
              <a:t>1</a:t>
            </a:fld>
            <a:endParaRPr kumimoji="1" lang="ja-JP" altLang="en-US"/>
          </a:p>
        </p:txBody>
      </p:sp>
    </p:spTree>
    <p:extLst>
      <p:ext uri="{BB962C8B-B14F-4D97-AF65-F5344CB8AC3E}">
        <p14:creationId xmlns:p14="http://schemas.microsoft.com/office/powerpoint/2010/main" val="20587346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200" b="0" i="0" kern="1200" dirty="0" smtClean="0">
                <a:solidFill>
                  <a:schemeClr val="tx1"/>
                </a:solidFill>
                <a:effectLst/>
                <a:latin typeface="+mn-lt"/>
                <a:ea typeface="+mn-ea"/>
                <a:cs typeface="+mn-cs"/>
              </a:rPr>
              <a:t>スクラッチから </a:t>
            </a:r>
            <a:r>
              <a:rPr kumimoji="1" lang="en-US" altLang="ja-JP" sz="1200" b="0" i="0" kern="1200" dirty="0" smtClean="0">
                <a:solidFill>
                  <a:schemeClr val="tx1"/>
                </a:solidFill>
                <a:effectLst/>
                <a:latin typeface="+mn-lt"/>
                <a:ea typeface="+mn-ea"/>
                <a:cs typeface="+mn-cs"/>
              </a:rPr>
              <a:t>pepper</a:t>
            </a:r>
            <a:r>
              <a:rPr kumimoji="1" lang="ja-JP" altLang="en-US" sz="1200" b="0" i="0" kern="1200" dirty="0" smtClean="0">
                <a:solidFill>
                  <a:schemeClr val="tx1"/>
                </a:solidFill>
                <a:effectLst/>
                <a:latin typeface="+mn-lt"/>
                <a:ea typeface="+mn-ea"/>
                <a:cs typeface="+mn-cs"/>
              </a:rPr>
              <a:t>を動かすには、スクラッチから </a:t>
            </a:r>
            <a:r>
              <a:rPr kumimoji="1" lang="en-US" altLang="ja-JP" sz="1200" b="0" i="0" kern="1200" dirty="0" smtClean="0">
                <a:solidFill>
                  <a:schemeClr val="tx1"/>
                </a:solidFill>
                <a:effectLst/>
                <a:latin typeface="+mn-lt"/>
                <a:ea typeface="+mn-ea"/>
                <a:cs typeface="+mn-cs"/>
              </a:rPr>
              <a:t>pepper</a:t>
            </a:r>
            <a:r>
              <a:rPr kumimoji="1" lang="ja-JP" altLang="en-US" sz="1200" b="0" i="0" kern="1200" dirty="0" smtClean="0">
                <a:solidFill>
                  <a:schemeClr val="tx1"/>
                </a:solidFill>
                <a:effectLst/>
                <a:latin typeface="+mn-lt"/>
                <a:ea typeface="+mn-ea"/>
                <a:cs typeface="+mn-cs"/>
              </a:rPr>
              <a:t>に何らかの命令を送る必要がある</a:t>
            </a:r>
            <a:r>
              <a:rPr kumimoji="1" lang="en-US" altLang="ja-JP" sz="1200" b="0" i="0" kern="1200" dirty="0" smtClean="0">
                <a:solidFill>
                  <a:schemeClr val="tx1"/>
                </a:solidFill>
                <a:effectLst/>
                <a:latin typeface="+mn-lt"/>
                <a:ea typeface="+mn-ea"/>
                <a:cs typeface="+mn-cs"/>
              </a:rPr>
              <a:t/>
            </a:r>
            <a:br>
              <a:rPr kumimoji="1" lang="en-US" altLang="ja-JP" sz="1200" b="0" i="0" kern="1200" dirty="0" smtClean="0">
                <a:solidFill>
                  <a:schemeClr val="tx1"/>
                </a:solidFill>
                <a:effectLst/>
                <a:latin typeface="+mn-lt"/>
                <a:ea typeface="+mn-ea"/>
                <a:cs typeface="+mn-cs"/>
              </a:rPr>
            </a:br>
            <a:r>
              <a:rPr kumimoji="1" lang="ja-JP" altLang="en-US" sz="1200" b="0" i="0" kern="1200" dirty="0" smtClean="0">
                <a:solidFill>
                  <a:schemeClr val="tx1"/>
                </a:solidFill>
                <a:effectLst/>
                <a:latin typeface="+mn-lt"/>
                <a:ea typeface="+mn-ea"/>
                <a:cs typeface="+mn-cs"/>
              </a:rPr>
              <a:t>○○を送る」ブロックで送った命令は、同じ「制御」カテゴリの「○○を受け取ったとき」ブロックで受け取る</a:t>
            </a:r>
            <a:r>
              <a:rPr kumimoji="1" lang="en-US" altLang="ja-JP" sz="1200" b="0" i="0" kern="1200" dirty="0" smtClean="0">
                <a:solidFill>
                  <a:schemeClr val="tx1"/>
                </a:solidFill>
                <a:effectLst/>
                <a:latin typeface="+mn-lt"/>
                <a:ea typeface="+mn-ea"/>
                <a:cs typeface="+mn-cs"/>
              </a:rPr>
              <a:t/>
            </a:r>
            <a:br>
              <a:rPr kumimoji="1" lang="en-US" altLang="ja-JP" sz="1200" b="0" i="0" kern="1200" dirty="0" smtClean="0">
                <a:solidFill>
                  <a:schemeClr val="tx1"/>
                </a:solidFill>
                <a:effectLst/>
                <a:latin typeface="+mn-lt"/>
                <a:ea typeface="+mn-ea"/>
                <a:cs typeface="+mn-cs"/>
              </a:rPr>
            </a:br>
            <a:r>
              <a:rPr kumimoji="1" lang="en-US" altLang="ja-JP" sz="1200" b="0" i="0" kern="1200" dirty="0" smtClean="0">
                <a:solidFill>
                  <a:schemeClr val="tx1"/>
                </a:solidFill>
                <a:effectLst/>
                <a:latin typeface="+mn-lt"/>
                <a:ea typeface="+mn-ea"/>
                <a:cs typeface="+mn-cs"/>
              </a:rPr>
              <a:t/>
            </a:r>
            <a:br>
              <a:rPr kumimoji="1" lang="en-US" altLang="ja-JP" sz="1200" b="0" i="0" kern="1200" dirty="0" smtClean="0">
                <a:solidFill>
                  <a:schemeClr val="tx1"/>
                </a:solidFill>
                <a:effectLst/>
                <a:latin typeface="+mn-lt"/>
                <a:ea typeface="+mn-ea"/>
                <a:cs typeface="+mn-cs"/>
              </a:rPr>
            </a:br>
            <a:r>
              <a:rPr kumimoji="1" lang="ja-JP" altLang="en-US" sz="1200" b="0" i="0" kern="1200" dirty="0" smtClean="0">
                <a:solidFill>
                  <a:schemeClr val="tx1"/>
                </a:solidFill>
                <a:effectLst/>
                <a:latin typeface="+mn-lt"/>
                <a:ea typeface="+mn-ea"/>
                <a:cs typeface="+mn-cs"/>
              </a:rPr>
              <a:t>つまり、普通はスクラッチの中でしか受け取れない。</a:t>
            </a:r>
            <a:r>
              <a:rPr lang="ja-JP" altLang="en-US" dirty="0" smtClean="0"/>
              <a:t/>
            </a:r>
            <a:br>
              <a:rPr lang="ja-JP" altLang="en-US" dirty="0" smtClean="0"/>
            </a:br>
            <a:r>
              <a:rPr kumimoji="1" lang="ja-JP" altLang="en-US" sz="1200" b="0" i="0" kern="1200" dirty="0" smtClean="0">
                <a:solidFill>
                  <a:schemeClr val="tx1"/>
                </a:solidFill>
                <a:effectLst/>
                <a:latin typeface="+mn-lt"/>
                <a:ea typeface="+mn-ea"/>
                <a:cs typeface="+mn-cs"/>
              </a:rPr>
              <a:t>けれどもスクラッチの「遠隔センサー接続」を有効にすれば、「○○を送る」ブロックで送った命令がスクラッチの中だけではなく、スクラッチ以外の別のプログラムでも受け取れるようになるのだ。</a:t>
            </a:r>
            <a:r>
              <a:rPr kumimoji="1" lang="en-US" altLang="ja-JP" sz="1200" b="0" i="0" kern="1200" dirty="0" smtClean="0">
                <a:solidFill>
                  <a:schemeClr val="tx1"/>
                </a:solidFill>
                <a:effectLst/>
                <a:latin typeface="+mn-lt"/>
                <a:ea typeface="+mn-ea"/>
                <a:cs typeface="+mn-cs"/>
              </a:rPr>
              <a:t/>
            </a:r>
            <a:br>
              <a:rPr kumimoji="1" lang="en-US" altLang="ja-JP" sz="1200" b="0" i="0" kern="1200" dirty="0" smtClean="0">
                <a:solidFill>
                  <a:schemeClr val="tx1"/>
                </a:solidFill>
                <a:effectLst/>
                <a:latin typeface="+mn-lt"/>
                <a:ea typeface="+mn-ea"/>
                <a:cs typeface="+mn-cs"/>
              </a:rPr>
            </a:br>
            <a:endParaRPr kumimoji="1" lang="en-US" altLang="ja-JP"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200" b="0" i="0" kern="1200" dirty="0" smtClean="0">
                <a:solidFill>
                  <a:schemeClr val="tx1"/>
                </a:solidFill>
                <a:effectLst/>
                <a:latin typeface="+mn-lt"/>
                <a:ea typeface="+mn-ea"/>
                <a:cs typeface="+mn-cs"/>
              </a:rPr>
              <a:t>「遠隔センサー接続」を有効にするとスクラッチは </a:t>
            </a:r>
            <a:r>
              <a:rPr kumimoji="1" lang="en-US" altLang="ja-JP" sz="1200" b="0" i="0" kern="1200" dirty="0" smtClean="0">
                <a:solidFill>
                  <a:schemeClr val="tx1"/>
                </a:solidFill>
                <a:effectLst/>
                <a:latin typeface="+mn-lt"/>
                <a:ea typeface="+mn-ea"/>
                <a:cs typeface="+mn-cs"/>
              </a:rPr>
              <a:t>TCP </a:t>
            </a:r>
            <a:r>
              <a:rPr kumimoji="1" lang="ja-JP" altLang="en-US" sz="1200" b="0" i="0" kern="1200" dirty="0" smtClean="0">
                <a:solidFill>
                  <a:schemeClr val="tx1"/>
                </a:solidFill>
                <a:effectLst/>
                <a:latin typeface="+mn-lt"/>
                <a:ea typeface="+mn-ea"/>
                <a:cs typeface="+mn-cs"/>
              </a:rPr>
              <a:t>のポート</a:t>
            </a:r>
            <a:r>
              <a:rPr kumimoji="1" lang="en-US" altLang="ja-JP" sz="1200" b="0" i="0" kern="1200" dirty="0" smtClean="0">
                <a:solidFill>
                  <a:schemeClr val="tx1"/>
                </a:solidFill>
                <a:effectLst/>
                <a:latin typeface="+mn-lt"/>
                <a:ea typeface="+mn-ea"/>
                <a:cs typeface="+mn-cs"/>
              </a:rPr>
              <a:t>42001 </a:t>
            </a:r>
            <a:r>
              <a:rPr kumimoji="1" lang="ja-JP" altLang="en-US" sz="1200" b="0" i="0" kern="1200" dirty="0" smtClean="0">
                <a:solidFill>
                  <a:schemeClr val="tx1"/>
                </a:solidFill>
                <a:effectLst/>
                <a:latin typeface="+mn-lt"/>
                <a:ea typeface="+mn-ea"/>
                <a:cs typeface="+mn-cs"/>
              </a:rPr>
              <a:t>のみを開ける。他のプログラムをつなげて通信できるようになる</a:t>
            </a:r>
            <a:r>
              <a:rPr kumimoji="1" lang="en-US" altLang="ja-JP" sz="1200" b="0" i="0" kern="1200" dirty="0" smtClean="0">
                <a:solidFill>
                  <a:schemeClr val="tx1"/>
                </a:solidFill>
                <a:effectLst/>
                <a:latin typeface="+mn-lt"/>
                <a:ea typeface="+mn-ea"/>
                <a:cs typeface="+mn-cs"/>
              </a:rPr>
              <a:t/>
            </a:r>
            <a:br>
              <a:rPr kumimoji="1" lang="en-US" altLang="ja-JP" sz="1200" b="0" i="0" kern="1200" dirty="0" smtClean="0">
                <a:solidFill>
                  <a:schemeClr val="tx1"/>
                </a:solidFill>
                <a:effectLst/>
                <a:latin typeface="+mn-lt"/>
                <a:ea typeface="+mn-ea"/>
                <a:cs typeface="+mn-cs"/>
              </a:rPr>
            </a:br>
            <a:r>
              <a:rPr kumimoji="1" lang="en-US" altLang="ja-JP" sz="1200" b="0" i="0" kern="1200" dirty="0" smtClean="0">
                <a:solidFill>
                  <a:schemeClr val="tx1"/>
                </a:solidFill>
                <a:effectLst/>
                <a:latin typeface="+mn-lt"/>
                <a:ea typeface="+mn-ea"/>
                <a:cs typeface="+mn-cs"/>
              </a:rPr>
              <a:t>Scratch</a:t>
            </a:r>
            <a:r>
              <a:rPr kumimoji="1" lang="ja-JP" altLang="en-US" sz="1200" b="0" i="0" kern="1200" dirty="0" smtClean="0">
                <a:solidFill>
                  <a:schemeClr val="tx1"/>
                </a:solidFill>
                <a:effectLst/>
                <a:latin typeface="+mn-lt"/>
                <a:ea typeface="+mn-ea"/>
                <a:cs typeface="+mn-cs"/>
              </a:rPr>
              <a:t>が入っている</a:t>
            </a:r>
            <a:r>
              <a:rPr kumimoji="1" lang="en-US" altLang="ja-JP" sz="1200" b="0" i="0" kern="1200" dirty="0" smtClean="0">
                <a:solidFill>
                  <a:schemeClr val="tx1"/>
                </a:solidFill>
                <a:effectLst/>
                <a:latin typeface="+mn-lt"/>
                <a:ea typeface="+mn-ea"/>
                <a:cs typeface="+mn-cs"/>
              </a:rPr>
              <a:t>PC</a:t>
            </a:r>
            <a:r>
              <a:rPr kumimoji="1" lang="ja-JP" altLang="en-US" sz="1200" b="0" i="0" kern="1200" dirty="0" smtClean="0">
                <a:solidFill>
                  <a:schemeClr val="tx1"/>
                </a:solidFill>
                <a:effectLst/>
                <a:latin typeface="+mn-lt"/>
                <a:ea typeface="+mn-ea"/>
                <a:cs typeface="+mn-cs"/>
              </a:rPr>
              <a:t>のファイアーウォールの設定を変更する必要があります</a:t>
            </a:r>
            <a:endParaRPr kumimoji="1" lang="en-US" altLang="ja-JP" sz="1200" b="0" i="0" kern="1200" dirty="0" smtClean="0">
              <a:solidFill>
                <a:schemeClr val="tx1"/>
              </a:solidFill>
              <a:effectLst/>
              <a:latin typeface="+mn-lt"/>
              <a:ea typeface="+mn-ea"/>
              <a:cs typeface="+mn-cs"/>
            </a:endParaRPr>
          </a:p>
          <a:p>
            <a:endParaRPr kumimoji="1" lang="ja-JP" altLang="en-US" dirty="0"/>
          </a:p>
        </p:txBody>
      </p:sp>
      <p:sp>
        <p:nvSpPr>
          <p:cNvPr id="4" name="スライド番号プレースホルダー 3"/>
          <p:cNvSpPr>
            <a:spLocks noGrp="1"/>
          </p:cNvSpPr>
          <p:nvPr>
            <p:ph type="sldNum" sz="quarter" idx="10"/>
          </p:nvPr>
        </p:nvSpPr>
        <p:spPr/>
        <p:txBody>
          <a:bodyPr/>
          <a:lstStyle/>
          <a:p>
            <a:fld id="{15F7088A-1BEF-F040-8FD2-E5C8BE5AD272}" type="slidenum">
              <a:rPr kumimoji="1" lang="ja-JP" altLang="en-US" smtClean="0"/>
              <a:t>2</a:t>
            </a:fld>
            <a:endParaRPr kumimoji="1" lang="ja-JP" altLang="en-US"/>
          </a:p>
        </p:txBody>
      </p:sp>
    </p:spTree>
    <p:extLst>
      <p:ext uri="{BB962C8B-B14F-4D97-AF65-F5344CB8AC3E}">
        <p14:creationId xmlns:p14="http://schemas.microsoft.com/office/powerpoint/2010/main" val="7659567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200" b="0" i="0" kern="1200" dirty="0" smtClean="0">
                <a:solidFill>
                  <a:schemeClr val="tx1"/>
                </a:solidFill>
                <a:effectLst/>
                <a:latin typeface="+mn-lt"/>
                <a:ea typeface="+mn-ea"/>
                <a:cs typeface="+mn-cs"/>
              </a:rPr>
              <a:t>遠隔センサー接続」を有効にすれば、スクラッチ → スクラッチ以外のプログラム という一方向だけでなく、スクラッチ以外のプログラム → スクラッチ という方向に対しても情報を送ることができ、双方向のやり取りができるようになる。</a:t>
            </a:r>
            <a:endParaRPr kumimoji="1" lang="ja-JP" altLang="en-US" dirty="0"/>
          </a:p>
        </p:txBody>
      </p:sp>
      <p:sp>
        <p:nvSpPr>
          <p:cNvPr id="4" name="スライド番号プレースホルダー 3"/>
          <p:cNvSpPr>
            <a:spLocks noGrp="1"/>
          </p:cNvSpPr>
          <p:nvPr>
            <p:ph type="sldNum" sz="quarter" idx="10"/>
          </p:nvPr>
        </p:nvSpPr>
        <p:spPr/>
        <p:txBody>
          <a:bodyPr/>
          <a:lstStyle/>
          <a:p>
            <a:fld id="{15F7088A-1BEF-F040-8FD2-E5C8BE5AD272}" type="slidenum">
              <a:rPr kumimoji="1" lang="ja-JP" altLang="en-US" smtClean="0"/>
              <a:t>3</a:t>
            </a:fld>
            <a:endParaRPr kumimoji="1" lang="ja-JP" altLang="en-US"/>
          </a:p>
        </p:txBody>
      </p:sp>
    </p:spTree>
    <p:extLst>
      <p:ext uri="{BB962C8B-B14F-4D97-AF65-F5344CB8AC3E}">
        <p14:creationId xmlns:p14="http://schemas.microsoft.com/office/powerpoint/2010/main" val="1867721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200" b="0" i="0" kern="1200" dirty="0" smtClean="0">
                <a:solidFill>
                  <a:schemeClr val="tx1"/>
                </a:solidFill>
                <a:effectLst/>
                <a:latin typeface="+mn-lt"/>
                <a:ea typeface="+mn-ea"/>
                <a:cs typeface="+mn-cs"/>
              </a:rPr>
              <a:t>「○○を送る」で送った命令をスクラッチ以外のプログラムにも送ることができる</a:t>
            </a:r>
            <a:r>
              <a:rPr lang="ja-JP" altLang="en-US" dirty="0" smtClean="0"/>
              <a:t/>
            </a:r>
            <a:br>
              <a:rPr lang="ja-JP" altLang="en-US" dirty="0" smtClean="0"/>
            </a:br>
            <a:r>
              <a:rPr lang="ja-JP" altLang="en-US" dirty="0" smtClean="0"/>
              <a:t/>
            </a:r>
            <a:br>
              <a:rPr lang="ja-JP" altLang="en-US" dirty="0" smtClean="0"/>
            </a:br>
            <a:r>
              <a:rPr kumimoji="1" lang="en-US" altLang="ja-JP" sz="1200" b="0" i="0" kern="1200" dirty="0" smtClean="0">
                <a:solidFill>
                  <a:schemeClr val="tx1"/>
                </a:solidFill>
                <a:effectLst/>
                <a:latin typeface="+mn-lt"/>
                <a:ea typeface="+mn-ea"/>
                <a:cs typeface="+mn-cs"/>
              </a:rPr>
              <a:t>2. </a:t>
            </a:r>
            <a:r>
              <a:rPr kumimoji="1" lang="ja-JP" altLang="en-US" sz="1200" b="0" i="0" kern="1200" dirty="0" smtClean="0">
                <a:solidFill>
                  <a:schemeClr val="tx1"/>
                </a:solidFill>
                <a:effectLst/>
                <a:latin typeface="+mn-lt"/>
                <a:ea typeface="+mn-ea"/>
                <a:cs typeface="+mn-cs"/>
              </a:rPr>
              <a:t>「すべてのスプライト用」の変数に値を入れると、その変数の名前と新しくセットされた変数の値の情報を、スクラッチ以外のプログラムに送ることができる</a:t>
            </a:r>
            <a:endParaRPr kumimoji="1" lang="ja-JP" altLang="en-US" dirty="0"/>
          </a:p>
        </p:txBody>
      </p:sp>
      <p:sp>
        <p:nvSpPr>
          <p:cNvPr id="4" name="スライド番号プレースホルダー 3"/>
          <p:cNvSpPr>
            <a:spLocks noGrp="1"/>
          </p:cNvSpPr>
          <p:nvPr>
            <p:ph type="sldNum" sz="quarter" idx="10"/>
          </p:nvPr>
        </p:nvSpPr>
        <p:spPr/>
        <p:txBody>
          <a:bodyPr/>
          <a:lstStyle/>
          <a:p>
            <a:fld id="{15F7088A-1BEF-F040-8FD2-E5C8BE5AD272}" type="slidenum">
              <a:rPr kumimoji="1" lang="ja-JP" altLang="en-US" smtClean="0"/>
              <a:t>4</a:t>
            </a:fld>
            <a:endParaRPr kumimoji="1" lang="ja-JP" altLang="en-US"/>
          </a:p>
        </p:txBody>
      </p:sp>
    </p:spTree>
    <p:extLst>
      <p:ext uri="{BB962C8B-B14F-4D97-AF65-F5344CB8AC3E}">
        <p14:creationId xmlns:p14="http://schemas.microsoft.com/office/powerpoint/2010/main" val="6906353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200" b="0" i="0" kern="1200" dirty="0" smtClean="0">
                <a:solidFill>
                  <a:schemeClr val="tx1"/>
                </a:solidFill>
                <a:effectLst/>
                <a:latin typeface="+mn-lt"/>
                <a:ea typeface="+mn-ea"/>
                <a:cs typeface="+mn-cs"/>
              </a:rPr>
              <a:t>スクラッチとつながったプログラムからスクラッチではこの命令を「○○を受け取ったとき」ブロックで受け取ることができる</a:t>
            </a:r>
            <a:endParaRPr kumimoji="1" lang="en-US" altLang="ja-JP" sz="1200" b="0" i="0" kern="1200" dirty="0" smtClean="0">
              <a:solidFill>
                <a:schemeClr val="tx1"/>
              </a:solidFill>
              <a:effectLst/>
              <a:latin typeface="+mn-lt"/>
              <a:ea typeface="+mn-ea"/>
              <a:cs typeface="+mn-cs"/>
            </a:endParaRPr>
          </a:p>
          <a:p>
            <a:endParaRPr kumimoji="1" lang="en-US" altLang="ja-JP" sz="1200" b="0" i="0" kern="1200" dirty="0" smtClean="0">
              <a:solidFill>
                <a:schemeClr val="tx1"/>
              </a:solidFill>
              <a:effectLst/>
              <a:latin typeface="+mn-lt"/>
              <a:ea typeface="+mn-ea"/>
              <a:cs typeface="+mn-cs"/>
            </a:endParaRPr>
          </a:p>
          <a:p>
            <a:r>
              <a:rPr kumimoji="1" lang="ja-JP" altLang="en-US" sz="1200" b="0" i="0" kern="1200" dirty="0" smtClean="0">
                <a:solidFill>
                  <a:schemeClr val="tx1"/>
                </a:solidFill>
                <a:effectLst/>
                <a:latin typeface="+mn-lt"/>
                <a:ea typeface="+mn-ea"/>
                <a:cs typeface="+mn-cs"/>
              </a:rPr>
              <a:t>自分で好きに名前を付けたセンサーをつくり、その値をスクラッチとつながったプログラムから変えることができる。スクラッチでは、「調べる」カテゴリの「○○センサーの値」ブロックで値を受け取ることができる</a:t>
            </a:r>
            <a:r>
              <a:rPr lang="ja-JP" altLang="en-US" dirty="0" smtClean="0"/>
              <a:t/>
            </a:r>
            <a:br>
              <a:rPr lang="ja-JP" altLang="en-US" dirty="0" smtClean="0"/>
            </a:br>
            <a:endParaRPr kumimoji="1" lang="ja-JP" altLang="en-US" dirty="0"/>
          </a:p>
        </p:txBody>
      </p:sp>
      <p:sp>
        <p:nvSpPr>
          <p:cNvPr id="4" name="スライド番号プレースホルダー 3"/>
          <p:cNvSpPr>
            <a:spLocks noGrp="1"/>
          </p:cNvSpPr>
          <p:nvPr>
            <p:ph type="sldNum" sz="quarter" idx="10"/>
          </p:nvPr>
        </p:nvSpPr>
        <p:spPr/>
        <p:txBody>
          <a:bodyPr/>
          <a:lstStyle/>
          <a:p>
            <a:fld id="{15F7088A-1BEF-F040-8FD2-E5C8BE5AD272}" type="slidenum">
              <a:rPr kumimoji="1" lang="ja-JP" altLang="en-US" smtClean="0"/>
              <a:t>5</a:t>
            </a:fld>
            <a:endParaRPr kumimoji="1" lang="ja-JP" altLang="en-US"/>
          </a:p>
        </p:txBody>
      </p:sp>
    </p:spTree>
    <p:extLst>
      <p:ext uri="{BB962C8B-B14F-4D97-AF65-F5344CB8AC3E}">
        <p14:creationId xmlns:p14="http://schemas.microsoft.com/office/powerpoint/2010/main" val="15048799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200" b="0" i="0" kern="1200" dirty="0" smtClean="0">
                <a:solidFill>
                  <a:schemeClr val="tx1"/>
                </a:solidFill>
                <a:effectLst/>
                <a:latin typeface="+mn-lt"/>
                <a:ea typeface="+mn-ea"/>
                <a:cs typeface="+mn-cs"/>
              </a:rPr>
              <a:t>まずは</a:t>
            </a:r>
            <a:r>
              <a:rPr kumimoji="1" lang="en-US" altLang="ja-JP" sz="1200" b="0" i="0" kern="1200" dirty="0" smtClean="0">
                <a:solidFill>
                  <a:schemeClr val="tx1"/>
                </a:solidFill>
                <a:effectLst/>
                <a:latin typeface="+mn-lt"/>
                <a:ea typeface="+mn-ea"/>
                <a:cs typeface="+mn-cs"/>
              </a:rPr>
              <a:t>TCP</a:t>
            </a:r>
            <a:r>
              <a:rPr kumimoji="1" lang="ja-JP" altLang="en-US" sz="1200" b="0" i="0" kern="1200" dirty="0" smtClean="0">
                <a:solidFill>
                  <a:schemeClr val="tx1"/>
                </a:solidFill>
                <a:effectLst/>
                <a:latin typeface="+mn-lt"/>
                <a:ea typeface="+mn-ea"/>
                <a:cs typeface="+mn-cs"/>
              </a:rPr>
              <a:t>のクライアントを作成</a:t>
            </a:r>
            <a:endParaRPr kumimoji="1" lang="en-US" altLang="ja-JP" sz="1200" b="0" i="0" kern="1200" dirty="0" smtClean="0">
              <a:solidFill>
                <a:schemeClr val="tx1"/>
              </a:solidFill>
              <a:effectLst/>
              <a:latin typeface="+mn-lt"/>
              <a:ea typeface="+mn-ea"/>
              <a:cs typeface="+mn-cs"/>
            </a:endParaRPr>
          </a:p>
          <a:p>
            <a:endParaRPr kumimoji="1" lang="en-US" altLang="ja-JP" sz="1200" b="0" i="0" kern="1200" dirty="0" smtClean="0">
              <a:solidFill>
                <a:schemeClr val="tx1"/>
              </a:solidFill>
              <a:effectLst/>
              <a:latin typeface="+mn-lt"/>
              <a:ea typeface="+mn-ea"/>
              <a:cs typeface="+mn-cs"/>
            </a:endParaRPr>
          </a:p>
          <a:p>
            <a:r>
              <a:rPr kumimoji="1" lang="ja-JP" altLang="en-US" sz="1200" b="0" i="0" kern="1200" dirty="0" smtClean="0">
                <a:solidFill>
                  <a:schemeClr val="tx1"/>
                </a:solidFill>
                <a:effectLst/>
                <a:latin typeface="+mn-lt"/>
                <a:ea typeface="+mn-ea"/>
                <a:cs typeface="+mn-cs"/>
              </a:rPr>
              <a:t>「遠隔センサー接続」を有効にするとスクラッチは </a:t>
            </a:r>
            <a:r>
              <a:rPr kumimoji="1" lang="en-US" altLang="ja-JP" sz="1200" b="0" i="0" kern="1200" dirty="0" smtClean="0">
                <a:solidFill>
                  <a:schemeClr val="tx1"/>
                </a:solidFill>
                <a:effectLst/>
                <a:latin typeface="+mn-lt"/>
                <a:ea typeface="+mn-ea"/>
                <a:cs typeface="+mn-cs"/>
              </a:rPr>
              <a:t>TCP </a:t>
            </a:r>
            <a:r>
              <a:rPr kumimoji="1" lang="ja-JP" altLang="en-US" sz="1200" b="0" i="0" kern="1200" dirty="0" smtClean="0">
                <a:solidFill>
                  <a:schemeClr val="tx1"/>
                </a:solidFill>
                <a:effectLst/>
                <a:latin typeface="+mn-lt"/>
                <a:ea typeface="+mn-ea"/>
                <a:cs typeface="+mn-cs"/>
              </a:rPr>
              <a:t>のポート番号 </a:t>
            </a:r>
            <a:r>
              <a:rPr kumimoji="1" lang="en-US" altLang="ja-JP" sz="1200" b="0" i="0" kern="1200" dirty="0" smtClean="0">
                <a:solidFill>
                  <a:schemeClr val="tx1"/>
                </a:solidFill>
                <a:effectLst/>
                <a:latin typeface="+mn-lt"/>
                <a:ea typeface="+mn-ea"/>
                <a:cs typeface="+mn-cs"/>
              </a:rPr>
              <a:t>42001</a:t>
            </a:r>
            <a:r>
              <a:rPr kumimoji="1" lang="ja-JP" altLang="en-US" sz="1200" b="0" i="0" kern="1200" dirty="0" smtClean="0">
                <a:solidFill>
                  <a:schemeClr val="tx1"/>
                </a:solidFill>
                <a:effectLst/>
                <a:latin typeface="+mn-lt"/>
                <a:ea typeface="+mn-ea"/>
                <a:cs typeface="+mn-cs"/>
              </a:rPr>
              <a:t>のみ</a:t>
            </a:r>
            <a:r>
              <a:rPr kumimoji="1" lang="en-US" altLang="ja-JP" sz="1200" b="0" i="0" kern="1200" dirty="0" smtClean="0">
                <a:solidFill>
                  <a:schemeClr val="tx1"/>
                </a:solidFill>
                <a:effectLst/>
                <a:latin typeface="+mn-lt"/>
                <a:ea typeface="+mn-ea"/>
                <a:cs typeface="+mn-cs"/>
              </a:rPr>
              <a:t> </a:t>
            </a:r>
            <a:r>
              <a:rPr kumimoji="1" lang="ja-JP" altLang="en-US" sz="1200" b="0" i="0" kern="1200" dirty="0" smtClean="0">
                <a:solidFill>
                  <a:schemeClr val="tx1"/>
                </a:solidFill>
                <a:effectLst/>
                <a:latin typeface="+mn-lt"/>
                <a:ea typeface="+mn-ea"/>
                <a:cs typeface="+mn-cs"/>
              </a:rPr>
              <a:t>を開ける</a:t>
            </a:r>
            <a:endParaRPr kumimoji="1" lang="en-US" altLang="ja-JP" sz="1200" b="0" i="0" kern="1200" dirty="0" smtClean="0">
              <a:solidFill>
                <a:schemeClr val="tx1"/>
              </a:solidFill>
              <a:effectLst/>
              <a:latin typeface="+mn-lt"/>
              <a:ea typeface="+mn-ea"/>
              <a:cs typeface="+mn-cs"/>
            </a:endParaRPr>
          </a:p>
          <a:p>
            <a:r>
              <a:rPr kumimoji="1" lang="en-US" altLang="ja-JP" sz="1200" b="0" i="0" kern="1200" dirty="0" smtClean="0">
                <a:solidFill>
                  <a:schemeClr val="tx1"/>
                </a:solidFill>
                <a:effectLst/>
                <a:latin typeface="+mn-lt"/>
                <a:ea typeface="+mn-ea"/>
                <a:cs typeface="+mn-cs"/>
              </a:rPr>
              <a:t>Scratch</a:t>
            </a:r>
            <a:r>
              <a:rPr kumimoji="1" lang="ja-JP" altLang="en-US" sz="1200" b="0" i="0" kern="1200" dirty="0" smtClean="0">
                <a:solidFill>
                  <a:schemeClr val="tx1"/>
                </a:solidFill>
                <a:effectLst/>
                <a:latin typeface="+mn-lt"/>
                <a:ea typeface="+mn-ea"/>
                <a:cs typeface="+mn-cs"/>
              </a:rPr>
              <a:t>をつなげて通信するときの出入口の番号</a:t>
            </a:r>
            <a:endParaRPr kumimoji="1" lang="en-US" altLang="ja-JP" sz="1200" b="0" i="0" kern="1200" dirty="0" smtClean="0">
              <a:solidFill>
                <a:schemeClr val="tx1"/>
              </a:solidFill>
              <a:effectLst/>
              <a:latin typeface="+mn-lt"/>
              <a:ea typeface="+mn-ea"/>
              <a:cs typeface="+mn-cs"/>
            </a:endParaRPr>
          </a:p>
          <a:p>
            <a:r>
              <a:rPr kumimoji="1" lang="en-US" altLang="ja-JP" dirty="0" smtClean="0"/>
              <a:t>host </a:t>
            </a:r>
            <a:r>
              <a:rPr kumimoji="1" lang="ja-JP" altLang="en-US" dirty="0" smtClean="0"/>
              <a:t>とは、プログラムをはいっている</a:t>
            </a:r>
            <a:r>
              <a:rPr kumimoji="1" lang="en-US" altLang="ja-JP" dirty="0" smtClean="0"/>
              <a:t>PC</a:t>
            </a:r>
            <a:r>
              <a:rPr kumimoji="1" lang="ja-JP" altLang="en-US" dirty="0" smtClean="0"/>
              <a:t>のアドレスだ</a:t>
            </a:r>
            <a:endParaRPr kumimoji="1" lang="en-US" altLang="ja-JP" dirty="0" smtClean="0"/>
          </a:p>
          <a:p>
            <a:endParaRPr kumimoji="1" lang="en-US" altLang="ja-JP" dirty="0" smtClean="0"/>
          </a:p>
          <a:p>
            <a:r>
              <a:rPr kumimoji="1" lang="ja-JP" altLang="en-US" dirty="0" smtClean="0"/>
              <a:t>今のバージョンはソースコードの中に</a:t>
            </a:r>
            <a:r>
              <a:rPr kumimoji="1" lang="en-US" altLang="ja-JP" dirty="0" smtClean="0"/>
              <a:t>IP</a:t>
            </a:r>
            <a:r>
              <a:rPr kumimoji="1" lang="ja-JP" altLang="en-US" dirty="0" smtClean="0"/>
              <a:t>を設定します。</a:t>
            </a:r>
            <a:endParaRPr kumimoji="1" lang="ja-JP" altLang="en-US" dirty="0"/>
          </a:p>
        </p:txBody>
      </p:sp>
      <p:sp>
        <p:nvSpPr>
          <p:cNvPr id="4" name="スライド番号プレースホルダー 3"/>
          <p:cNvSpPr>
            <a:spLocks noGrp="1"/>
          </p:cNvSpPr>
          <p:nvPr>
            <p:ph type="sldNum" sz="quarter" idx="10"/>
          </p:nvPr>
        </p:nvSpPr>
        <p:spPr/>
        <p:txBody>
          <a:bodyPr/>
          <a:lstStyle/>
          <a:p>
            <a:fld id="{15F7088A-1BEF-F040-8FD2-E5C8BE5AD272}" type="slidenum">
              <a:rPr kumimoji="1" lang="ja-JP" altLang="en-US" smtClean="0"/>
              <a:t>6</a:t>
            </a:fld>
            <a:endParaRPr kumimoji="1" lang="ja-JP" altLang="en-US"/>
          </a:p>
        </p:txBody>
      </p:sp>
    </p:spTree>
    <p:extLst>
      <p:ext uri="{BB962C8B-B14F-4D97-AF65-F5344CB8AC3E}">
        <p14:creationId xmlns:p14="http://schemas.microsoft.com/office/powerpoint/2010/main" val="3993271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15F7088A-1BEF-F040-8FD2-E5C8BE5AD272}" type="slidenum">
              <a:rPr kumimoji="1" lang="ja-JP" altLang="en-US" smtClean="0"/>
              <a:t>7</a:t>
            </a:fld>
            <a:endParaRPr kumimoji="1" lang="ja-JP" altLang="en-US"/>
          </a:p>
        </p:txBody>
      </p:sp>
    </p:spTree>
    <p:extLst>
      <p:ext uri="{BB962C8B-B14F-4D97-AF65-F5344CB8AC3E}">
        <p14:creationId xmlns:p14="http://schemas.microsoft.com/office/powerpoint/2010/main" val="9285333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err="1" smtClean="0"/>
              <a:t>Init</a:t>
            </a:r>
            <a:r>
              <a:rPr kumimoji="1" lang="en-US" altLang="ja-JP" baseline="0" dirty="0" smtClean="0"/>
              <a:t> </a:t>
            </a:r>
            <a:r>
              <a:rPr kumimoji="1" lang="en-US" altLang="ja-JP" dirty="0" smtClean="0"/>
              <a:t>:Socket</a:t>
            </a:r>
            <a:r>
              <a:rPr kumimoji="1" lang="ja-JP" altLang="en-US" dirty="0" smtClean="0"/>
              <a:t>ライブラリ</a:t>
            </a:r>
            <a:r>
              <a:rPr kumimoji="1" lang="en-US" altLang="ja-JP" dirty="0" smtClean="0"/>
              <a:t> </a:t>
            </a:r>
            <a:r>
              <a:rPr kumimoji="1" lang="ja-JP" altLang="en-US" dirty="0" smtClean="0"/>
              <a:t>を読み込み</a:t>
            </a:r>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dirty="0" err="1" smtClean="0"/>
              <a:t>ConnectToScratch</a:t>
            </a:r>
            <a:r>
              <a:rPr kumimoji="1" lang="en-US" altLang="ja-JP" dirty="0" smtClean="0"/>
              <a:t>: </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kumimoji="1" lang="ja-JP" altLang="en-US" sz="1200" b="0" i="0" kern="1200" dirty="0" smtClean="0">
                <a:solidFill>
                  <a:schemeClr val="tx1"/>
                </a:solidFill>
                <a:effectLst/>
                <a:latin typeface="+mn-lt"/>
                <a:ea typeface="+mn-ea"/>
                <a:cs typeface="+mn-cs"/>
              </a:rPr>
              <a:t>まずは</a:t>
            </a:r>
            <a:r>
              <a:rPr kumimoji="1" lang="en-US" altLang="ja-JP" sz="1200" b="0" i="0" kern="1200" dirty="0" smtClean="0">
                <a:solidFill>
                  <a:schemeClr val="tx1"/>
                </a:solidFill>
                <a:effectLst/>
                <a:latin typeface="+mn-lt"/>
                <a:ea typeface="+mn-ea"/>
                <a:cs typeface="+mn-cs"/>
              </a:rPr>
              <a:t>TCP</a:t>
            </a:r>
            <a:r>
              <a:rPr kumimoji="1" lang="ja-JP" altLang="en-US" sz="1200" b="0" i="0" kern="1200" dirty="0" smtClean="0">
                <a:solidFill>
                  <a:schemeClr val="tx1"/>
                </a:solidFill>
                <a:effectLst/>
                <a:latin typeface="+mn-lt"/>
                <a:ea typeface="+mn-ea"/>
                <a:cs typeface="+mn-cs"/>
              </a:rPr>
              <a:t>のクライアントを作成</a:t>
            </a:r>
            <a:r>
              <a:rPr kumimoji="1" lang="en-US" altLang="ja-JP" sz="1200" b="0" i="0" kern="1200" dirty="0" smtClean="0">
                <a:solidFill>
                  <a:schemeClr val="tx1"/>
                </a:solidFill>
                <a:effectLst/>
                <a:latin typeface="+mn-lt"/>
                <a:ea typeface="+mn-ea"/>
                <a:cs typeface="+mn-cs"/>
              </a:rPr>
              <a:t>. </a:t>
            </a:r>
            <a:r>
              <a:rPr kumimoji="1" lang="ja-JP" altLang="en-US" sz="1200" b="0" i="0" kern="1200" dirty="0" smtClean="0">
                <a:solidFill>
                  <a:schemeClr val="tx1"/>
                </a:solidFill>
                <a:effectLst/>
                <a:latin typeface="+mn-lt"/>
                <a:ea typeface="+mn-ea"/>
                <a:cs typeface="+mn-cs"/>
              </a:rPr>
              <a:t>作成する時は</a:t>
            </a:r>
            <a:r>
              <a:rPr kumimoji="1" lang="en-US" altLang="ja-JP" sz="1200" b="0" i="0" kern="1200" dirty="0" smtClean="0">
                <a:solidFill>
                  <a:schemeClr val="tx1"/>
                </a:solidFill>
                <a:effectLst/>
                <a:latin typeface="+mn-lt"/>
                <a:ea typeface="+mn-ea"/>
                <a:cs typeface="+mn-cs"/>
              </a:rPr>
              <a:t>PC</a:t>
            </a:r>
            <a:r>
              <a:rPr kumimoji="1" lang="ja-JP" altLang="en-US" sz="1200" b="0" i="0" kern="1200" dirty="0" smtClean="0">
                <a:solidFill>
                  <a:schemeClr val="tx1"/>
                </a:solidFill>
                <a:effectLst/>
                <a:latin typeface="+mn-lt"/>
                <a:ea typeface="+mn-ea"/>
                <a:cs typeface="+mn-cs"/>
              </a:rPr>
              <a:t>の</a:t>
            </a:r>
            <a:r>
              <a:rPr kumimoji="1" lang="en-US" altLang="ja-JP" sz="1200" b="0" i="0" kern="1200" dirty="0" smtClean="0">
                <a:solidFill>
                  <a:schemeClr val="tx1"/>
                </a:solidFill>
                <a:effectLst/>
                <a:latin typeface="+mn-lt"/>
                <a:ea typeface="+mn-ea"/>
                <a:cs typeface="+mn-cs"/>
              </a:rPr>
              <a:t>IP</a:t>
            </a:r>
            <a:r>
              <a:rPr kumimoji="1" lang="ja-JP" altLang="en-US" sz="1200" b="0" i="0" kern="1200" dirty="0" smtClean="0">
                <a:solidFill>
                  <a:schemeClr val="tx1"/>
                </a:solidFill>
                <a:effectLst/>
                <a:latin typeface="+mn-lt"/>
                <a:ea typeface="+mn-ea"/>
                <a:cs typeface="+mn-cs"/>
              </a:rPr>
              <a:t>を入れます</a:t>
            </a:r>
            <a:endParaRPr kumimoji="1" lang="en-US" altLang="ja-JP" sz="1200" b="0" i="0" kern="1200" dirty="0" smtClean="0">
              <a:solidFill>
                <a:schemeClr val="tx1"/>
              </a:solidFill>
              <a:effectLst/>
              <a:latin typeface="+mn-lt"/>
              <a:ea typeface="+mn-ea"/>
              <a:cs typeface="+mn-cs"/>
            </a:endParaRPr>
          </a:p>
          <a:p>
            <a:pPr marL="171450" marR="0" indent="-171450" algn="l" defTabSz="914400" rtl="0" eaLnBrk="1" fontAlgn="auto" latinLnBrk="0" hangingPunct="1">
              <a:lnSpc>
                <a:spcPct val="100000"/>
              </a:lnSpc>
              <a:spcBef>
                <a:spcPts val="0"/>
              </a:spcBef>
              <a:spcAft>
                <a:spcPts val="0"/>
              </a:spcAft>
              <a:buClrTx/>
              <a:buSzTx/>
              <a:buFontTx/>
              <a:buChar char="-"/>
              <a:tabLst/>
              <a:defRPr/>
            </a:pPr>
            <a:r>
              <a:rPr kumimoji="1" lang="en-US" altLang="ja-JP" sz="1200" b="0" i="0" kern="1200" dirty="0" smtClean="0">
                <a:solidFill>
                  <a:schemeClr val="tx1"/>
                </a:solidFill>
                <a:effectLst/>
                <a:latin typeface="+mn-lt"/>
                <a:ea typeface="+mn-ea"/>
                <a:cs typeface="+mn-cs"/>
              </a:rPr>
              <a:t>Scratch</a:t>
            </a:r>
            <a:r>
              <a:rPr kumimoji="1" lang="ja-JP" altLang="en-US" sz="1200" b="0" i="0" kern="1200" dirty="0" smtClean="0">
                <a:solidFill>
                  <a:schemeClr val="tx1"/>
                </a:solidFill>
                <a:effectLst/>
                <a:latin typeface="+mn-lt"/>
                <a:ea typeface="+mn-ea"/>
                <a:cs typeface="+mn-cs"/>
              </a:rPr>
              <a:t>と繋がったら、</a:t>
            </a:r>
            <a:r>
              <a:rPr kumimoji="1" lang="en-US" altLang="ja-JP" sz="1200" b="0" i="0" kern="1200" dirty="0" smtClean="0">
                <a:solidFill>
                  <a:schemeClr val="tx1"/>
                </a:solidFill>
                <a:effectLst/>
                <a:latin typeface="+mn-lt"/>
                <a:ea typeface="+mn-ea"/>
                <a:cs typeface="+mn-cs"/>
              </a:rPr>
              <a:t>Scratch</a:t>
            </a:r>
            <a:r>
              <a:rPr kumimoji="1" lang="ja-JP" altLang="en-US" sz="1200" b="0" i="0" kern="1200" dirty="0" smtClean="0">
                <a:solidFill>
                  <a:schemeClr val="tx1"/>
                </a:solidFill>
                <a:effectLst/>
                <a:latin typeface="+mn-lt"/>
                <a:ea typeface="+mn-ea"/>
                <a:cs typeface="+mn-cs"/>
              </a:rPr>
              <a:t>から命令を受け取りを、申し込みます</a:t>
            </a:r>
            <a:endParaRPr kumimoji="1" lang="en-US" altLang="ja-JP" sz="1200" b="0" i="0" kern="1200" dirty="0" smtClean="0">
              <a:solidFill>
                <a:schemeClr val="tx1"/>
              </a:solidFill>
              <a:effectLst/>
              <a:latin typeface="+mn-lt"/>
              <a:ea typeface="+mn-ea"/>
              <a:cs typeface="+mn-cs"/>
            </a:endParaRPr>
          </a:p>
          <a:p>
            <a:endParaRPr kumimoji="1" lang="en-US" altLang="ja-JP" dirty="0" smtClean="0"/>
          </a:p>
          <a:p>
            <a:r>
              <a:rPr kumimoji="1" lang="en-US" altLang="ja-JP" dirty="0" err="1" smtClean="0"/>
              <a:t>ProcessMessage</a:t>
            </a:r>
            <a:r>
              <a:rPr kumimoji="1" lang="en-US" altLang="ja-JP" dirty="0" smtClean="0"/>
              <a:t>:</a:t>
            </a:r>
          </a:p>
          <a:p>
            <a:r>
              <a:rPr kumimoji="1" lang="ja-JP" altLang="en-US" smtClean="0"/>
              <a:t>ー　メセッジ</a:t>
            </a:r>
            <a:r>
              <a:rPr kumimoji="1" lang="ja-JP" altLang="en-US" dirty="0" smtClean="0"/>
              <a:t>を分析する、動き、音に</a:t>
            </a:r>
            <a:r>
              <a:rPr kumimoji="1" lang="ja-JP" altLang="en-US" smtClean="0"/>
              <a:t>よって、します</a:t>
            </a:r>
            <a:endParaRPr kumimoji="1" lang="ja-JP" altLang="en-US" dirty="0"/>
          </a:p>
        </p:txBody>
      </p:sp>
      <p:sp>
        <p:nvSpPr>
          <p:cNvPr id="4" name="スライド番号プレースホルダー 3"/>
          <p:cNvSpPr>
            <a:spLocks noGrp="1"/>
          </p:cNvSpPr>
          <p:nvPr>
            <p:ph type="sldNum" sz="quarter" idx="10"/>
          </p:nvPr>
        </p:nvSpPr>
        <p:spPr/>
        <p:txBody>
          <a:bodyPr/>
          <a:lstStyle/>
          <a:p>
            <a:fld id="{15F7088A-1BEF-F040-8FD2-E5C8BE5AD272}" type="slidenum">
              <a:rPr kumimoji="1" lang="ja-JP" altLang="en-US" smtClean="0"/>
              <a:t>8</a:t>
            </a:fld>
            <a:endParaRPr kumimoji="1" lang="ja-JP" altLang="en-US"/>
          </a:p>
        </p:txBody>
      </p:sp>
    </p:spTree>
    <p:extLst>
      <p:ext uri="{BB962C8B-B14F-4D97-AF65-F5344CB8AC3E}">
        <p14:creationId xmlns:p14="http://schemas.microsoft.com/office/powerpoint/2010/main" val="930142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A393C805-7CD6-624B-84BD-BF07504CC1C3}" type="datetimeFigureOut">
              <a:rPr kumimoji="1" lang="ja-JP" altLang="en-US" smtClean="0"/>
              <a:t>2017/11/24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E13B3900-4B38-B24A-A6E4-6E844B68036C}" type="slidenum">
              <a:rPr kumimoji="1" lang="ja-JP" altLang="en-US" smtClean="0"/>
              <a:t>‹#›</a:t>
            </a:fld>
            <a:endParaRPr kumimoji="1" lang="ja-JP" altLang="en-US"/>
          </a:p>
        </p:txBody>
      </p:sp>
    </p:spTree>
    <p:extLst>
      <p:ext uri="{BB962C8B-B14F-4D97-AF65-F5344CB8AC3E}">
        <p14:creationId xmlns:p14="http://schemas.microsoft.com/office/powerpoint/2010/main" val="20526379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3;&#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A393C805-7CD6-624B-84BD-BF07504CC1C3}" type="datetimeFigureOut">
              <a:rPr kumimoji="1" lang="ja-JP" altLang="en-US" smtClean="0"/>
              <a:t>2017/11/24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E13B3900-4B38-B24A-A6E4-6E844B68036C}" type="slidenum">
              <a:rPr kumimoji="1" lang="ja-JP" altLang="en-US" smtClean="0"/>
              <a:t>‹#›</a:t>
            </a:fld>
            <a:endParaRPr kumimoji="1" lang="ja-JP" altLang="en-US"/>
          </a:p>
        </p:txBody>
      </p:sp>
    </p:spTree>
    <p:extLst>
      <p:ext uri="{BB962C8B-B14F-4D97-AF65-F5344CB8AC3E}">
        <p14:creationId xmlns:p14="http://schemas.microsoft.com/office/powerpoint/2010/main" val="20109498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A393C805-7CD6-624B-84BD-BF07504CC1C3}" type="datetimeFigureOut">
              <a:rPr kumimoji="1" lang="ja-JP" altLang="en-US" smtClean="0"/>
              <a:t>2017/11/24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E13B3900-4B38-B24A-A6E4-6E844B68036C}" type="slidenum">
              <a:rPr kumimoji="1" lang="ja-JP" altLang="en-US" smtClean="0"/>
              <a:t>‹#›</a:t>
            </a:fld>
            <a:endParaRPr kumimoji="1" lang="ja-JP" altLang="en-US"/>
          </a:p>
        </p:txBody>
      </p:sp>
    </p:spTree>
    <p:extLst>
      <p:ext uri="{BB962C8B-B14F-4D97-AF65-F5344CB8AC3E}">
        <p14:creationId xmlns:p14="http://schemas.microsoft.com/office/powerpoint/2010/main" val="9367781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A393C805-7CD6-624B-84BD-BF07504CC1C3}" type="datetimeFigureOut">
              <a:rPr kumimoji="1" lang="ja-JP" altLang="en-US" smtClean="0"/>
              <a:t>2017/11/24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E13B3900-4B38-B24A-A6E4-6E844B68036C}" type="slidenum">
              <a:rPr kumimoji="1" lang="ja-JP" altLang="en-US" smtClean="0"/>
              <a:t>‹#›</a:t>
            </a:fld>
            <a:endParaRPr kumimoji="1" lang="ja-JP" altLang="en-US"/>
          </a:p>
        </p:txBody>
      </p:sp>
    </p:spTree>
    <p:extLst>
      <p:ext uri="{BB962C8B-B14F-4D97-AF65-F5344CB8AC3E}">
        <p14:creationId xmlns:p14="http://schemas.microsoft.com/office/powerpoint/2010/main" val="15083000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A393C805-7CD6-624B-84BD-BF07504CC1C3}" type="datetimeFigureOut">
              <a:rPr kumimoji="1" lang="ja-JP" altLang="en-US" smtClean="0"/>
              <a:t>2017/11/24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E13B3900-4B38-B24A-A6E4-6E844B68036C}" type="slidenum">
              <a:rPr kumimoji="1" lang="ja-JP" altLang="en-US" smtClean="0"/>
              <a:t>‹#›</a:t>
            </a:fld>
            <a:endParaRPr kumimoji="1" lang="ja-JP" altLang="en-US"/>
          </a:p>
        </p:txBody>
      </p:sp>
    </p:spTree>
    <p:extLst>
      <p:ext uri="{BB962C8B-B14F-4D97-AF65-F5344CB8AC3E}">
        <p14:creationId xmlns:p14="http://schemas.microsoft.com/office/powerpoint/2010/main" val="11022568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A393C805-7CD6-624B-84BD-BF07504CC1C3}" type="datetimeFigureOut">
              <a:rPr kumimoji="1" lang="ja-JP" altLang="en-US" smtClean="0"/>
              <a:t>2017/11/24</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E13B3900-4B38-B24A-A6E4-6E844B68036C}" type="slidenum">
              <a:rPr kumimoji="1" lang="ja-JP" altLang="en-US" smtClean="0"/>
              <a:t>‹#›</a:t>
            </a:fld>
            <a:endParaRPr kumimoji="1" lang="ja-JP" altLang="en-US"/>
          </a:p>
        </p:txBody>
      </p:sp>
    </p:spTree>
    <p:extLst>
      <p:ext uri="{BB962C8B-B14F-4D97-AF65-F5344CB8AC3E}">
        <p14:creationId xmlns:p14="http://schemas.microsoft.com/office/powerpoint/2010/main" val="14374599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A393C805-7CD6-624B-84BD-BF07504CC1C3}" type="datetimeFigureOut">
              <a:rPr kumimoji="1" lang="ja-JP" altLang="en-US" smtClean="0"/>
              <a:t>2017/11/24</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E13B3900-4B38-B24A-A6E4-6E844B68036C}" type="slidenum">
              <a:rPr kumimoji="1" lang="ja-JP" altLang="en-US" smtClean="0"/>
              <a:t>‹#›</a:t>
            </a:fld>
            <a:endParaRPr kumimoji="1" lang="ja-JP" altLang="en-US"/>
          </a:p>
        </p:txBody>
      </p:sp>
    </p:spTree>
    <p:extLst>
      <p:ext uri="{BB962C8B-B14F-4D97-AF65-F5344CB8AC3E}">
        <p14:creationId xmlns:p14="http://schemas.microsoft.com/office/powerpoint/2010/main" val="1982668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A393C805-7CD6-624B-84BD-BF07504CC1C3}" type="datetimeFigureOut">
              <a:rPr kumimoji="1" lang="ja-JP" altLang="en-US" smtClean="0"/>
              <a:t>2017/11/24</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E13B3900-4B38-B24A-A6E4-6E844B68036C}" type="slidenum">
              <a:rPr kumimoji="1" lang="ja-JP" altLang="en-US" smtClean="0"/>
              <a:t>‹#›</a:t>
            </a:fld>
            <a:endParaRPr kumimoji="1" lang="ja-JP" altLang="en-US"/>
          </a:p>
        </p:txBody>
      </p:sp>
    </p:spTree>
    <p:extLst>
      <p:ext uri="{BB962C8B-B14F-4D97-AF65-F5344CB8AC3E}">
        <p14:creationId xmlns:p14="http://schemas.microsoft.com/office/powerpoint/2010/main" val="1524063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A393C805-7CD6-624B-84BD-BF07504CC1C3}" type="datetimeFigureOut">
              <a:rPr kumimoji="1" lang="ja-JP" altLang="en-US" smtClean="0"/>
              <a:t>2017/11/24</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E13B3900-4B38-B24A-A6E4-6E844B68036C}" type="slidenum">
              <a:rPr kumimoji="1" lang="ja-JP" altLang="en-US" smtClean="0"/>
              <a:t>‹#›</a:t>
            </a:fld>
            <a:endParaRPr kumimoji="1" lang="ja-JP" altLang="en-US"/>
          </a:p>
        </p:txBody>
      </p:sp>
    </p:spTree>
    <p:extLst>
      <p:ext uri="{BB962C8B-B14F-4D97-AF65-F5344CB8AC3E}">
        <p14:creationId xmlns:p14="http://schemas.microsoft.com/office/powerpoint/2010/main" val="18987615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3;&#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A393C805-7CD6-624B-84BD-BF07504CC1C3}" type="datetimeFigureOut">
              <a:rPr kumimoji="1" lang="ja-JP" altLang="en-US" smtClean="0"/>
              <a:t>2017/11/24</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E13B3900-4B38-B24A-A6E4-6E844B68036C}" type="slidenum">
              <a:rPr kumimoji="1" lang="ja-JP" altLang="en-US" smtClean="0"/>
              <a:t>‹#›</a:t>
            </a:fld>
            <a:endParaRPr kumimoji="1" lang="ja-JP" altLang="en-US"/>
          </a:p>
        </p:txBody>
      </p:sp>
    </p:spTree>
    <p:extLst>
      <p:ext uri="{BB962C8B-B14F-4D97-AF65-F5344CB8AC3E}">
        <p14:creationId xmlns:p14="http://schemas.microsoft.com/office/powerpoint/2010/main" val="8781579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A393C805-7CD6-624B-84BD-BF07504CC1C3}" type="datetimeFigureOut">
              <a:rPr kumimoji="1" lang="ja-JP" altLang="en-US" smtClean="0"/>
              <a:t>2017/11/24</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E13B3900-4B38-B24A-A6E4-6E844B68036C}" type="slidenum">
              <a:rPr kumimoji="1" lang="ja-JP" altLang="en-US" smtClean="0"/>
              <a:t>‹#›</a:t>
            </a:fld>
            <a:endParaRPr kumimoji="1" lang="ja-JP" altLang="en-US"/>
          </a:p>
        </p:txBody>
      </p:sp>
    </p:spTree>
    <p:extLst>
      <p:ext uri="{BB962C8B-B14F-4D97-AF65-F5344CB8AC3E}">
        <p14:creationId xmlns:p14="http://schemas.microsoft.com/office/powerpoint/2010/main" val="169285858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393C805-7CD6-624B-84BD-BF07504CC1C3}" type="datetimeFigureOut">
              <a:rPr kumimoji="1" lang="ja-JP" altLang="en-US" smtClean="0"/>
              <a:t>2017/11/24</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13B3900-4B38-B24A-A6E4-6E844B68036C}" type="slidenum">
              <a:rPr kumimoji="1" lang="ja-JP" altLang="en-US" smtClean="0"/>
              <a:t>‹#›</a:t>
            </a:fld>
            <a:endParaRPr kumimoji="1" lang="ja-JP" altLang="en-US"/>
          </a:p>
        </p:txBody>
      </p:sp>
    </p:spTree>
    <p:extLst>
      <p:ext uri="{BB962C8B-B14F-4D97-AF65-F5344CB8AC3E}">
        <p14:creationId xmlns:p14="http://schemas.microsoft.com/office/powerpoint/2010/main" val="7127130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4"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6.png"/><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9.png"/><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526860"/>
            <a:ext cx="2321418" cy="1811867"/>
          </a:xfrm>
          <a:prstGeom prst="rect">
            <a:avLst/>
          </a:prstGeom>
        </p:spPr>
      </p:pic>
      <p:pic>
        <p:nvPicPr>
          <p:cNvPr id="5" name="図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232977" y="1526858"/>
            <a:ext cx="1959023" cy="1811867"/>
          </a:xfrm>
          <a:prstGeom prst="rect">
            <a:avLst/>
          </a:prstGeom>
        </p:spPr>
      </p:pic>
      <p:sp>
        <p:nvSpPr>
          <p:cNvPr id="7" name="テキスト ボックス 6"/>
          <p:cNvSpPr txBox="1"/>
          <p:nvPr/>
        </p:nvSpPr>
        <p:spPr>
          <a:xfrm>
            <a:off x="3166532" y="203199"/>
            <a:ext cx="5791202" cy="646331"/>
          </a:xfrm>
          <a:prstGeom prst="rect">
            <a:avLst/>
          </a:prstGeom>
          <a:noFill/>
        </p:spPr>
        <p:txBody>
          <a:bodyPr wrap="square" rtlCol="0">
            <a:spAutoFit/>
          </a:bodyPr>
          <a:lstStyle/>
          <a:p>
            <a:r>
              <a:rPr kumimoji="1" lang="ja-JP" altLang="en-US" sz="3600" dirty="0" smtClean="0"/>
              <a:t> </a:t>
            </a:r>
            <a:r>
              <a:rPr kumimoji="1" lang="en-US" altLang="ja-JP" sz="3600" dirty="0" smtClean="0"/>
              <a:t>Scratch</a:t>
            </a:r>
            <a:r>
              <a:rPr kumimoji="1" lang="ja-JP" altLang="en-US" sz="3600" dirty="0" smtClean="0"/>
              <a:t>を</a:t>
            </a:r>
            <a:r>
              <a:rPr kumimoji="1" lang="en-US" altLang="ja-JP" sz="3600" dirty="0" smtClean="0"/>
              <a:t>Pepper</a:t>
            </a:r>
            <a:r>
              <a:rPr kumimoji="1" lang="ja-JP" altLang="en-US" sz="3600" dirty="0" smtClean="0"/>
              <a:t>とつなぐ</a:t>
            </a:r>
            <a:endParaRPr kumimoji="1" lang="ja-JP" altLang="en-US" sz="3600" dirty="0"/>
          </a:p>
        </p:txBody>
      </p:sp>
      <p:sp>
        <p:nvSpPr>
          <p:cNvPr id="8" name="円柱 7"/>
          <p:cNvSpPr/>
          <p:nvPr/>
        </p:nvSpPr>
        <p:spPr>
          <a:xfrm>
            <a:off x="4668704" y="1526860"/>
            <a:ext cx="2740235" cy="1811867"/>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dirty="0" smtClean="0"/>
              <a:t>Python Socket</a:t>
            </a:r>
            <a:endParaRPr kumimoji="1" lang="ja-JP" altLang="en-US" sz="2400" dirty="0"/>
          </a:p>
        </p:txBody>
      </p:sp>
      <p:sp>
        <p:nvSpPr>
          <p:cNvPr id="11" name="左右矢印 10"/>
          <p:cNvSpPr/>
          <p:nvPr/>
        </p:nvSpPr>
        <p:spPr>
          <a:xfrm>
            <a:off x="7591377" y="2204192"/>
            <a:ext cx="2641600" cy="45720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t>PC</a:t>
            </a:r>
            <a:r>
              <a:rPr lang="ja-JP" altLang="en-US" dirty="0" smtClean="0"/>
              <a:t>の</a:t>
            </a:r>
            <a:r>
              <a:rPr lang="en-US" altLang="ja-JP" dirty="0" smtClean="0"/>
              <a:t>IP</a:t>
            </a:r>
            <a:endParaRPr kumimoji="1" lang="ja-JP" altLang="en-US" dirty="0"/>
          </a:p>
        </p:txBody>
      </p:sp>
      <p:sp>
        <p:nvSpPr>
          <p:cNvPr id="12" name="左右矢印 11"/>
          <p:cNvSpPr/>
          <p:nvPr/>
        </p:nvSpPr>
        <p:spPr>
          <a:xfrm>
            <a:off x="1870874" y="2204192"/>
            <a:ext cx="2641600" cy="45720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t>Pepper</a:t>
            </a:r>
            <a:r>
              <a:rPr kumimoji="1" lang="ja-JP" altLang="en-US" dirty="0" smtClean="0"/>
              <a:t>の</a:t>
            </a:r>
            <a:r>
              <a:rPr kumimoji="1" lang="en-US" altLang="ja-JP" dirty="0" smtClean="0"/>
              <a:t>IP</a:t>
            </a:r>
            <a:endParaRPr kumimoji="1" lang="ja-JP" altLang="en-US" dirty="0"/>
          </a:p>
        </p:txBody>
      </p:sp>
      <p:sp>
        <p:nvSpPr>
          <p:cNvPr id="13" name="コンテンツ プレースホルダー 2"/>
          <p:cNvSpPr txBox="1">
            <a:spLocks/>
          </p:cNvSpPr>
          <p:nvPr/>
        </p:nvSpPr>
        <p:spPr>
          <a:xfrm>
            <a:off x="656166" y="3877730"/>
            <a:ext cx="10811933" cy="260402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kumimoji="1" sz="1600" kern="1200">
                <a:solidFill>
                  <a:schemeClr val="tx1"/>
                </a:solidFill>
                <a:latin typeface="+mn-lt"/>
                <a:ea typeface="+mn-ea"/>
                <a:cs typeface="+mn-cs"/>
              </a:defRPr>
            </a:lvl9pPr>
          </a:lstStyle>
          <a:p>
            <a:pPr algn="l"/>
            <a:r>
              <a:rPr lang="en-US" altLang="ja-JP" dirty="0" smtClean="0"/>
              <a:t>Python Socket:</a:t>
            </a:r>
          </a:p>
          <a:p>
            <a:pPr marL="800100" lvl="1" indent="-342900" algn="l">
              <a:buFont typeface="Arial" charset="0"/>
              <a:buChar char="•"/>
            </a:pPr>
            <a:r>
              <a:rPr lang="en-US" altLang="ja-JP" dirty="0" smtClean="0"/>
              <a:t>Port = Scratch</a:t>
            </a:r>
            <a:r>
              <a:rPr lang="ja-JP" altLang="en-US" dirty="0" smtClean="0"/>
              <a:t>のポート番号</a:t>
            </a:r>
            <a:endParaRPr lang="en-US" altLang="ja-JP" dirty="0" smtClean="0"/>
          </a:p>
          <a:p>
            <a:pPr marL="800100" lvl="1" indent="-342900" algn="l">
              <a:buFont typeface="Arial" charset="0"/>
              <a:buChar char="•"/>
            </a:pPr>
            <a:r>
              <a:rPr lang="en-US" altLang="ja-JP" dirty="0" smtClean="0"/>
              <a:t>Host IP = PC</a:t>
            </a:r>
            <a:r>
              <a:rPr lang="ja-JP" altLang="en-US" dirty="0" smtClean="0"/>
              <a:t>の </a:t>
            </a:r>
            <a:r>
              <a:rPr lang="en-US" altLang="ja-JP" dirty="0" smtClean="0"/>
              <a:t>IP</a:t>
            </a:r>
          </a:p>
          <a:p>
            <a:pPr algn="l"/>
            <a:r>
              <a:rPr lang="en-US" altLang="ja-JP" dirty="0" smtClean="0"/>
              <a:t>PC</a:t>
            </a:r>
            <a:r>
              <a:rPr lang="ja-JP" altLang="en-US" dirty="0" smtClean="0"/>
              <a:t>の</a:t>
            </a:r>
            <a:r>
              <a:rPr lang="en-US" altLang="ja-JP" dirty="0" smtClean="0"/>
              <a:t>IP:</a:t>
            </a:r>
          </a:p>
          <a:p>
            <a:pPr marL="800100" lvl="1" indent="-342900" algn="l">
              <a:buFont typeface="Arial" charset="0"/>
              <a:buChar char="•"/>
            </a:pPr>
            <a:r>
              <a:rPr lang="en-US" altLang="ja-JP" dirty="0" smtClean="0"/>
              <a:t>Scratch</a:t>
            </a:r>
            <a:r>
              <a:rPr lang="ja-JP" altLang="en-US" dirty="0" smtClean="0"/>
              <a:t>がはいっている</a:t>
            </a:r>
            <a:r>
              <a:rPr lang="en-US" altLang="ja-JP" dirty="0" smtClean="0"/>
              <a:t>PC</a:t>
            </a:r>
            <a:r>
              <a:rPr lang="ja-JP" altLang="en-US" dirty="0" smtClean="0"/>
              <a:t>のアドレスです。</a:t>
            </a:r>
            <a:endParaRPr lang="en-US" altLang="ja-JP" dirty="0" smtClean="0"/>
          </a:p>
          <a:p>
            <a:pPr marL="342900" indent="-342900" algn="l">
              <a:buFont typeface="Arial" charset="0"/>
              <a:buChar char="•"/>
            </a:pPr>
            <a:endParaRPr lang="en-US" altLang="ja-JP" dirty="0"/>
          </a:p>
        </p:txBody>
      </p:sp>
    </p:spTree>
    <p:extLst>
      <p:ext uri="{BB962C8B-B14F-4D97-AF65-F5344CB8AC3E}">
        <p14:creationId xmlns:p14="http://schemas.microsoft.com/office/powerpoint/2010/main" val="122830552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遠隔センサー</a:t>
            </a:r>
            <a:r>
              <a:rPr lang="ja-JP" altLang="en-US" dirty="0" smtClean="0"/>
              <a:t>接続とは</a:t>
            </a:r>
            <a:endParaRPr kumimoji="1" lang="ja-JP" altLang="en-US" dirty="0"/>
          </a:p>
        </p:txBody>
      </p:sp>
      <p:pic>
        <p:nvPicPr>
          <p:cNvPr id="4" name="コンテンツ プレースホルダー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292277" y="2480105"/>
            <a:ext cx="5410200" cy="1333500"/>
          </a:xfrm>
        </p:spPr>
      </p:pic>
      <p:sp>
        <p:nvSpPr>
          <p:cNvPr id="5" name="テキスト ボックス 4"/>
          <p:cNvSpPr txBox="1"/>
          <p:nvPr/>
        </p:nvSpPr>
        <p:spPr>
          <a:xfrm>
            <a:off x="1067424" y="1900730"/>
            <a:ext cx="4119172" cy="369332"/>
          </a:xfrm>
          <a:prstGeom prst="rect">
            <a:avLst/>
          </a:prstGeom>
          <a:noFill/>
        </p:spPr>
        <p:txBody>
          <a:bodyPr wrap="square" rtlCol="0">
            <a:spAutoFit/>
          </a:bodyPr>
          <a:lstStyle/>
          <a:p>
            <a:r>
              <a:rPr kumimoji="1" lang="ja-JP" altLang="en-US" dirty="0" smtClean="0"/>
              <a:t>「</a:t>
            </a:r>
            <a:r>
              <a:rPr kumimoji="1" lang="ja-JP" altLang="en-US" smtClean="0"/>
              <a:t>調べる」カテゴリー</a:t>
            </a:r>
            <a:endParaRPr kumimoji="1" lang="ja-JP" altLang="en-US"/>
          </a:p>
        </p:txBody>
      </p:sp>
      <p:pic>
        <p:nvPicPr>
          <p:cNvPr id="8" name="図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92277" y="4895328"/>
            <a:ext cx="2815028" cy="1108279"/>
          </a:xfrm>
          <a:prstGeom prst="rect">
            <a:avLst/>
          </a:prstGeom>
        </p:spPr>
      </p:pic>
      <p:pic>
        <p:nvPicPr>
          <p:cNvPr id="9" name="図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95999" y="4895327"/>
            <a:ext cx="3308298" cy="1108280"/>
          </a:xfrm>
          <a:prstGeom prst="rect">
            <a:avLst/>
          </a:prstGeom>
        </p:spPr>
      </p:pic>
    </p:spTree>
    <p:extLst>
      <p:ext uri="{BB962C8B-B14F-4D97-AF65-F5344CB8AC3E}">
        <p14:creationId xmlns:p14="http://schemas.microsoft.com/office/powerpoint/2010/main" val="177197940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「遠隔センサー接続」でできること</a:t>
            </a:r>
            <a:endParaRPr kumimoji="1" lang="ja-JP" altLang="en-US" dirty="0"/>
          </a:p>
        </p:txBody>
      </p:sp>
      <p:sp>
        <p:nvSpPr>
          <p:cNvPr id="3" name="コンテンツ プレースホルダー 2"/>
          <p:cNvSpPr>
            <a:spLocks noGrp="1"/>
          </p:cNvSpPr>
          <p:nvPr>
            <p:ph idx="1"/>
          </p:nvPr>
        </p:nvSpPr>
        <p:spPr>
          <a:xfrm>
            <a:off x="838200" y="1825625"/>
            <a:ext cx="9280162" cy="2836316"/>
          </a:xfrm>
        </p:spPr>
        <p:txBody>
          <a:bodyPr/>
          <a:lstStyle/>
          <a:p>
            <a:r>
              <a:rPr lang="ja-JP" altLang="en-US" dirty="0" smtClean="0"/>
              <a:t>スクラッチ </a:t>
            </a:r>
            <a:r>
              <a:rPr lang="ja-JP" altLang="en-US" dirty="0"/>
              <a:t>→ スクラッチ以外の</a:t>
            </a:r>
            <a:r>
              <a:rPr lang="ja-JP" altLang="en-US" dirty="0" smtClean="0"/>
              <a:t>プログラム</a:t>
            </a:r>
            <a:r>
              <a:rPr lang="en-US" altLang="ja-JP" dirty="0" smtClean="0"/>
              <a:t>,</a:t>
            </a:r>
            <a:r>
              <a:rPr lang="ja-JP" altLang="en-US" dirty="0" smtClean="0"/>
              <a:t> </a:t>
            </a:r>
            <a:r>
              <a:rPr lang="en-US" altLang="ja-JP" dirty="0" err="1" smtClean="0"/>
              <a:t>Choregraphe</a:t>
            </a:r>
            <a:r>
              <a:rPr lang="ja-JP" altLang="en-US" dirty="0" smtClean="0"/>
              <a:t>など</a:t>
            </a:r>
            <a:endParaRPr lang="en-US" altLang="ja-JP" dirty="0"/>
          </a:p>
          <a:p>
            <a:r>
              <a:rPr lang="ja-JP" altLang="en-US" dirty="0" smtClean="0"/>
              <a:t>スクラッチ以外のプログラム → スクラッチ</a:t>
            </a:r>
            <a:endParaRPr lang="en-US" altLang="ja-JP" dirty="0" smtClean="0"/>
          </a:p>
          <a:p>
            <a:endParaRPr kumimoji="1" lang="ja-JP" altLang="en-US" dirty="0"/>
          </a:p>
        </p:txBody>
      </p:sp>
    </p:spTree>
    <p:extLst>
      <p:ext uri="{BB962C8B-B14F-4D97-AF65-F5344CB8AC3E}">
        <p14:creationId xmlns:p14="http://schemas.microsoft.com/office/powerpoint/2010/main" val="153801419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ja-JP" altLang="en-US" dirty="0" smtClean="0"/>
              <a:t>つながった</a:t>
            </a:r>
            <a:r>
              <a:rPr lang="ja-JP" altLang="en-US" dirty="0"/>
              <a:t>プログラム</a:t>
            </a:r>
            <a:r>
              <a:rPr lang="ja-JP" altLang="en-US" dirty="0" smtClean="0"/>
              <a:t>に送ることができる</a:t>
            </a:r>
            <a:r>
              <a:rPr lang="en-US" altLang="ja-JP" dirty="0" smtClean="0"/>
              <a:t/>
            </a:r>
            <a:br>
              <a:rPr lang="en-US" altLang="ja-JP" dirty="0" smtClean="0"/>
            </a:br>
            <a:endParaRPr kumimoji="1" lang="ja-JP" altLang="en-US" dirty="0"/>
          </a:p>
        </p:txBody>
      </p:sp>
      <p:sp>
        <p:nvSpPr>
          <p:cNvPr id="3" name="コンテンツ プレースホルダー 2"/>
          <p:cNvSpPr>
            <a:spLocks noGrp="1"/>
          </p:cNvSpPr>
          <p:nvPr>
            <p:ph idx="1"/>
          </p:nvPr>
        </p:nvSpPr>
        <p:spPr/>
        <p:txBody>
          <a:bodyPr/>
          <a:lstStyle/>
          <a:p>
            <a:r>
              <a:rPr lang="ja-JP" altLang="en-US" dirty="0"/>
              <a:t>「○○を送る」で送った命令</a:t>
            </a:r>
            <a:r>
              <a:rPr lang="ja-JP" altLang="en-US" dirty="0" smtClean="0"/>
              <a:t>を送る</a:t>
            </a:r>
            <a:r>
              <a:rPr lang="ja-JP" altLang="en-US" dirty="0"/>
              <a:t>ことが</a:t>
            </a:r>
            <a:r>
              <a:rPr lang="ja-JP" altLang="en-US" dirty="0" smtClean="0"/>
              <a:t>できる</a:t>
            </a:r>
            <a:endParaRPr lang="en-US" altLang="ja-JP" dirty="0" smtClean="0"/>
          </a:p>
          <a:p>
            <a:r>
              <a:rPr lang="ja-JP" altLang="en-US" dirty="0" smtClean="0"/>
              <a:t>変数</a:t>
            </a:r>
            <a:r>
              <a:rPr lang="ja-JP" altLang="en-US" dirty="0"/>
              <a:t>の名前と新しくセットされた変数の値の情報</a:t>
            </a:r>
            <a:r>
              <a:rPr lang="ja-JP" altLang="en-US" dirty="0" smtClean="0"/>
              <a:t>を送る</a:t>
            </a:r>
            <a:r>
              <a:rPr lang="ja-JP" altLang="en-US" dirty="0"/>
              <a:t>ことができる</a:t>
            </a:r>
            <a:endParaRPr kumimoji="1" lang="ja-JP" altLang="en-US" dirty="0"/>
          </a:p>
        </p:txBody>
      </p:sp>
      <p:pic>
        <p:nvPicPr>
          <p:cNvPr id="4" name="図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4001294"/>
            <a:ext cx="2174823" cy="856230"/>
          </a:xfrm>
          <a:prstGeom prst="rect">
            <a:avLst/>
          </a:prstGeom>
        </p:spPr>
      </p:pic>
      <p:pic>
        <p:nvPicPr>
          <p:cNvPr id="5" name="図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00776" y="4001294"/>
            <a:ext cx="2863537" cy="857113"/>
          </a:xfrm>
          <a:prstGeom prst="rect">
            <a:avLst/>
          </a:prstGeom>
        </p:spPr>
      </p:pic>
    </p:spTree>
    <p:extLst>
      <p:ext uri="{BB962C8B-B14F-4D97-AF65-F5344CB8AC3E}">
        <p14:creationId xmlns:p14="http://schemas.microsoft.com/office/powerpoint/2010/main" val="160674032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スクラッチとつながったプログラムから</a:t>
            </a:r>
            <a:endParaRPr kumimoji="1" lang="ja-JP" altLang="en-US" dirty="0"/>
          </a:p>
        </p:txBody>
      </p:sp>
      <p:sp>
        <p:nvSpPr>
          <p:cNvPr id="3" name="コンテンツ プレースホルダー 2"/>
          <p:cNvSpPr>
            <a:spLocks noGrp="1"/>
          </p:cNvSpPr>
          <p:nvPr>
            <p:ph idx="1"/>
          </p:nvPr>
        </p:nvSpPr>
        <p:spPr/>
        <p:txBody>
          <a:bodyPr/>
          <a:lstStyle/>
          <a:p>
            <a:r>
              <a:rPr lang="ja-JP" altLang="en-US" dirty="0"/>
              <a:t>命令を「○○を受け取ったとき」ブロックで受け取ることが</a:t>
            </a:r>
            <a:r>
              <a:rPr lang="ja-JP" altLang="en-US" dirty="0" smtClean="0"/>
              <a:t>できる</a:t>
            </a:r>
            <a:endParaRPr lang="en-US" altLang="ja-JP" dirty="0" smtClean="0"/>
          </a:p>
          <a:p>
            <a:r>
              <a:rPr lang="ja-JP" altLang="en-US" dirty="0"/>
              <a:t>スクラッチでは、「調べる」カテゴリの「○○センサーの値」ブロックで値を受け取ることができる</a:t>
            </a:r>
            <a:endParaRPr lang="en-US" altLang="ja-JP" dirty="0" smtClean="0"/>
          </a:p>
          <a:p>
            <a:endParaRPr kumimoji="1" lang="en-US" altLang="ja-JP" dirty="0"/>
          </a:p>
          <a:p>
            <a:endParaRPr kumimoji="1" lang="ja-JP" altLang="en-US" dirty="0"/>
          </a:p>
        </p:txBody>
      </p:sp>
      <p:pic>
        <p:nvPicPr>
          <p:cNvPr id="5" name="図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22950" y="3944613"/>
            <a:ext cx="3009900" cy="1168400"/>
          </a:xfrm>
          <a:prstGeom prst="rect">
            <a:avLst/>
          </a:prstGeom>
        </p:spPr>
      </p:pic>
      <p:pic>
        <p:nvPicPr>
          <p:cNvPr id="6" name="図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08856" y="4204963"/>
            <a:ext cx="2463800" cy="1346200"/>
          </a:xfrm>
          <a:prstGeom prst="rect">
            <a:avLst/>
          </a:prstGeom>
        </p:spPr>
      </p:pic>
      <p:pic>
        <p:nvPicPr>
          <p:cNvPr id="7" name="図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822950" y="5113013"/>
            <a:ext cx="3403600" cy="876300"/>
          </a:xfrm>
          <a:prstGeom prst="rect">
            <a:avLst/>
          </a:prstGeom>
        </p:spPr>
      </p:pic>
    </p:spTree>
    <p:extLst>
      <p:ext uri="{BB962C8B-B14F-4D97-AF65-F5344CB8AC3E}">
        <p14:creationId xmlns:p14="http://schemas.microsoft.com/office/powerpoint/2010/main" val="152682377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Python</a:t>
            </a:r>
            <a:r>
              <a:rPr lang="ja-JP" altLang="en-US" dirty="0" smtClean="0"/>
              <a:t>の</a:t>
            </a:r>
            <a:r>
              <a:rPr lang="en-US" altLang="ja-JP" dirty="0" err="1" smtClean="0"/>
              <a:t>Choregraphe</a:t>
            </a:r>
            <a:r>
              <a:rPr lang="ja-JP" altLang="en-US" dirty="0" smtClean="0"/>
              <a:t>を</a:t>
            </a:r>
            <a:r>
              <a:rPr lang="ja-JP" altLang="en-US" dirty="0"/>
              <a:t>スクラッチにつなげる</a:t>
            </a:r>
            <a:endParaRPr kumimoji="1" lang="ja-JP" altLang="en-US" dirty="0"/>
          </a:p>
        </p:txBody>
      </p:sp>
      <p:pic>
        <p:nvPicPr>
          <p:cNvPr id="4" name="コンテンツ プレースホルダー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548983" y="2253483"/>
            <a:ext cx="6096000" cy="1397000"/>
          </a:xfrm>
        </p:spPr>
      </p:pic>
      <p:sp>
        <p:nvSpPr>
          <p:cNvPr id="5" name="フレーム 4"/>
          <p:cNvSpPr/>
          <p:nvPr/>
        </p:nvSpPr>
        <p:spPr>
          <a:xfrm>
            <a:off x="1843790" y="2638270"/>
            <a:ext cx="4422099" cy="389744"/>
          </a:xfrm>
          <a:prstGeom prst="frame">
            <a:avLst/>
          </a:prstGeom>
          <a:solidFill>
            <a:schemeClr val="bg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 name="テキスト ボックス 5"/>
          <p:cNvSpPr txBox="1"/>
          <p:nvPr/>
        </p:nvSpPr>
        <p:spPr>
          <a:xfrm>
            <a:off x="989351" y="4213278"/>
            <a:ext cx="4362138" cy="523220"/>
          </a:xfrm>
          <a:prstGeom prst="rect">
            <a:avLst/>
          </a:prstGeom>
          <a:noFill/>
        </p:spPr>
        <p:txBody>
          <a:bodyPr wrap="square" rtlCol="0">
            <a:spAutoFit/>
          </a:bodyPr>
          <a:lstStyle/>
          <a:p>
            <a:r>
              <a:rPr kumimoji="1" lang="ja-JP" altLang="en-US" sz="2800" dirty="0" smtClean="0"/>
              <a:t>繋げる時は</a:t>
            </a:r>
            <a:r>
              <a:rPr kumimoji="1" lang="en-US" altLang="ja-JP" sz="2800" dirty="0" smtClean="0"/>
              <a:t>IP</a:t>
            </a:r>
            <a:r>
              <a:rPr kumimoji="1" lang="ja-JP" altLang="en-US" sz="2800" dirty="0" smtClean="0"/>
              <a:t>が必要です</a:t>
            </a:r>
            <a:endParaRPr kumimoji="1" lang="ja-JP" altLang="en-US" sz="2800" dirty="0"/>
          </a:p>
        </p:txBody>
      </p:sp>
    </p:spTree>
    <p:extLst>
      <p:ext uri="{BB962C8B-B14F-4D97-AF65-F5344CB8AC3E}">
        <p14:creationId xmlns:p14="http://schemas.microsoft.com/office/powerpoint/2010/main" val="142086862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pic>
        <p:nvPicPr>
          <p:cNvPr id="4" name="コンテンツ プレースホルダー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665476" y="863013"/>
            <a:ext cx="7613435" cy="5150083"/>
          </a:xfrm>
        </p:spPr>
      </p:pic>
    </p:spTree>
    <p:extLst>
      <p:ext uri="{BB962C8B-B14F-4D97-AF65-F5344CB8AC3E}">
        <p14:creationId xmlns:p14="http://schemas.microsoft.com/office/powerpoint/2010/main" val="202500442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pic>
        <p:nvPicPr>
          <p:cNvPr id="4" name="コンテンツ プレースホルダー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553334" y="365125"/>
            <a:ext cx="8550036" cy="5257304"/>
          </a:xfrm>
        </p:spPr>
      </p:pic>
    </p:spTree>
    <p:extLst>
      <p:ext uri="{BB962C8B-B14F-4D97-AF65-F5344CB8AC3E}">
        <p14:creationId xmlns:p14="http://schemas.microsoft.com/office/powerpoint/2010/main" val="185424975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今までできること</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smtClean="0"/>
              <a:t>Pepper</a:t>
            </a:r>
            <a:r>
              <a:rPr kumimoji="1" lang="ja-JP" altLang="en-US" dirty="0" smtClean="0"/>
              <a:t>を動かせること</a:t>
            </a:r>
            <a:endParaRPr kumimoji="1" lang="en-US" altLang="ja-JP" dirty="0" smtClean="0"/>
          </a:p>
          <a:p>
            <a:r>
              <a:rPr lang="ja-JP" altLang="en-US" dirty="0"/>
              <a:t>言葉を喋らせる</a:t>
            </a:r>
            <a:r>
              <a:rPr lang="ja-JP" altLang="en-US" dirty="0" smtClean="0"/>
              <a:t>こと</a:t>
            </a:r>
            <a:endParaRPr lang="en-US" altLang="ja-JP" dirty="0" smtClean="0"/>
          </a:p>
          <a:p>
            <a:r>
              <a:rPr lang="ja-JP" altLang="en-US" dirty="0"/>
              <a:t>音声ファイルを鳴らせる</a:t>
            </a:r>
            <a:r>
              <a:rPr lang="ja-JP" altLang="en-US" dirty="0" smtClean="0"/>
              <a:t>こと</a:t>
            </a:r>
            <a:endParaRPr lang="en-US" altLang="ja-JP" dirty="0" smtClean="0"/>
          </a:p>
          <a:p>
            <a:r>
              <a:rPr lang="ja-JP" altLang="en-US" dirty="0"/>
              <a:t>キーに合わせてペッパー</a:t>
            </a:r>
            <a:r>
              <a:rPr lang="ja-JP" altLang="en-US" dirty="0" smtClean="0"/>
              <a:t>が行動を</a:t>
            </a:r>
            <a:r>
              <a:rPr lang="ja-JP" altLang="en-US" dirty="0"/>
              <a:t>させる</a:t>
            </a:r>
            <a:r>
              <a:rPr lang="ja-JP" altLang="en-US" dirty="0" smtClean="0"/>
              <a:t>こと</a:t>
            </a:r>
            <a:endParaRPr lang="en-US" altLang="ja-JP" dirty="0" smtClean="0"/>
          </a:p>
          <a:p>
            <a:r>
              <a:rPr lang="ja-JP" altLang="en-US" dirty="0"/>
              <a:t>順番に組み合わせて</a:t>
            </a:r>
            <a:r>
              <a:rPr lang="ja-JP" altLang="en-US" dirty="0" smtClean="0"/>
              <a:t>実行</a:t>
            </a:r>
            <a:endParaRPr lang="en-US" altLang="ja-JP" dirty="0" smtClean="0"/>
          </a:p>
          <a:p>
            <a:r>
              <a:rPr lang="en-US" altLang="ja-JP" dirty="0" smtClean="0"/>
              <a:t>Pepper</a:t>
            </a:r>
            <a:r>
              <a:rPr lang="ja-JP" altLang="en-US" dirty="0" smtClean="0"/>
              <a:t>から</a:t>
            </a:r>
            <a:r>
              <a:rPr lang="en-US" altLang="ja-JP" dirty="0" smtClean="0"/>
              <a:t>Scratch</a:t>
            </a:r>
            <a:r>
              <a:rPr lang="ja-JP" altLang="en-US" dirty="0"/>
              <a:t>の猫を</a:t>
            </a:r>
            <a:r>
              <a:rPr lang="ja-JP" altLang="en-US" dirty="0" smtClean="0"/>
              <a:t>動かせること</a:t>
            </a:r>
            <a:endParaRPr kumimoji="1" lang="ja-JP" altLang="en-US" dirty="0"/>
          </a:p>
        </p:txBody>
      </p:sp>
    </p:spTree>
    <p:extLst>
      <p:ext uri="{BB962C8B-B14F-4D97-AF65-F5344CB8AC3E}">
        <p14:creationId xmlns:p14="http://schemas.microsoft.com/office/powerpoint/2010/main" val="95829684"/>
      </p:ext>
    </p:extLst>
  </p:cSld>
  <p:clrMapOvr>
    <a:masterClrMapping/>
  </p:clrMapOvr>
  <p:timing>
    <p:tnLst>
      <p:par>
        <p:cTn id="1" dur="indefinite" restart="never" nodeType="tmRoot"/>
      </p:par>
    </p:tnLst>
  </p:timing>
</p:sld>
</file>

<file path=ppt/theme/theme1.xml><?xml version="1.0" encoding="utf-8"?>
<a:theme xmlns:a="http://schemas.openxmlformats.org/drawingml/2006/main" name="ホワイ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Yu Gothic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Yu Gothic"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ホワイ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Yu Gothic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Yu Gothic"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267</TotalTime>
  <Words>479</Words>
  <Application>Microsoft Macintosh PowerPoint</Application>
  <PresentationFormat>ワイド画面</PresentationFormat>
  <Paragraphs>59</Paragraphs>
  <Slides>9</Slides>
  <Notes>8</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9</vt:i4>
      </vt:variant>
    </vt:vector>
  </HeadingPairs>
  <TitlesOfParts>
    <vt:vector size="13" baseType="lpstr">
      <vt:lpstr>Arial</vt:lpstr>
      <vt:lpstr>Yu Gothic</vt:lpstr>
      <vt:lpstr>Yu Gothic Light</vt:lpstr>
      <vt:lpstr>ホワイト</vt:lpstr>
      <vt:lpstr>PowerPoint プレゼンテーション</vt:lpstr>
      <vt:lpstr>遠隔センサー接続とは</vt:lpstr>
      <vt:lpstr>「遠隔センサー接続」でできること</vt:lpstr>
      <vt:lpstr>つながったプログラムに送ることができる </vt:lpstr>
      <vt:lpstr>スクラッチとつながったプログラムから</vt:lpstr>
      <vt:lpstr>PythonのChoregrapheをスクラッチにつなげる</vt:lpstr>
      <vt:lpstr>PowerPoint プレゼンテーション</vt:lpstr>
      <vt:lpstr>PowerPoint プレゼンテーション</vt:lpstr>
      <vt:lpstr>今までできること</vt:lpstr>
    </vt:vector>
  </TitlesOfParts>
  <Company/>
  <LinksUpToDate>false</LinksUpToDate>
  <SharedDoc>false</SharedDoc>
  <HyperlinksChanged>false</HyperlinksChanged>
  <AppVersion>15.0033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梅野 彰／パソナテック</dc:creator>
  <cp:lastModifiedBy>梅野 彰／パソナテック</cp:lastModifiedBy>
  <cp:revision>17</cp:revision>
  <dcterms:created xsi:type="dcterms:W3CDTF">2017-11-24T02:50:17Z</dcterms:created>
  <dcterms:modified xsi:type="dcterms:W3CDTF">2017-11-24T09:51:17Z</dcterms:modified>
</cp:coreProperties>
</file>