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80" r:id="rId5"/>
    <p:sldId id="297" r:id="rId6"/>
    <p:sldId id="265" r:id="rId7"/>
    <p:sldId id="266" r:id="rId8"/>
    <p:sldId id="264" r:id="rId9"/>
    <p:sldId id="298" r:id="rId10"/>
    <p:sldId id="299" r:id="rId11"/>
    <p:sldId id="262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0" y="972"/>
      </p:cViewPr>
      <p:guideLst>
        <p:guide orient="horz" pos="18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75806"/>
            <a:ext cx="9144000" cy="1728192"/>
          </a:xfrm>
          <a:prstGeom prst="rect">
            <a:avLst/>
          </a:prstGeom>
          <a:gradFill flip="none" rotWithShape="1">
            <a:gsLst>
              <a:gs pos="20000">
                <a:srgbClr val="FFFFFF">
                  <a:alpha val="90000"/>
                </a:srgbClr>
              </a:gs>
              <a:gs pos="0">
                <a:schemeClr val="bg1">
                  <a:alpha val="0"/>
                </a:schemeClr>
              </a:gs>
              <a:gs pos="80000">
                <a:schemeClr val="bg1">
                  <a:alpha val="9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5076"/>
            <a:ext cx="9144000" cy="612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2016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OF YOUR PRESENTATION HERE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004047" y="1779661"/>
            <a:ext cx="3200431" cy="24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55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31124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215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740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480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185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119664" y="241759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164882" y="227329"/>
            <a:ext cx="2880000" cy="467441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6069538" y="227329"/>
            <a:ext cx="2880000" cy="467441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4" y="1815750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4" y="3389741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273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53539" h="5143500">
                <a:moveTo>
                  <a:pt x="8820472" y="267494"/>
                </a:moveTo>
                <a:lnTo>
                  <a:pt x="8820472" y="4948014"/>
                </a:lnTo>
                <a:lnTo>
                  <a:pt x="5553076" y="4948014"/>
                </a:lnTo>
                <a:lnTo>
                  <a:pt x="5553076" y="267494"/>
                </a:lnTo>
                <a:close/>
                <a:moveTo>
                  <a:pt x="9153539" y="0"/>
                </a:moveTo>
                <a:lnTo>
                  <a:pt x="0" y="0"/>
                </a:lnTo>
                <a:lnTo>
                  <a:pt x="0" y="5143500"/>
                </a:lnTo>
                <a:lnTo>
                  <a:pt x="9153539" y="5143500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672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72002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519772" y="519522"/>
            <a:ext cx="4104456" cy="4104456"/>
          </a:xfrm>
          <a:prstGeom prst="ellipse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9772" y="2116842"/>
            <a:ext cx="410445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9624" y="2715766"/>
            <a:ext cx="410445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7212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 flipH="1">
            <a:off x="0" y="2304256"/>
            <a:ext cx="9144000" cy="1419622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52282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6096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66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H="1">
            <a:off x="0" y="0"/>
            <a:ext cx="3203848" cy="514350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4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0" y="3723878"/>
            <a:ext cx="9144000" cy="141962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888209" y="3040087"/>
            <a:ext cx="1367581" cy="13675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53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3352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297920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2488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8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 flipH="1">
            <a:off x="0" y="2304256"/>
            <a:ext cx="9144000" cy="1419622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52282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6096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4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2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  <p:sldLayoutId id="2147483677" r:id="rId13"/>
    <p:sldLayoutId id="214748365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hyperlink" Target="https://thuonghieuweb.com/templates/khachsan/marimar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thuonghieuweb.com/templates/banhang/elite/" TargetMode="External"/><Relationship Id="rId11" Type="http://schemas.openxmlformats.org/officeDocument/2006/relationships/hyperlink" Target="https://thuonghieuweb.com/templates/doanhnghiep/digilab/" TargetMode="External"/><Relationship Id="rId5" Type="http://schemas.openxmlformats.org/officeDocument/2006/relationships/hyperlink" Target="https://thuonghieuweb.com/templates/thoitrang/fitnezz/" TargetMode="External"/><Relationship Id="rId10" Type="http://schemas.openxmlformats.org/officeDocument/2006/relationships/hyperlink" Target="https://thuonghieuweb.com/templates/doanhnghiep/bizplus/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hyperlink" Target="https://thuonghieuweb.com/templates/khachsan/marimar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thuonghieuweb.com/templates/banhang/elite/" TargetMode="External"/><Relationship Id="rId11" Type="http://schemas.openxmlformats.org/officeDocument/2006/relationships/hyperlink" Target="https://thuonghieuweb.com/templates/doanhnghiep/digilab/" TargetMode="External"/><Relationship Id="rId5" Type="http://schemas.openxmlformats.org/officeDocument/2006/relationships/hyperlink" Target="https://thuonghieuweb.com/templates/thoitrang/fitnezz/" TargetMode="External"/><Relationship Id="rId10" Type="http://schemas.openxmlformats.org/officeDocument/2006/relationships/hyperlink" Target="https://thuonghieuweb.com/templates/doanhnghiep/bizplus/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147814"/>
            <a:ext cx="9144000" cy="936103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website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nghiệp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5536" y="4359783"/>
            <a:ext cx="9144000" cy="28803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 smtClean="0"/>
              <a:t>Một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sản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phẩm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của</a:t>
            </a:r>
            <a:endParaRPr lang="en-US" altLang="ko-KR" dirty="0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180919"/>
            <a:ext cx="2051720" cy="54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462A0F71-2005-42DB-975A-48C1DC7E6BAE}"/>
              </a:ext>
            </a:extLst>
          </p:cNvPr>
          <p:cNvGrpSpPr/>
          <p:nvPr/>
        </p:nvGrpSpPr>
        <p:grpSpPr>
          <a:xfrm>
            <a:off x="3536268" y="1987738"/>
            <a:ext cx="5390431" cy="3144693"/>
            <a:chOff x="635000" y="1382713"/>
            <a:chExt cx="7869238" cy="4572000"/>
          </a:xfrm>
          <a:solidFill>
            <a:schemeClr val="accent1"/>
          </a:solidFill>
        </p:grpSpPr>
        <p:sp>
          <p:nvSpPr>
            <p:cNvPr id="300" name="Freeform 8">
              <a:extLst>
                <a:ext uri="{FF2B5EF4-FFF2-40B4-BE49-F238E27FC236}">
                  <a16:creationId xmlns:a16="http://schemas.microsoft.com/office/drawing/2014/main" id="{1A5640C3-F5D7-4310-A574-9543041B39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9">
              <a:extLst>
                <a:ext uri="{FF2B5EF4-FFF2-40B4-BE49-F238E27FC236}">
                  <a16:creationId xmlns:a16="http://schemas.microsoft.com/office/drawing/2014/main" id="{DD834949-2141-41FF-921D-78E61482FB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10">
              <a:extLst>
                <a:ext uri="{FF2B5EF4-FFF2-40B4-BE49-F238E27FC236}">
                  <a16:creationId xmlns:a16="http://schemas.microsoft.com/office/drawing/2014/main" id="{2376A53F-B5A8-43B7-B51B-501C54905D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11">
              <a:extLst>
                <a:ext uri="{FF2B5EF4-FFF2-40B4-BE49-F238E27FC236}">
                  <a16:creationId xmlns:a16="http://schemas.microsoft.com/office/drawing/2014/main" id="{B6E0F3B3-DDC7-4E90-B153-E11DBAF42D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" name="Pentagon 3"/>
          <p:cNvSpPr/>
          <p:nvPr/>
        </p:nvSpPr>
        <p:spPr>
          <a:xfrm>
            <a:off x="0" y="0"/>
            <a:ext cx="3923928" cy="2283718"/>
          </a:xfrm>
          <a:prstGeom prst="homePlate">
            <a:avLst>
              <a:gd name="adj" fmla="val 292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061" y="705837"/>
            <a:ext cx="3312368" cy="576064"/>
          </a:xfrm>
        </p:spPr>
        <p:txBody>
          <a:bodyPr/>
          <a:lstStyle/>
          <a:p>
            <a:pPr algn="l"/>
            <a:r>
              <a:rPr lang="en-US" altLang="ko-KR" dirty="0" err="1" smtClean="0">
                <a:solidFill>
                  <a:schemeClr val="bg1"/>
                </a:solidFill>
              </a:rPr>
              <a:t>Giới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thiệu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về</a:t>
            </a:r>
            <a:r>
              <a:rPr lang="en-US" altLang="ko-KR" dirty="0" smtClean="0">
                <a:solidFill>
                  <a:schemeClr val="bg1"/>
                </a:solidFill>
              </a:rPr>
              <a:t> Gems Tech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2724396"/>
            <a:ext cx="31805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sp</a:t>
            </a:r>
            <a:r>
              <a:rPr lang="en-US" b="1" dirty="0"/>
              <a:t> </a:t>
            </a:r>
            <a:r>
              <a:rPr lang="en-US" b="1" dirty="0" err="1"/>
              <a:t>chúng</a:t>
            </a:r>
            <a:r>
              <a:rPr lang="en-US" b="1" dirty="0"/>
              <a:t> </a:t>
            </a:r>
            <a:r>
              <a:rPr lang="en-US" b="1" dirty="0" err="1"/>
              <a:t>tôi</a:t>
            </a:r>
            <a:r>
              <a:rPr lang="en-US" b="1" dirty="0"/>
              <a:t> </a:t>
            </a:r>
            <a:r>
              <a:rPr lang="en-US" b="1" dirty="0" err="1"/>
              <a:t>gồm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sz="1400" dirty="0"/>
              <a:t>:</a:t>
            </a:r>
          </a:p>
          <a:p>
            <a:pPr marL="171450" indent="-171450">
              <a:buFont typeface="Wingdings" pitchFamily="2" charset="2"/>
              <a:buChar char="l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Thương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G-Office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Velo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Spa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Velo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Retail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Vanphongre.vn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685" y="3321447"/>
            <a:ext cx="301420" cy="3014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5146765" y="4176410"/>
            <a:ext cx="301420" cy="3014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313475" y="4036267"/>
            <a:ext cx="301420" cy="3014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7988125" y="4393287"/>
            <a:ext cx="301420" cy="3014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7555086" y="2917658"/>
            <a:ext cx="301420" cy="3014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5297475" y="2266702"/>
            <a:ext cx="301420" cy="3014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4728105" y="356195"/>
            <a:ext cx="4118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Gems tech </a:t>
            </a:r>
            <a:r>
              <a:rPr lang="en-US" sz="2000" dirty="0" err="1"/>
              <a:t>là</a:t>
            </a:r>
            <a:r>
              <a:rPr lang="en-US" sz="2000" dirty="0"/>
              <a:t> 1 </a:t>
            </a:r>
            <a:r>
              <a:rPr lang="en-US" sz="2000" dirty="0" err="1"/>
              <a:t>công</a:t>
            </a:r>
            <a:r>
              <a:rPr lang="en-US" sz="2000" dirty="0"/>
              <a:t> ty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nghiệm</a:t>
            </a:r>
            <a:r>
              <a:rPr lang="en-US" sz="2000" dirty="0"/>
              <a:t> 10 </a:t>
            </a:r>
            <a:r>
              <a:rPr lang="en-US" sz="2000" dirty="0" err="1"/>
              <a:t>năm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website</a:t>
            </a:r>
            <a:r>
              <a:rPr lang="en-US" sz="2000" dirty="0" smtClean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phần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mềm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3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err="1" smtClean="0">
                <a:solidFill>
                  <a:schemeClr val="accent1"/>
                </a:solidFill>
              </a:rPr>
              <a:t>Lợi</a:t>
            </a:r>
            <a:r>
              <a:rPr lang="en-US" altLang="ko-KR" b="1" dirty="0" smtClean="0">
                <a:solidFill>
                  <a:schemeClr val="accent1"/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ích</a:t>
            </a:r>
            <a:r>
              <a:rPr lang="en-US" altLang="ko-KR" b="1" dirty="0" smtClean="0">
                <a:solidFill>
                  <a:schemeClr val="accent1"/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của</a:t>
            </a:r>
            <a:r>
              <a:rPr lang="en-US" altLang="ko-KR" b="1" dirty="0" smtClean="0">
                <a:solidFill>
                  <a:schemeClr val="accent1"/>
                </a:solidFill>
              </a:rPr>
              <a:t> Website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627619" y="141049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627619" y="393990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768249" y="141049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768249" y="393990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627619" y="2662487"/>
            <a:ext cx="677666" cy="677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5768249" y="2662487"/>
            <a:ext cx="677666" cy="677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30"/>
          <p:cNvSpPr/>
          <p:nvPr/>
        </p:nvSpPr>
        <p:spPr>
          <a:xfrm>
            <a:off x="2861916" y="1645095"/>
            <a:ext cx="209072" cy="20846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Pie 24"/>
          <p:cNvSpPr/>
          <p:nvPr/>
        </p:nvSpPr>
        <p:spPr>
          <a:xfrm>
            <a:off x="5983187" y="1626116"/>
            <a:ext cx="247791" cy="246419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Oval 7"/>
          <p:cNvSpPr/>
          <p:nvPr/>
        </p:nvSpPr>
        <p:spPr>
          <a:xfrm>
            <a:off x="2843520" y="4155803"/>
            <a:ext cx="245865" cy="24586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36"/>
          <p:cNvSpPr/>
          <p:nvPr/>
        </p:nvSpPr>
        <p:spPr>
          <a:xfrm>
            <a:off x="5979117" y="4171767"/>
            <a:ext cx="255930" cy="21393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2844713" y="2887362"/>
            <a:ext cx="243478" cy="2279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7"/>
          <p:cNvSpPr/>
          <p:nvPr/>
        </p:nvSpPr>
        <p:spPr>
          <a:xfrm>
            <a:off x="5983187" y="2906151"/>
            <a:ext cx="247791" cy="19033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60853" y="157159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 dựng thương </a:t>
            </a:r>
            <a:r>
              <a:rPr lang="vi-VN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endParaRPr lang="vi-VN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12658" y="277048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Tăng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doanh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thu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từ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internet.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12658" y="404790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Kênh tương tác với khách hàng.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5041" y="1576557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Mở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rộng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tệp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khách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6458" y="277048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Quảng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cáo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google, online,….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0624" y="3863236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Tạo sự tin tưởng với khách hàng và sự chuyên nghiệp cho doanh nghiệp.</a:t>
            </a:r>
          </a:p>
        </p:txBody>
      </p:sp>
      <p:pic>
        <p:nvPicPr>
          <p:cNvPr id="36" name="Picture Placeholder 3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0" r="257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20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27584" y="123478"/>
            <a:ext cx="8316416" cy="576064"/>
          </a:xfrm>
        </p:spPr>
        <p:txBody>
          <a:bodyPr/>
          <a:lstStyle/>
          <a:p>
            <a:pPr algn="l"/>
            <a:r>
              <a:rPr lang="en-US" altLang="ko-KR" b="1" dirty="0" err="1" smtClean="0">
                <a:solidFill>
                  <a:schemeClr val="accent1"/>
                </a:solidFill>
              </a:rPr>
              <a:t>Các</a:t>
            </a:r>
            <a:r>
              <a:rPr lang="en-US" altLang="ko-KR" b="1" dirty="0" smtClean="0">
                <a:solidFill>
                  <a:schemeClr val="accent1"/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loại</a:t>
            </a:r>
            <a:r>
              <a:rPr lang="en-US" altLang="ko-KR" b="1" dirty="0" smtClean="0">
                <a:solidFill>
                  <a:schemeClr val="accent1"/>
                </a:solidFill>
              </a:rPr>
              <a:t> website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41464" y="1061124"/>
            <a:ext cx="677666" cy="6776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92502" y="3026267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92502" y="4046153"/>
            <a:ext cx="677666" cy="6776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567533" y="201520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4788024" y="2032951"/>
            <a:ext cx="677666" cy="6776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4788024" y="1061124"/>
            <a:ext cx="677666" cy="6776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70168" y="1101705"/>
            <a:ext cx="294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cs typeface="Arial" pitchFamily="34" charset="0"/>
              </a:rPr>
              <a:t>Website </a:t>
            </a:r>
            <a:r>
              <a:rPr lang="en-US" altLang="ko-KR" sz="1200" b="1" dirty="0" err="1" smtClean="0">
                <a:cs typeface="Arial" pitchFamily="34" charset="0"/>
              </a:rPr>
              <a:t>giới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thiệu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công</a:t>
            </a:r>
            <a:r>
              <a:rPr lang="en-US" altLang="ko-KR" sz="1200" b="1" dirty="0" smtClean="0">
                <a:cs typeface="Arial" pitchFamily="34" charset="0"/>
              </a:rPr>
              <a:t> ty, </a:t>
            </a:r>
            <a:r>
              <a:rPr lang="en-US" altLang="ko-KR" sz="1200" b="1" dirty="0" err="1" smtClean="0">
                <a:cs typeface="Arial" pitchFamily="34" charset="0"/>
              </a:rPr>
              <a:t>doanh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nghiệp</a:t>
            </a:r>
            <a:r>
              <a:rPr lang="en-US" altLang="ko-KR" sz="1200" b="1" dirty="0" smtClean="0">
                <a:cs typeface="Arial" pitchFamily="34" charset="0"/>
              </a:rPr>
              <a:t>, …</a:t>
            </a:r>
            <a:endParaRPr lang="en-US" altLang="ko-KR" sz="1200" b="1" dirty="0"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3021" y="4226137"/>
            <a:ext cx="2959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cs typeface="Arial" pitchFamily="34" charset="0"/>
              </a:rPr>
              <a:t>Chăm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sóc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khách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hàng</a:t>
            </a:r>
            <a:endParaRPr lang="en-US" altLang="ko-KR" sz="1200" b="1" dirty="0"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21411" y="3112641"/>
            <a:ext cx="291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cs typeface="Arial" pitchFamily="34" charset="0"/>
              </a:rPr>
              <a:t>Bán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hàng</a:t>
            </a:r>
            <a:r>
              <a:rPr lang="en-US" altLang="ko-KR" sz="1200" b="1" dirty="0" smtClean="0">
                <a:cs typeface="Arial" pitchFamily="34" charset="0"/>
              </a:rPr>
              <a:t>, </a:t>
            </a:r>
            <a:r>
              <a:rPr lang="en-US" altLang="ko-KR" sz="1200" b="1" dirty="0" err="1" smtClean="0">
                <a:cs typeface="Arial" pitchFamily="34" charset="0"/>
              </a:rPr>
              <a:t>sản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phẩm</a:t>
            </a:r>
            <a:r>
              <a:rPr lang="en-US" altLang="ko-KR" sz="1200" b="1" dirty="0" smtClean="0">
                <a:cs typeface="Arial" pitchFamily="34" charset="0"/>
              </a:rPr>
              <a:t>, …</a:t>
            </a:r>
            <a:endParaRPr lang="vi-VN" altLang="ko-KR" sz="1200" b="1" dirty="0"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0937" y="2158387"/>
            <a:ext cx="2915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cs typeface="Arial" pitchFamily="34" charset="0"/>
              </a:rPr>
              <a:t>Giới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thiệu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sản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phẩm</a:t>
            </a:r>
            <a:r>
              <a:rPr lang="en-US" altLang="ko-KR" sz="1200" b="1" dirty="0" smtClean="0">
                <a:cs typeface="Arial" pitchFamily="34" charset="0"/>
              </a:rPr>
              <a:t>, </a:t>
            </a:r>
            <a:r>
              <a:rPr lang="en-US" altLang="ko-KR" sz="1200" b="1" dirty="0" err="1" smtClean="0">
                <a:cs typeface="Arial" pitchFamily="34" charset="0"/>
              </a:rPr>
              <a:t>hàng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hóa</a:t>
            </a:r>
            <a:r>
              <a:rPr lang="en-US" altLang="ko-KR" sz="1200" b="1" dirty="0" smtClean="0">
                <a:cs typeface="Arial" pitchFamily="34" charset="0"/>
              </a:rPr>
              <a:t>, </a:t>
            </a:r>
            <a:r>
              <a:rPr lang="en-US" altLang="ko-KR" sz="1200" b="1" dirty="0" err="1" smtClean="0">
                <a:cs typeface="Arial" pitchFamily="34" charset="0"/>
              </a:rPr>
              <a:t>dịch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vụ</a:t>
            </a:r>
            <a:r>
              <a:rPr lang="en-US" altLang="ko-KR" sz="1200" b="1" dirty="0" smtClean="0">
                <a:cs typeface="Arial" pitchFamily="34" charset="0"/>
              </a:rPr>
              <a:t>, …</a:t>
            </a:r>
            <a:endParaRPr lang="vi-VN" altLang="ko-KR" sz="1200" b="1" dirty="0"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0371" y="1209498"/>
            <a:ext cx="2933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cs typeface="Arial" pitchFamily="34" charset="0"/>
              </a:rPr>
              <a:t>Thanh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toán</a:t>
            </a:r>
            <a:endParaRPr lang="vi-VN" altLang="ko-KR" sz="1200" b="1" dirty="0"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0371" y="2158387"/>
            <a:ext cx="257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cs typeface="Arial" pitchFamily="34" charset="0"/>
              </a:rPr>
              <a:t>Sàn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Thương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mại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điện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tử</a:t>
            </a:r>
            <a:endParaRPr lang="en-US" altLang="ko-KR" sz="1200" b="1" dirty="0">
              <a:cs typeface="Arial" pitchFamily="34" charset="0"/>
            </a:endParaRPr>
          </a:p>
        </p:txBody>
      </p:sp>
      <p:sp>
        <p:nvSpPr>
          <p:cNvPr id="22" name="Rectangle 30"/>
          <p:cNvSpPr/>
          <p:nvPr/>
        </p:nvSpPr>
        <p:spPr>
          <a:xfrm>
            <a:off x="5012463" y="2239285"/>
            <a:ext cx="263469" cy="26269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Pie 24"/>
          <p:cNvSpPr/>
          <p:nvPr/>
        </p:nvSpPr>
        <p:spPr>
          <a:xfrm>
            <a:off x="771381" y="4226137"/>
            <a:ext cx="284777" cy="28320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Oval 7"/>
          <p:cNvSpPr/>
          <p:nvPr/>
        </p:nvSpPr>
        <p:spPr>
          <a:xfrm>
            <a:off x="786324" y="3206631"/>
            <a:ext cx="316937" cy="3169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Oval 21"/>
          <p:cNvSpPr>
            <a:spLocks noChangeAspect="1"/>
          </p:cNvSpPr>
          <p:nvPr/>
        </p:nvSpPr>
        <p:spPr>
          <a:xfrm>
            <a:off x="707396" y="1214870"/>
            <a:ext cx="324953" cy="32766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>
            <a:off x="768677" y="2239330"/>
            <a:ext cx="275377" cy="229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16"/>
          <p:cNvSpPr/>
          <p:nvPr/>
        </p:nvSpPr>
        <p:spPr>
          <a:xfrm rot="2700000">
            <a:off x="5044998" y="1211222"/>
            <a:ext cx="198401" cy="3774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>
            <a:off x="4822705" y="3004778"/>
            <a:ext cx="677666" cy="6776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35052" y="3130214"/>
            <a:ext cx="257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cs typeface="Arial" pitchFamily="34" charset="0"/>
              </a:rPr>
              <a:t>Các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tính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năng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mở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rộng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khác</a:t>
            </a:r>
            <a:r>
              <a:rPr lang="en-US" altLang="ko-KR" sz="1200" b="1" dirty="0" smtClean="0">
                <a:cs typeface="Arial" pitchFamily="34" charset="0"/>
              </a:rPr>
              <a:t> …</a:t>
            </a:r>
            <a:endParaRPr lang="en-US" altLang="ko-KR" sz="1200" b="1" dirty="0">
              <a:cs typeface="Arial" pitchFamily="34" charset="0"/>
            </a:endParaRPr>
          </a:p>
        </p:txBody>
      </p:sp>
      <p:sp>
        <p:nvSpPr>
          <p:cNvPr id="30" name="Rectangle 30"/>
          <p:cNvSpPr/>
          <p:nvPr/>
        </p:nvSpPr>
        <p:spPr>
          <a:xfrm>
            <a:off x="5047144" y="3211112"/>
            <a:ext cx="263469" cy="26269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3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0072C0"/>
                </a:solidFill>
              </a:rPr>
              <a:t>Một</a:t>
            </a:r>
            <a:r>
              <a:rPr lang="en-US" altLang="ko-KR" dirty="0" smtClean="0">
                <a:solidFill>
                  <a:srgbClr val="0072C0"/>
                </a:solidFill>
              </a:rPr>
              <a:t> website </a:t>
            </a:r>
            <a:r>
              <a:rPr lang="en-US" altLang="ko-KR" dirty="0" err="1" smtClean="0">
                <a:solidFill>
                  <a:srgbClr val="0072C0"/>
                </a:solidFill>
              </a:rPr>
              <a:t>cần</a:t>
            </a:r>
            <a:r>
              <a:rPr lang="en-US" altLang="ko-KR" dirty="0" smtClean="0">
                <a:solidFill>
                  <a:srgbClr val="0072C0"/>
                </a:solidFill>
              </a:rPr>
              <a:t> </a:t>
            </a:r>
            <a:r>
              <a:rPr lang="en-US" altLang="ko-KR" dirty="0" err="1" smtClean="0">
                <a:solidFill>
                  <a:srgbClr val="0072C0"/>
                </a:solidFill>
              </a:rPr>
              <a:t>những</a:t>
            </a:r>
            <a:r>
              <a:rPr lang="en-US" altLang="ko-KR" dirty="0" smtClean="0">
                <a:solidFill>
                  <a:srgbClr val="0072C0"/>
                </a:solidFill>
              </a:rPr>
              <a:t> </a:t>
            </a:r>
            <a:r>
              <a:rPr lang="en-US" altLang="ko-KR" dirty="0" err="1" smtClean="0">
                <a:solidFill>
                  <a:srgbClr val="0072C0"/>
                </a:solidFill>
              </a:rPr>
              <a:t>gì</a:t>
            </a:r>
            <a:r>
              <a:rPr lang="en-US" altLang="ko-KR" dirty="0" smtClean="0">
                <a:solidFill>
                  <a:srgbClr val="0072C0"/>
                </a:solidFill>
              </a:rPr>
              <a:t>?</a:t>
            </a:r>
            <a:endParaRPr lang="ko-KR" altLang="en-US" b="1" dirty="0">
              <a:solidFill>
                <a:srgbClr val="0072C0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548488" y="1563638"/>
            <a:ext cx="2376264" cy="2952328"/>
          </a:xfrm>
          <a:prstGeom prst="frame">
            <a:avLst>
              <a:gd name="adj1" fmla="val 14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3383868" y="1563638"/>
            <a:ext cx="2376264" cy="2952328"/>
          </a:xfrm>
          <a:prstGeom prst="frame">
            <a:avLst>
              <a:gd name="adj1" fmla="val 14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6219248" y="1563638"/>
            <a:ext cx="2376264" cy="2952328"/>
          </a:xfrm>
          <a:prstGeom prst="frame">
            <a:avLst>
              <a:gd name="adj1" fmla="val 141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568" y="1714546"/>
            <a:ext cx="2106104" cy="648072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 smtClean="0"/>
              <a:t>Tên</a:t>
            </a:r>
            <a:r>
              <a:rPr lang="en-US" b="1" dirty="0" smtClean="0"/>
              <a:t> </a:t>
            </a:r>
            <a:r>
              <a:rPr lang="en-US" b="1" dirty="0" err="1" smtClean="0"/>
              <a:t>miền</a:t>
            </a:r>
            <a:endParaRPr lang="ko-KR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3518136" y="1731072"/>
            <a:ext cx="2106104" cy="64807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/>
              <a:t>Hosting 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6349203" y="1694945"/>
            <a:ext cx="2106104" cy="648072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/>
              <a:t>Website</a:t>
            </a:r>
            <a:endParaRPr lang="ko-KR" altLang="en-US" dirty="0"/>
          </a:p>
        </p:txBody>
      </p:sp>
      <p:sp>
        <p:nvSpPr>
          <p:cNvPr id="22" name="Text Placeholder 17"/>
          <p:cNvSpPr txBox="1">
            <a:spLocks/>
          </p:cNvSpPr>
          <p:nvPr/>
        </p:nvSpPr>
        <p:spPr>
          <a:xfrm>
            <a:off x="805639" y="3856459"/>
            <a:ext cx="1872208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Name Here</a:t>
            </a:r>
          </a:p>
        </p:txBody>
      </p:sp>
      <p:sp>
        <p:nvSpPr>
          <p:cNvPr id="26" name="Text Placeholder 17"/>
          <p:cNvSpPr txBox="1">
            <a:spLocks/>
          </p:cNvSpPr>
          <p:nvPr/>
        </p:nvSpPr>
        <p:spPr>
          <a:xfrm>
            <a:off x="3635895" y="3842721"/>
            <a:ext cx="1872208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Name Here</a:t>
            </a:r>
          </a:p>
        </p:txBody>
      </p:sp>
      <p:sp>
        <p:nvSpPr>
          <p:cNvPr id="29" name="Text Placeholder 17"/>
          <p:cNvSpPr txBox="1">
            <a:spLocks/>
          </p:cNvSpPr>
          <p:nvPr/>
        </p:nvSpPr>
        <p:spPr>
          <a:xfrm>
            <a:off x="6466151" y="3828983"/>
            <a:ext cx="1872208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Name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334" y="2513526"/>
            <a:ext cx="22917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loại</a:t>
            </a:r>
            <a:r>
              <a:rPr lang="en-US" sz="1400" dirty="0" smtClean="0"/>
              <a:t> </a:t>
            </a:r>
            <a:r>
              <a:rPr lang="en-US" sz="1400" dirty="0" err="1" smtClean="0"/>
              <a:t>tên</a:t>
            </a:r>
            <a:r>
              <a:rPr lang="en-US" sz="1400" dirty="0" smtClean="0"/>
              <a:t> </a:t>
            </a:r>
            <a:r>
              <a:rPr lang="en-US" sz="1400" dirty="0" err="1" smtClean="0"/>
              <a:t>miền</a:t>
            </a:r>
            <a:r>
              <a:rPr lang="en-US" sz="1400" dirty="0" smtClean="0"/>
              <a:t>: .</a:t>
            </a:r>
            <a:r>
              <a:rPr lang="en-US" sz="1400" dirty="0" err="1" smtClean="0"/>
              <a:t>vn</a:t>
            </a:r>
            <a:r>
              <a:rPr lang="en-US" sz="1400" dirty="0" smtClean="0"/>
              <a:t>, </a:t>
            </a:r>
          </a:p>
          <a:p>
            <a:r>
              <a:rPr lang="en-US" sz="1400" dirty="0" smtClean="0"/>
              <a:t>.com, </a:t>
            </a:r>
            <a:r>
              <a:rPr lang="en-US" sz="1400" dirty="0" err="1" smtClean="0"/>
              <a:t>.net</a:t>
            </a:r>
            <a:r>
              <a:rPr lang="en-US" sz="1400" dirty="0" smtClean="0"/>
              <a:t>, ….</a:t>
            </a:r>
            <a:endParaRPr lang="en-US" sz="1400" dirty="0" smtClean="0"/>
          </a:p>
          <a:p>
            <a:r>
              <a:rPr lang="en-US" sz="1400" dirty="0" smtClean="0"/>
              <a:t>- </a:t>
            </a:r>
            <a:r>
              <a:rPr lang="en-US" sz="1400" dirty="0" err="1" smtClean="0"/>
              <a:t>Tên</a:t>
            </a:r>
            <a:r>
              <a:rPr lang="en-US" sz="1400" dirty="0" smtClean="0"/>
              <a:t> </a:t>
            </a:r>
            <a:r>
              <a:rPr lang="en-US" sz="1400" dirty="0" err="1" smtClean="0"/>
              <a:t>miền</a:t>
            </a:r>
            <a:r>
              <a:rPr lang="en-US" sz="1400" dirty="0" smtClean="0"/>
              <a:t> </a:t>
            </a:r>
            <a:r>
              <a:rPr lang="en-US" sz="1400" dirty="0" err="1" smtClean="0"/>
              <a:t>khác</a:t>
            </a:r>
            <a:r>
              <a:rPr lang="en-US" sz="1400" dirty="0" smtClean="0"/>
              <a:t> </a:t>
            </a:r>
            <a:r>
              <a:rPr lang="en-US" sz="1400" dirty="0" err="1" smtClean="0"/>
              <a:t>nhau</a:t>
            </a:r>
            <a:r>
              <a:rPr lang="en-US" sz="1400" dirty="0" smtClean="0"/>
              <a:t> </a:t>
            </a:r>
            <a:r>
              <a:rPr lang="en-US" sz="1400" dirty="0" err="1" smtClean="0"/>
              <a:t>như</a:t>
            </a:r>
            <a:r>
              <a:rPr lang="en-US" sz="1400" dirty="0" smtClean="0"/>
              <a:t> </a:t>
            </a:r>
            <a:r>
              <a:rPr lang="en-US" sz="1400" dirty="0" err="1" smtClean="0"/>
              <a:t>thế</a:t>
            </a:r>
            <a:r>
              <a:rPr lang="en-US" sz="1400" dirty="0" smtClean="0"/>
              <a:t> </a:t>
            </a:r>
            <a:r>
              <a:rPr lang="en-US" sz="1400" dirty="0" err="1" smtClean="0"/>
              <a:t>nào</a:t>
            </a:r>
            <a:r>
              <a:rPr lang="en-US" sz="1400" dirty="0" smtClean="0"/>
              <a:t>?</a:t>
            </a:r>
            <a:endParaRPr lang="en-US" sz="1400" dirty="0" smtClean="0"/>
          </a:p>
          <a:p>
            <a:r>
              <a:rPr lang="en-US" sz="1400" dirty="0" smtClean="0"/>
              <a:t>- </a:t>
            </a:r>
            <a:r>
              <a:rPr lang="en-US" sz="1400" dirty="0" err="1" smtClean="0"/>
              <a:t>Tác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tên</a:t>
            </a:r>
            <a:r>
              <a:rPr lang="en-US" sz="1400" dirty="0" smtClean="0"/>
              <a:t> </a:t>
            </a:r>
            <a:r>
              <a:rPr lang="en-US" sz="1400" dirty="0" err="1" smtClean="0"/>
              <a:t>miền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410183" y="2620504"/>
            <a:ext cx="2376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</a:t>
            </a:r>
            <a:r>
              <a:rPr lang="en-US" sz="1400" dirty="0" smtClean="0"/>
              <a:t>Hosting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dirty="0" err="1" smtClean="0"/>
              <a:t>gì</a:t>
            </a:r>
            <a:r>
              <a:rPr lang="en-US" sz="1400" dirty="0" smtClean="0"/>
              <a:t>?</a:t>
            </a:r>
            <a:endParaRPr lang="en-US" sz="1400" dirty="0" smtClean="0"/>
          </a:p>
          <a:p>
            <a:r>
              <a:rPr lang="en-US" sz="1400" dirty="0" smtClean="0"/>
              <a:t>- </a:t>
            </a:r>
            <a:r>
              <a:rPr lang="en-US" sz="1400" dirty="0" err="1" smtClean="0"/>
              <a:t>Tác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hosting.</a:t>
            </a:r>
          </a:p>
          <a:p>
            <a:r>
              <a:rPr lang="en-US" sz="1400" dirty="0" smtClean="0"/>
              <a:t>-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yêu</a:t>
            </a:r>
            <a:r>
              <a:rPr lang="en-US" sz="1400" dirty="0" smtClean="0"/>
              <a:t> </a:t>
            </a:r>
            <a:r>
              <a:rPr lang="en-US" sz="1400" dirty="0" err="1" smtClean="0"/>
              <a:t>cầu</a:t>
            </a:r>
            <a:r>
              <a:rPr lang="en-US" sz="1400" dirty="0" smtClean="0"/>
              <a:t> </a:t>
            </a:r>
            <a:r>
              <a:rPr lang="en-US" sz="1400" dirty="0" err="1" smtClean="0"/>
              <a:t>cấu</a:t>
            </a:r>
            <a:r>
              <a:rPr lang="en-US" sz="1400" dirty="0" smtClean="0"/>
              <a:t> </a:t>
            </a:r>
            <a:r>
              <a:rPr lang="en-US" sz="1400" dirty="0" err="1" smtClean="0"/>
              <a:t>hình</a:t>
            </a:r>
            <a:endParaRPr lang="en-US" sz="1400" dirty="0" smtClean="0"/>
          </a:p>
          <a:p>
            <a:r>
              <a:rPr lang="en-US" sz="1400" dirty="0" smtClean="0"/>
              <a:t>hosting</a:t>
            </a: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256370" y="2533668"/>
            <a:ext cx="2291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</a:t>
            </a:r>
            <a:r>
              <a:rPr lang="en-US" sz="1400" dirty="0" err="1" smtClean="0"/>
              <a:t>Thiết</a:t>
            </a:r>
            <a:r>
              <a:rPr lang="en-US" sz="1400" dirty="0" smtClean="0"/>
              <a:t> </a:t>
            </a:r>
            <a:r>
              <a:rPr lang="en-US" sz="1400" dirty="0" err="1" smtClean="0"/>
              <a:t>kế</a:t>
            </a:r>
            <a:r>
              <a:rPr lang="en-US" sz="1400" dirty="0" smtClean="0"/>
              <a:t> </a:t>
            </a:r>
            <a:r>
              <a:rPr lang="en-US" sz="1400" dirty="0" err="1" smtClean="0"/>
              <a:t>giao</a:t>
            </a:r>
            <a:r>
              <a:rPr lang="en-US" sz="1400" dirty="0" smtClean="0"/>
              <a:t> </a:t>
            </a:r>
            <a:r>
              <a:rPr lang="en-US" sz="1400" dirty="0" err="1" smtClean="0"/>
              <a:t>diện</a:t>
            </a:r>
            <a:endParaRPr lang="en-US" sz="1400" dirty="0" smtClean="0"/>
          </a:p>
          <a:p>
            <a:r>
              <a:rPr lang="en-US" sz="1400" dirty="0" smtClean="0"/>
              <a:t>- </a:t>
            </a:r>
            <a:r>
              <a:rPr lang="en-US" sz="1400" dirty="0" smtClean="0"/>
              <a:t>Code</a:t>
            </a:r>
            <a:endParaRPr lang="en-US" sz="1400" dirty="0"/>
          </a:p>
          <a:p>
            <a:r>
              <a:rPr lang="en-US" sz="1400" dirty="0" smtClean="0"/>
              <a:t>- </a:t>
            </a:r>
            <a:r>
              <a:rPr lang="en-US" sz="1400" dirty="0" err="1" smtClean="0"/>
              <a:t>Nội</a:t>
            </a:r>
            <a:r>
              <a:rPr lang="en-US" sz="1400" dirty="0" smtClean="0"/>
              <a:t> dung website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157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56712" y="942040"/>
            <a:ext cx="2952328" cy="115212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Quy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làm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website</a:t>
            </a:r>
            <a:endParaRPr 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9178" y="661825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829178" y="172138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2829178" y="278093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2829178" y="384049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30"/>
          <p:cNvSpPr/>
          <p:nvPr/>
        </p:nvSpPr>
        <p:spPr>
          <a:xfrm>
            <a:off x="3009040" y="849716"/>
            <a:ext cx="345306" cy="344297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Pie 24"/>
          <p:cNvSpPr/>
          <p:nvPr/>
        </p:nvSpPr>
        <p:spPr>
          <a:xfrm>
            <a:off x="2970227" y="1859950"/>
            <a:ext cx="409255" cy="406988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ectangle 36"/>
          <p:cNvSpPr/>
          <p:nvPr/>
        </p:nvSpPr>
        <p:spPr>
          <a:xfrm>
            <a:off x="3013903" y="2988181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3009604" y="4027010"/>
            <a:ext cx="344177" cy="3470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808325" y="883364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Thảo</a:t>
            </a: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luận</a:t>
            </a: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phân</a:t>
            </a: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tích</a:t>
            </a: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yêu</a:t>
            </a: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cầu</a:t>
            </a:r>
            <a:endParaRPr lang="en-US" altLang="ko-KR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08324" y="1989939"/>
            <a:ext cx="5222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600" b="1" dirty="0">
                <a:solidFill>
                  <a:schemeClr val="accent1"/>
                </a:solidFill>
                <a:cs typeface="Arial" pitchFamily="34" charset="0"/>
              </a:rPr>
              <a:t>Thiết kế giao diện, lựa chọn và hiệu chỉnh giao diện</a:t>
            </a:r>
            <a:endParaRPr lang="vi-VN" altLang="ko-KR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79912" y="2953697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600" b="1" dirty="0">
                <a:solidFill>
                  <a:schemeClr val="accent1"/>
                </a:solidFill>
                <a:cs typeface="Arial" pitchFamily="34" charset="0"/>
              </a:rPr>
              <a:t> Bắt tay vào xây dựng website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79912" y="4116317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600" b="1" dirty="0">
                <a:solidFill>
                  <a:schemeClr val="accent1"/>
                </a:solidFill>
                <a:cs typeface="Arial" pitchFamily="34" charset="0"/>
              </a:rPr>
              <a:t>Hướng dẫn vận hành, bàn giao và nghiệm thu</a:t>
            </a:r>
          </a:p>
        </p:txBody>
      </p:sp>
    </p:spTree>
    <p:extLst>
      <p:ext uri="{BB962C8B-B14F-4D97-AF65-F5344CB8AC3E}">
        <p14:creationId xmlns:p14="http://schemas.microsoft.com/office/powerpoint/2010/main" val="22702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457" y="238965"/>
            <a:ext cx="9144000" cy="576064"/>
          </a:xfrm>
        </p:spPr>
        <p:txBody>
          <a:bodyPr/>
          <a:lstStyle/>
          <a:p>
            <a:r>
              <a:rPr lang="en-US" altLang="ko-KR" b="1" dirty="0" err="1" smtClean="0">
                <a:solidFill>
                  <a:schemeClr val="accent1"/>
                </a:solidFill>
              </a:rPr>
              <a:t>Một</a:t>
            </a:r>
            <a:r>
              <a:rPr lang="en-US" altLang="ko-KR" b="1" dirty="0" smtClean="0">
                <a:solidFill>
                  <a:schemeClr val="accent1"/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số</a:t>
            </a:r>
            <a:r>
              <a:rPr lang="en-US" altLang="ko-KR" b="1" dirty="0" smtClean="0">
                <a:solidFill>
                  <a:schemeClr val="accent1"/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mẫu</a:t>
            </a:r>
            <a:r>
              <a:rPr lang="en-US" altLang="ko-KR" b="1" dirty="0" smtClean="0">
                <a:solidFill>
                  <a:schemeClr val="accent1"/>
                </a:solidFill>
              </a:rPr>
              <a:t> Website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r="1563"/>
          <a:stretch>
            <a:fillRect/>
          </a:stretch>
        </p:blipFill>
        <p:spPr>
          <a:xfrm>
            <a:off x="250825" y="842963"/>
            <a:ext cx="2628900" cy="1512887"/>
          </a:xfrm>
        </p:spPr>
      </p:pic>
      <p:pic>
        <p:nvPicPr>
          <p:cNvPr id="37" name="Picture Placeholder 36"/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b="1704"/>
          <a:stretch>
            <a:fillRect/>
          </a:stretch>
        </p:blipFill>
        <p:spPr>
          <a:xfrm>
            <a:off x="3222625" y="842963"/>
            <a:ext cx="2784475" cy="1512887"/>
          </a:xfrm>
        </p:spPr>
      </p:pic>
      <p:pic>
        <p:nvPicPr>
          <p:cNvPr id="44" name="Picture Placeholder 43"/>
          <p:cNvPicPr>
            <a:picLocks noGrp="1" noChangeAspect="1"/>
          </p:cNvPicPr>
          <p:nvPr>
            <p:ph type="pic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" r="5341"/>
          <a:stretch>
            <a:fillRect/>
          </a:stretch>
        </p:blipFill>
        <p:spPr>
          <a:xfrm>
            <a:off x="6364288" y="842963"/>
            <a:ext cx="2530475" cy="1512887"/>
          </a:xfrm>
        </p:spPr>
      </p:pic>
      <p:grpSp>
        <p:nvGrpSpPr>
          <p:cNvPr id="13" name="Group 12"/>
          <p:cNvGrpSpPr/>
          <p:nvPr/>
        </p:nvGrpSpPr>
        <p:grpSpPr>
          <a:xfrm>
            <a:off x="2869944" y="2456578"/>
            <a:ext cx="3450277" cy="621460"/>
            <a:chOff x="4804099" y="2048501"/>
            <a:chExt cx="3504379" cy="1720382"/>
          </a:xfrm>
        </p:grpSpPr>
        <p:sp>
          <p:nvSpPr>
            <p:cNvPr id="14" name="TextBox 13"/>
            <p:cNvSpPr txBox="1"/>
            <p:nvPr/>
          </p:nvSpPr>
          <p:spPr>
            <a:xfrm>
              <a:off x="4804099" y="2906839"/>
              <a:ext cx="3504379" cy="86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>
                  <a:cs typeface="Arial" pitchFamily="34" charset="0"/>
                  <a:hlinkClick r:id="rId5"/>
                </a:rPr>
                <a:t>Link</a:t>
              </a:r>
              <a:endParaRPr lang="ko-KR" altLang="en-US" sz="1050" dirty="0">
                <a:cs typeface="Arial" pitchFamily="34" charset="0"/>
              </a:endParaRPr>
            </a:p>
            <a:p>
              <a:pPr algn="ctr"/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9401" y="2048501"/>
              <a:ext cx="3193776" cy="86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altLang="ko-KR" sz="1050" b="1" dirty="0">
                  <a:solidFill>
                    <a:schemeClr val="accent2"/>
                  </a:solidFill>
                  <a:cs typeface="Arial" pitchFamily="34" charset="0"/>
                </a:rPr>
                <a:t>Colorlib Fitnezz – Website trung tâm thể hình </a:t>
              </a:r>
              <a:r>
                <a:rPr lang="vi-VN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phong </a:t>
              </a:r>
              <a:r>
                <a:rPr lang="vi-VN" altLang="ko-KR" sz="1050" b="1" dirty="0">
                  <a:solidFill>
                    <a:schemeClr val="accent2"/>
                  </a:solidFill>
                  <a:cs typeface="Arial" pitchFamily="34" charset="0"/>
                </a:rPr>
                <a:t>cách đơn giản hiệu quả và ấn </a:t>
              </a:r>
              <a:r>
                <a:rPr lang="vi-VN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tượn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g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-313678" y="2456578"/>
            <a:ext cx="3476561" cy="621461"/>
            <a:chOff x="4622102" y="2048501"/>
            <a:chExt cx="3531075" cy="1724088"/>
          </a:xfrm>
        </p:grpSpPr>
        <p:sp>
          <p:nvSpPr>
            <p:cNvPr id="39" name="TextBox 38"/>
            <p:cNvSpPr txBox="1"/>
            <p:nvPr/>
          </p:nvSpPr>
          <p:spPr>
            <a:xfrm>
              <a:off x="4622102" y="2910545"/>
              <a:ext cx="3504379" cy="86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>
                  <a:cs typeface="Arial" pitchFamily="34" charset="0"/>
                  <a:hlinkClick r:id="rId5"/>
                </a:rPr>
                <a:t>Link</a:t>
              </a:r>
              <a:endParaRPr lang="ko-KR" altLang="en-US" sz="1050" dirty="0">
                <a:cs typeface="Arial" pitchFamily="34" charset="0"/>
              </a:endParaRPr>
            </a:p>
            <a:p>
              <a:pPr algn="ctr"/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59401" y="2048501"/>
              <a:ext cx="3193776" cy="86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Roxandrea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– Website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khách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sạn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siêu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đẹp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cực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kì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chuyên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nghiệp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đẳng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cấp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5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sao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904386" y="2456578"/>
            <a:ext cx="3450277" cy="621460"/>
            <a:chOff x="4778603" y="2048501"/>
            <a:chExt cx="3504379" cy="1720382"/>
          </a:xfrm>
        </p:grpSpPr>
        <p:sp>
          <p:nvSpPr>
            <p:cNvPr id="42" name="TextBox 41"/>
            <p:cNvSpPr txBox="1"/>
            <p:nvPr/>
          </p:nvSpPr>
          <p:spPr>
            <a:xfrm>
              <a:off x="4778603" y="2906839"/>
              <a:ext cx="3504379" cy="86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>
                  <a:cs typeface="Arial" pitchFamily="34" charset="0"/>
                  <a:hlinkClick r:id="rId6"/>
                </a:rPr>
                <a:t>Link</a:t>
              </a:r>
              <a:endParaRPr lang="ko-KR" altLang="en-US" sz="1050" dirty="0">
                <a:cs typeface="Arial" pitchFamily="34" charset="0"/>
              </a:endParaRPr>
            </a:p>
            <a:p>
              <a:pPr algn="ctr"/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59403" y="2048501"/>
              <a:ext cx="3193776" cy="86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Elite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Shoppy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–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Cửa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hàng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thời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trang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thu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nhỏ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với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giao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diện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sang trọng,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đẳng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cấp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45" name="Picture Placeholder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8" y="3088891"/>
            <a:ext cx="2628900" cy="1491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46" name="Picture Placeholder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54" y="3085711"/>
            <a:ext cx="2628900" cy="14787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47" name="Picture Placeholder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79" y="3100153"/>
            <a:ext cx="2628900" cy="1468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grpSp>
        <p:nvGrpSpPr>
          <p:cNvPr id="48" name="Group 47"/>
          <p:cNvGrpSpPr/>
          <p:nvPr/>
        </p:nvGrpSpPr>
        <p:grpSpPr>
          <a:xfrm>
            <a:off x="-230023" y="4597446"/>
            <a:ext cx="3450277" cy="734110"/>
            <a:chOff x="4778603" y="2048501"/>
            <a:chExt cx="3504379" cy="1977685"/>
          </a:xfrm>
        </p:grpSpPr>
        <p:sp>
          <p:nvSpPr>
            <p:cNvPr id="49" name="TextBox 48"/>
            <p:cNvSpPr txBox="1"/>
            <p:nvPr/>
          </p:nvSpPr>
          <p:spPr>
            <a:xfrm>
              <a:off x="4778603" y="2906839"/>
              <a:ext cx="3504379" cy="111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>
                  <a:cs typeface="Arial" pitchFamily="34" charset="0"/>
                  <a:hlinkClick r:id="rId10"/>
                </a:rPr>
                <a:t>Link</a:t>
              </a:r>
              <a:endParaRPr lang="ko-KR" altLang="en-US" sz="1050" dirty="0">
                <a:cs typeface="Arial" pitchFamily="34" charset="0"/>
              </a:endParaRPr>
            </a:p>
            <a:p>
              <a:pPr algn="ctr"/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59403" y="2048501"/>
              <a:ext cx="3193776" cy="111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Bizplus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– Website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giới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thiệu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doanh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nghiệp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lĩnh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vực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logistics,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dịch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vụ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công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nghiệp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809565" y="4583848"/>
            <a:ext cx="3450277" cy="652198"/>
            <a:chOff x="4778603" y="2048501"/>
            <a:chExt cx="3504379" cy="1720382"/>
          </a:xfrm>
        </p:grpSpPr>
        <p:sp>
          <p:nvSpPr>
            <p:cNvPr id="52" name="TextBox 51">
              <a:hlinkClick r:id="rId11"/>
            </p:cNvPr>
            <p:cNvSpPr txBox="1"/>
            <p:nvPr/>
          </p:nvSpPr>
          <p:spPr>
            <a:xfrm>
              <a:off x="4778603" y="2906839"/>
              <a:ext cx="3504379" cy="86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>
                  <a:cs typeface="Arial" pitchFamily="34" charset="0"/>
                  <a:hlinkClick r:id="rId6"/>
                </a:rPr>
                <a:t>Link</a:t>
              </a:r>
              <a:endParaRPr lang="ko-KR" altLang="en-US" sz="1050" dirty="0">
                <a:cs typeface="Arial" pitchFamily="34" charset="0"/>
              </a:endParaRPr>
            </a:p>
            <a:p>
              <a:pPr algn="ctr"/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59403" y="2048501"/>
              <a:ext cx="3193776" cy="1096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Digilab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– website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giới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thiệu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công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ty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lĩnh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vực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cung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cấp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dịch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vụ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sáng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tạo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thẩm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mỹ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cao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896955" y="4579873"/>
            <a:ext cx="3450277" cy="744615"/>
            <a:chOff x="4788571" y="2048501"/>
            <a:chExt cx="3504379" cy="2272818"/>
          </a:xfrm>
        </p:grpSpPr>
        <p:sp>
          <p:nvSpPr>
            <p:cNvPr id="55" name="TextBox 54"/>
            <p:cNvSpPr txBox="1"/>
            <p:nvPr/>
          </p:nvSpPr>
          <p:spPr>
            <a:xfrm>
              <a:off x="4788571" y="3053078"/>
              <a:ext cx="3504379" cy="1268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>
                  <a:cs typeface="Arial" pitchFamily="34" charset="0"/>
                  <a:hlinkClick r:id="rId12"/>
                </a:rPr>
                <a:t>Link</a:t>
              </a:r>
              <a:endParaRPr lang="ko-KR" altLang="en-US" sz="1050" dirty="0">
                <a:cs typeface="Arial" pitchFamily="34" charset="0"/>
              </a:endParaRPr>
            </a:p>
            <a:p>
              <a:pPr algn="ctr"/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59403" y="2048501"/>
              <a:ext cx="3193776" cy="1268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Marimar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– Website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khách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sạn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và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du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lịch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, phong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cách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trẻ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trung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ấn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tượng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hút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khách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54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62" y="102341"/>
            <a:ext cx="9144000" cy="576064"/>
          </a:xfrm>
        </p:spPr>
        <p:txBody>
          <a:bodyPr/>
          <a:lstStyle/>
          <a:p>
            <a:r>
              <a:rPr lang="en-US" altLang="ko-KR" sz="3200" b="1" dirty="0" err="1" smtClean="0">
                <a:solidFill>
                  <a:schemeClr val="accent1"/>
                </a:solidFill>
              </a:rPr>
              <a:t>Một</a:t>
            </a:r>
            <a:r>
              <a:rPr lang="en-US" altLang="ko-KR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</a:rPr>
              <a:t>số</a:t>
            </a:r>
            <a:r>
              <a:rPr lang="en-US" altLang="ko-KR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</a:rPr>
              <a:t>khách</a:t>
            </a:r>
            <a:r>
              <a:rPr lang="en-US" altLang="ko-KR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</a:rPr>
              <a:t>hàng</a:t>
            </a:r>
            <a:r>
              <a:rPr lang="en-US" altLang="ko-KR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</a:rPr>
              <a:t>của</a:t>
            </a:r>
            <a:r>
              <a:rPr lang="en-US" altLang="ko-KR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</a:rPr>
              <a:t>Thương</a:t>
            </a:r>
            <a:r>
              <a:rPr lang="en-US" altLang="ko-KR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</a:rPr>
              <a:t>hiệu</a:t>
            </a:r>
            <a:r>
              <a:rPr lang="en-US" altLang="ko-KR" sz="3200" b="1" dirty="0" smtClean="0">
                <a:solidFill>
                  <a:schemeClr val="accent1"/>
                </a:solidFill>
              </a:rPr>
              <a:t> Web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r="1563"/>
          <a:stretch>
            <a:fillRect/>
          </a:stretch>
        </p:blipFill>
        <p:spPr>
          <a:xfrm>
            <a:off x="250825" y="842963"/>
            <a:ext cx="2628900" cy="1512887"/>
          </a:xfrm>
        </p:spPr>
      </p:pic>
      <p:pic>
        <p:nvPicPr>
          <p:cNvPr id="37" name="Picture Placeholder 36"/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b="1704"/>
          <a:stretch>
            <a:fillRect/>
          </a:stretch>
        </p:blipFill>
        <p:spPr>
          <a:xfrm>
            <a:off x="3222625" y="842963"/>
            <a:ext cx="2784475" cy="1512887"/>
          </a:xfrm>
        </p:spPr>
      </p:pic>
      <p:pic>
        <p:nvPicPr>
          <p:cNvPr id="44" name="Picture Placeholder 43"/>
          <p:cNvPicPr>
            <a:picLocks noGrp="1" noChangeAspect="1"/>
          </p:cNvPicPr>
          <p:nvPr>
            <p:ph type="pic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" r="5341"/>
          <a:stretch>
            <a:fillRect/>
          </a:stretch>
        </p:blipFill>
        <p:spPr>
          <a:xfrm>
            <a:off x="6364288" y="842963"/>
            <a:ext cx="2530475" cy="1512887"/>
          </a:xfrm>
        </p:spPr>
      </p:pic>
      <p:grpSp>
        <p:nvGrpSpPr>
          <p:cNvPr id="13" name="Group 12"/>
          <p:cNvGrpSpPr/>
          <p:nvPr/>
        </p:nvGrpSpPr>
        <p:grpSpPr>
          <a:xfrm>
            <a:off x="2869944" y="2456578"/>
            <a:ext cx="3450277" cy="621460"/>
            <a:chOff x="4804099" y="2048501"/>
            <a:chExt cx="3504379" cy="1720382"/>
          </a:xfrm>
        </p:grpSpPr>
        <p:sp>
          <p:nvSpPr>
            <p:cNvPr id="14" name="TextBox 13"/>
            <p:cNvSpPr txBox="1"/>
            <p:nvPr/>
          </p:nvSpPr>
          <p:spPr>
            <a:xfrm>
              <a:off x="4804099" y="2906839"/>
              <a:ext cx="3504379" cy="86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>
                  <a:cs typeface="Arial" pitchFamily="34" charset="0"/>
                  <a:hlinkClick r:id="rId5"/>
                </a:rPr>
                <a:t>Link</a:t>
              </a:r>
              <a:endParaRPr lang="ko-KR" altLang="en-US" sz="1050" dirty="0">
                <a:cs typeface="Arial" pitchFamily="34" charset="0"/>
              </a:endParaRPr>
            </a:p>
            <a:p>
              <a:pPr algn="ctr"/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9401" y="2048501"/>
              <a:ext cx="3193776" cy="86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altLang="ko-KR" sz="1050" b="1" dirty="0">
                  <a:solidFill>
                    <a:schemeClr val="accent2"/>
                  </a:solidFill>
                  <a:cs typeface="Arial" pitchFamily="34" charset="0"/>
                </a:rPr>
                <a:t>Colorlib Fitnezz – Website trung tâm thể hình </a:t>
              </a:r>
              <a:r>
                <a:rPr lang="vi-VN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phong </a:t>
              </a:r>
              <a:r>
                <a:rPr lang="vi-VN" altLang="ko-KR" sz="1050" b="1" dirty="0">
                  <a:solidFill>
                    <a:schemeClr val="accent2"/>
                  </a:solidFill>
                  <a:cs typeface="Arial" pitchFamily="34" charset="0"/>
                </a:rPr>
                <a:t>cách đơn giản hiệu quả và ấn </a:t>
              </a:r>
              <a:r>
                <a:rPr lang="vi-VN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tượn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g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-313678" y="2456578"/>
            <a:ext cx="3476561" cy="621461"/>
            <a:chOff x="4622102" y="2048501"/>
            <a:chExt cx="3531075" cy="1724088"/>
          </a:xfrm>
        </p:grpSpPr>
        <p:sp>
          <p:nvSpPr>
            <p:cNvPr id="39" name="TextBox 38"/>
            <p:cNvSpPr txBox="1"/>
            <p:nvPr/>
          </p:nvSpPr>
          <p:spPr>
            <a:xfrm>
              <a:off x="4622102" y="2910545"/>
              <a:ext cx="3504379" cy="86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>
                  <a:cs typeface="Arial" pitchFamily="34" charset="0"/>
                  <a:hlinkClick r:id="rId5"/>
                </a:rPr>
                <a:t>Link</a:t>
              </a:r>
              <a:endParaRPr lang="ko-KR" altLang="en-US" sz="1050" dirty="0">
                <a:cs typeface="Arial" pitchFamily="34" charset="0"/>
              </a:endParaRPr>
            </a:p>
            <a:p>
              <a:pPr algn="ctr"/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59401" y="2048501"/>
              <a:ext cx="3193776" cy="86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Roxandrea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– Website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khách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sạn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siêu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đẹp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cực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kì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chuyên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nghiệp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đẳng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cấp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5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sao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904386" y="2456578"/>
            <a:ext cx="3450277" cy="621460"/>
            <a:chOff x="4778603" y="2048501"/>
            <a:chExt cx="3504379" cy="1720382"/>
          </a:xfrm>
        </p:grpSpPr>
        <p:sp>
          <p:nvSpPr>
            <p:cNvPr id="42" name="TextBox 41"/>
            <p:cNvSpPr txBox="1"/>
            <p:nvPr/>
          </p:nvSpPr>
          <p:spPr>
            <a:xfrm>
              <a:off x="4778603" y="2906839"/>
              <a:ext cx="3504379" cy="86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>
                  <a:cs typeface="Arial" pitchFamily="34" charset="0"/>
                  <a:hlinkClick r:id="rId6"/>
                </a:rPr>
                <a:t>Link</a:t>
              </a:r>
              <a:endParaRPr lang="ko-KR" altLang="en-US" sz="1050" dirty="0">
                <a:cs typeface="Arial" pitchFamily="34" charset="0"/>
              </a:endParaRPr>
            </a:p>
            <a:p>
              <a:pPr algn="ctr"/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59403" y="2048501"/>
              <a:ext cx="3193776" cy="86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Elite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Shoppy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–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Cửa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hàng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thời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trang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thu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nhỏ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với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giao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diện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sang trọng,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đẳng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cấp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45" name="Picture Placeholder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8" y="3088891"/>
            <a:ext cx="2628900" cy="1491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46" name="Picture Placeholder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54" y="3085711"/>
            <a:ext cx="2628900" cy="14787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47" name="Picture Placeholder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79" y="3100153"/>
            <a:ext cx="2628900" cy="1468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grpSp>
        <p:nvGrpSpPr>
          <p:cNvPr id="48" name="Group 47"/>
          <p:cNvGrpSpPr/>
          <p:nvPr/>
        </p:nvGrpSpPr>
        <p:grpSpPr>
          <a:xfrm>
            <a:off x="-230023" y="4597446"/>
            <a:ext cx="3450277" cy="734110"/>
            <a:chOff x="4778603" y="2048501"/>
            <a:chExt cx="3504379" cy="1977685"/>
          </a:xfrm>
        </p:grpSpPr>
        <p:sp>
          <p:nvSpPr>
            <p:cNvPr id="49" name="TextBox 48"/>
            <p:cNvSpPr txBox="1"/>
            <p:nvPr/>
          </p:nvSpPr>
          <p:spPr>
            <a:xfrm>
              <a:off x="4778603" y="2906839"/>
              <a:ext cx="3504379" cy="111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>
                  <a:cs typeface="Arial" pitchFamily="34" charset="0"/>
                  <a:hlinkClick r:id="rId10"/>
                </a:rPr>
                <a:t>Link</a:t>
              </a:r>
              <a:endParaRPr lang="ko-KR" altLang="en-US" sz="1050" dirty="0">
                <a:cs typeface="Arial" pitchFamily="34" charset="0"/>
              </a:endParaRPr>
            </a:p>
            <a:p>
              <a:pPr algn="ctr"/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59403" y="2048501"/>
              <a:ext cx="3193776" cy="111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Bizplus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– Website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giới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thiệu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doanh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nghiệp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lĩnh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vực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logistics,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dịch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vụ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công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nghiệp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809565" y="4583848"/>
            <a:ext cx="3450277" cy="652198"/>
            <a:chOff x="4778603" y="2048501"/>
            <a:chExt cx="3504379" cy="1720382"/>
          </a:xfrm>
        </p:grpSpPr>
        <p:sp>
          <p:nvSpPr>
            <p:cNvPr id="52" name="TextBox 51">
              <a:hlinkClick r:id="rId11"/>
            </p:cNvPr>
            <p:cNvSpPr txBox="1"/>
            <p:nvPr/>
          </p:nvSpPr>
          <p:spPr>
            <a:xfrm>
              <a:off x="4778603" y="2906839"/>
              <a:ext cx="3504379" cy="86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>
                  <a:cs typeface="Arial" pitchFamily="34" charset="0"/>
                  <a:hlinkClick r:id="rId6"/>
                </a:rPr>
                <a:t>Link</a:t>
              </a:r>
              <a:endParaRPr lang="ko-KR" altLang="en-US" sz="1050" dirty="0">
                <a:cs typeface="Arial" pitchFamily="34" charset="0"/>
              </a:endParaRPr>
            </a:p>
            <a:p>
              <a:pPr algn="ctr"/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59403" y="2048501"/>
              <a:ext cx="3193776" cy="1096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Digilab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– website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giới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thiệu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công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ty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lĩnh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vực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cung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cấp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dịch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vụ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sáng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tạo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thẩm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mỹ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cao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896955" y="4579873"/>
            <a:ext cx="3450277" cy="744615"/>
            <a:chOff x="4788571" y="2048501"/>
            <a:chExt cx="3504379" cy="2272818"/>
          </a:xfrm>
        </p:grpSpPr>
        <p:sp>
          <p:nvSpPr>
            <p:cNvPr id="55" name="TextBox 54"/>
            <p:cNvSpPr txBox="1"/>
            <p:nvPr/>
          </p:nvSpPr>
          <p:spPr>
            <a:xfrm>
              <a:off x="4788571" y="3053078"/>
              <a:ext cx="3504379" cy="1268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>
                  <a:cs typeface="Arial" pitchFamily="34" charset="0"/>
                  <a:hlinkClick r:id="rId12"/>
                </a:rPr>
                <a:t>Link</a:t>
              </a:r>
              <a:endParaRPr lang="ko-KR" altLang="en-US" sz="1050" dirty="0">
                <a:cs typeface="Arial" pitchFamily="34" charset="0"/>
              </a:endParaRPr>
            </a:p>
            <a:p>
              <a:pPr algn="ctr"/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59403" y="2048501"/>
              <a:ext cx="3193776" cy="1268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Marimar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– Website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khách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sạn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và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du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lịch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, phong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cách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trẻ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trung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ấn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tượng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hút</a:t>
              </a:r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accent2"/>
                  </a:solidFill>
                  <a:cs typeface="Arial" pitchFamily="34" charset="0"/>
                </a:rPr>
                <a:t>khách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7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0282" y="3075806"/>
            <a:ext cx="2628292" cy="576064"/>
          </a:xfrm>
        </p:spPr>
        <p:txBody>
          <a:bodyPr/>
          <a:lstStyle/>
          <a:p>
            <a:r>
              <a:rPr lang="en-US" altLang="ko-KR" dirty="0" smtClean="0"/>
              <a:t>Xin </a:t>
            </a:r>
            <a:r>
              <a:rPr lang="en-US" altLang="ko-KR" dirty="0" err="1" smtClean="0"/>
              <a:t>cảm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ơn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94204" y="1851670"/>
            <a:ext cx="2700448" cy="648072"/>
          </a:xfrm>
        </p:spPr>
        <p:txBody>
          <a:bodyPr/>
          <a:lstStyle/>
          <a:p>
            <a:pPr lvl="0"/>
            <a:r>
              <a:rPr lang="en-US" altLang="ko-KR" dirty="0" err="1" smtClean="0"/>
              <a:t>Công</a:t>
            </a:r>
            <a:r>
              <a:rPr lang="en-US" altLang="ko-KR" dirty="0" smtClean="0"/>
              <a:t> ty </a:t>
            </a:r>
            <a:r>
              <a:rPr lang="en-US" altLang="ko-KR" dirty="0" err="1" smtClean="0"/>
              <a:t>cổ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phần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đầu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tư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công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nghệ</a:t>
            </a:r>
            <a:r>
              <a:rPr lang="en-US" altLang="ko-KR" dirty="0" smtClean="0"/>
              <a:t> Gems </a:t>
            </a:r>
            <a:r>
              <a:rPr lang="en-US" altLang="ko-KR" dirty="0" smtClean="0"/>
              <a:t>Tech</a:t>
            </a:r>
          </a:p>
          <a:p>
            <a:pPr lvl="0"/>
            <a:r>
              <a:rPr lang="en-US" altLang="ko-KR" sz="2400" dirty="0" err="1" smtClean="0"/>
              <a:t>Thương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hiệu</a:t>
            </a:r>
            <a:r>
              <a:rPr lang="en-US" altLang="ko-KR" sz="2400" dirty="0" smtClean="0"/>
              <a:t> Web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09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515</Words>
  <Application>Microsoft Office PowerPoint</Application>
  <PresentationFormat>On-screen Show (16:9)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</cp:lastModifiedBy>
  <cp:revision>116</cp:revision>
  <dcterms:created xsi:type="dcterms:W3CDTF">2016-12-05T23:26:54Z</dcterms:created>
  <dcterms:modified xsi:type="dcterms:W3CDTF">2021-03-02T11:07:36Z</dcterms:modified>
</cp:coreProperties>
</file>