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70" r:id="rId3"/>
    <p:sldId id="258" r:id="rId4"/>
    <p:sldId id="267" r:id="rId5"/>
    <p:sldId id="257" r:id="rId6"/>
    <p:sldId id="259" r:id="rId7"/>
    <p:sldId id="273" r:id="rId8"/>
    <p:sldId id="274" r:id="rId9"/>
    <p:sldId id="276" r:id="rId10"/>
    <p:sldId id="269" r:id="rId11"/>
    <p:sldId id="275" r:id="rId12"/>
    <p:sldId id="26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DAFC1-A1AE-4251-BA35-34033C66714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E8F8A-3EEA-4E39-AE53-0DC9C98F7F8A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doanh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thoát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cao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7137B48E-9D13-4427-9830-E71EEB8D12EF}" type="parTrans" cxnId="{96FC5D3B-44B0-4398-9F56-DE82CBD5432B}">
      <dgm:prSet/>
      <dgm:spPr/>
      <dgm:t>
        <a:bodyPr/>
        <a:lstStyle/>
        <a:p>
          <a:endParaRPr lang="en-US"/>
        </a:p>
      </dgm:t>
    </dgm:pt>
    <dgm:pt modelId="{2E3D7336-96DA-4602-89CA-96B83FC6A641}" type="sibTrans" cxnId="{96FC5D3B-44B0-4398-9F56-DE82CBD5432B}">
      <dgm:prSet/>
      <dgm:spPr/>
      <dgm:t>
        <a:bodyPr/>
        <a:lstStyle/>
        <a:p>
          <a:endParaRPr lang="en-US"/>
        </a:p>
      </dgm:t>
    </dgm:pt>
    <dgm:pt modelId="{DDE01C42-9432-4C35-B181-C28131D74024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phục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kém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nghiệp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E423BDD-C847-4AD4-AA89-76E5A05B80D2}" type="parTrans" cxnId="{6B9EF24C-490D-4188-9CFB-5C1707CE2C6B}">
      <dgm:prSet/>
      <dgm:spPr/>
      <dgm:t>
        <a:bodyPr/>
        <a:lstStyle/>
        <a:p>
          <a:endParaRPr lang="en-US"/>
        </a:p>
      </dgm:t>
    </dgm:pt>
    <dgm:pt modelId="{3558A797-B5EF-40AC-A216-BDEA05865E02}" type="sibTrans" cxnId="{6B9EF24C-490D-4188-9CFB-5C1707CE2C6B}">
      <dgm:prSet/>
      <dgm:spPr/>
      <dgm:t>
        <a:bodyPr/>
        <a:lstStyle/>
        <a:p>
          <a:endParaRPr lang="en-US"/>
        </a:p>
      </dgm:t>
    </dgm:pt>
    <dgm:pt modelId="{77C88465-6F16-4ACB-9130-AB75C16136AA}">
      <dgm:prSet custT="1"/>
      <dgm:spPr/>
      <dgm:t>
        <a:bodyPr/>
        <a:lstStyle/>
        <a:p>
          <a:pPr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cáo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thụ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khó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nắm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667FC219-21D4-41E5-98E5-CC35A8AB00E1}" type="parTrans" cxnId="{1BF29E5C-0E44-4068-9EE0-F5BAA213FC84}">
      <dgm:prSet/>
      <dgm:spPr/>
      <dgm:t>
        <a:bodyPr/>
        <a:lstStyle/>
        <a:p>
          <a:endParaRPr lang="en-US"/>
        </a:p>
      </dgm:t>
    </dgm:pt>
    <dgm:pt modelId="{08A45133-62E0-41FD-8342-F3405678CC72}" type="sibTrans" cxnId="{1BF29E5C-0E44-4068-9EE0-F5BAA213FC84}">
      <dgm:prSet/>
      <dgm:spPr/>
      <dgm:t>
        <a:bodyPr/>
        <a:lstStyle/>
        <a:p>
          <a:endParaRPr lang="en-US"/>
        </a:p>
      </dgm:t>
    </dgm:pt>
    <dgm:pt modelId="{099A3CF8-6D5B-44E4-B3C9-194CF6BC8E56}">
      <dgm:prSet custT="1"/>
      <dgm:spPr/>
      <dgm:t>
        <a:bodyPr/>
        <a:lstStyle/>
        <a:p>
          <a:pPr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khó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cồng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kềnh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4774CE8E-76F8-407D-B152-FDF2AF911CD9}" type="parTrans" cxnId="{D13457DB-2AD7-4206-9A24-40D7F4AD90BB}">
      <dgm:prSet/>
      <dgm:spPr/>
      <dgm:t>
        <a:bodyPr/>
        <a:lstStyle/>
        <a:p>
          <a:endParaRPr lang="en-US"/>
        </a:p>
      </dgm:t>
    </dgm:pt>
    <dgm:pt modelId="{C3E728F9-1A0C-41D1-8EA9-D51D2A696D34}" type="sibTrans" cxnId="{D13457DB-2AD7-4206-9A24-40D7F4AD90BB}">
      <dgm:prSet/>
      <dgm:spPr/>
      <dgm:t>
        <a:bodyPr/>
        <a:lstStyle/>
        <a:p>
          <a:endParaRPr lang="en-US"/>
        </a:p>
      </dgm:t>
    </dgm:pt>
    <dgm:pt modelId="{5E91A618-6031-43F6-AB78-3C19F7B9A9A3}">
      <dgm:prSet custT="1"/>
      <dgm:spPr/>
      <dgm:t>
        <a:bodyPr/>
        <a:lstStyle/>
        <a:p>
          <a:pPr algn="ctr"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Chăm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sóc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tận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bao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quát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DA7F0006-CE03-4215-951A-DF46FEE6AD14}" type="parTrans" cxnId="{963B9103-573E-488C-BBFD-CC3EAF9D66A3}">
      <dgm:prSet/>
      <dgm:spPr/>
      <dgm:t>
        <a:bodyPr/>
        <a:lstStyle/>
        <a:p>
          <a:endParaRPr lang="en-US"/>
        </a:p>
      </dgm:t>
    </dgm:pt>
    <dgm:pt modelId="{3649A317-81B2-44B9-BCCF-330D9A70A3C4}" type="sibTrans" cxnId="{963B9103-573E-488C-BBFD-CC3EAF9D66A3}">
      <dgm:prSet/>
      <dgm:spPr/>
      <dgm:t>
        <a:bodyPr/>
        <a:lstStyle/>
        <a:p>
          <a:endParaRPr lang="en-US"/>
        </a:p>
      </dgm:t>
    </dgm:pt>
    <dgm:pt modelId="{DF5DD80C-B3AA-4ACA-89A4-66A98DDD3DD8}" type="pres">
      <dgm:prSet presAssocID="{973DAFC1-A1AE-4251-BA35-34033C6671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6A2440-0548-4B86-A78D-F916B54E8EF2}" type="pres">
      <dgm:prSet presAssocID="{973DAFC1-A1AE-4251-BA35-34033C667143}" presName="fgShape" presStyleLbl="fgShp" presStyleIdx="0" presStyleCnt="1"/>
      <dgm:spPr/>
    </dgm:pt>
    <dgm:pt modelId="{6C6CE0DE-B29E-4EA2-A83B-53F8C1BE8FCF}" type="pres">
      <dgm:prSet presAssocID="{973DAFC1-A1AE-4251-BA35-34033C667143}" presName="linComp" presStyleCnt="0"/>
      <dgm:spPr/>
    </dgm:pt>
    <dgm:pt modelId="{BA69F5FD-A9CD-4777-AA89-914652989C0B}" type="pres">
      <dgm:prSet presAssocID="{82BE8F8A-3EEA-4E39-AE53-0DC9C98F7F8A}" presName="compNode" presStyleCnt="0"/>
      <dgm:spPr/>
    </dgm:pt>
    <dgm:pt modelId="{87D35CD7-0952-44D2-93D4-BB2BBF82DEC7}" type="pres">
      <dgm:prSet presAssocID="{82BE8F8A-3EEA-4E39-AE53-0DC9C98F7F8A}" presName="bkgdShape" presStyleLbl="node1" presStyleIdx="0" presStyleCnt="5"/>
      <dgm:spPr/>
      <dgm:t>
        <a:bodyPr/>
        <a:lstStyle/>
        <a:p>
          <a:endParaRPr lang="en-US"/>
        </a:p>
      </dgm:t>
    </dgm:pt>
    <dgm:pt modelId="{C91B652C-D69F-4B35-9F7C-4BF0E04922E5}" type="pres">
      <dgm:prSet presAssocID="{82BE8F8A-3EEA-4E39-AE53-0DC9C98F7F8A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C16BC-78A2-4977-A821-FCC2E83FAE44}" type="pres">
      <dgm:prSet presAssocID="{82BE8F8A-3EEA-4E39-AE53-0DC9C98F7F8A}" presName="invisiNode" presStyleLbl="node1" presStyleIdx="0" presStyleCnt="5"/>
      <dgm:spPr/>
    </dgm:pt>
    <dgm:pt modelId="{17D33649-0BC5-4AE5-9908-D854107E2DE9}" type="pres">
      <dgm:prSet presAssocID="{82BE8F8A-3EEA-4E39-AE53-0DC9C98F7F8A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n-US"/>
        </a:p>
      </dgm:t>
    </dgm:pt>
    <dgm:pt modelId="{CEFA5AF4-13E7-4E0E-AF06-2C513DA5CA85}" type="pres">
      <dgm:prSet presAssocID="{2E3D7336-96DA-4602-89CA-96B83FC6A64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9CA0AF-3A4F-4E50-89B2-81FFDE946EC8}" type="pres">
      <dgm:prSet presAssocID="{DDE01C42-9432-4C35-B181-C28131D74024}" presName="compNode" presStyleCnt="0"/>
      <dgm:spPr/>
    </dgm:pt>
    <dgm:pt modelId="{A72B1EE2-9194-49C9-BB81-3935A7F344E1}" type="pres">
      <dgm:prSet presAssocID="{DDE01C42-9432-4C35-B181-C28131D74024}" presName="bkgdShape" presStyleLbl="node1" presStyleIdx="1" presStyleCnt="5"/>
      <dgm:spPr/>
      <dgm:t>
        <a:bodyPr/>
        <a:lstStyle/>
        <a:p>
          <a:endParaRPr lang="en-US"/>
        </a:p>
      </dgm:t>
    </dgm:pt>
    <dgm:pt modelId="{BD632668-B379-4E0B-BEB2-526AF9D41F80}" type="pres">
      <dgm:prSet presAssocID="{DDE01C42-9432-4C35-B181-C28131D74024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243E-4A5B-4BA1-8B78-4544AC459B23}" type="pres">
      <dgm:prSet presAssocID="{DDE01C42-9432-4C35-B181-C28131D74024}" presName="invisiNode" presStyleLbl="node1" presStyleIdx="1" presStyleCnt="5"/>
      <dgm:spPr/>
    </dgm:pt>
    <dgm:pt modelId="{1827D949-DFA4-44F1-AB8D-EB3E422537BA}" type="pres">
      <dgm:prSet presAssocID="{DDE01C42-9432-4C35-B181-C28131D74024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  <dgm:pt modelId="{2FE1DFC1-F965-41BB-991D-DC60D4552B2C}" type="pres">
      <dgm:prSet presAssocID="{3558A797-B5EF-40AC-A216-BDEA05865E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55B87A-A277-47F4-8C5F-2334B50CA7C5}" type="pres">
      <dgm:prSet presAssocID="{77C88465-6F16-4ACB-9130-AB75C16136AA}" presName="compNode" presStyleCnt="0"/>
      <dgm:spPr/>
    </dgm:pt>
    <dgm:pt modelId="{12731A8D-887A-4ACA-9F41-E13E1DDAF644}" type="pres">
      <dgm:prSet presAssocID="{77C88465-6F16-4ACB-9130-AB75C16136AA}" presName="bkgdShape" presStyleLbl="node1" presStyleIdx="2" presStyleCnt="5"/>
      <dgm:spPr/>
      <dgm:t>
        <a:bodyPr/>
        <a:lstStyle/>
        <a:p>
          <a:endParaRPr lang="en-US"/>
        </a:p>
      </dgm:t>
    </dgm:pt>
    <dgm:pt modelId="{20149404-6384-4036-B727-114FF6D0F02F}" type="pres">
      <dgm:prSet presAssocID="{77C88465-6F16-4ACB-9130-AB75C16136AA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6ED5-A59F-4574-92B4-5251A9E76583}" type="pres">
      <dgm:prSet presAssocID="{77C88465-6F16-4ACB-9130-AB75C16136AA}" presName="invisiNode" presStyleLbl="node1" presStyleIdx="2" presStyleCnt="5"/>
      <dgm:spPr/>
    </dgm:pt>
    <dgm:pt modelId="{41375DB3-3B32-405A-9504-E241C8824D53}" type="pres">
      <dgm:prSet presAssocID="{77C88465-6F16-4ACB-9130-AB75C16136AA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7FB99B-B0D6-4803-A3E5-B9D413D20FC2}" type="pres">
      <dgm:prSet presAssocID="{08A45133-62E0-41FD-8342-F3405678CC7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39915CB-6E68-4F5D-8696-51443C09B1B0}" type="pres">
      <dgm:prSet presAssocID="{099A3CF8-6D5B-44E4-B3C9-194CF6BC8E56}" presName="compNode" presStyleCnt="0"/>
      <dgm:spPr/>
    </dgm:pt>
    <dgm:pt modelId="{5BD7E0C7-4308-41CB-AF83-53E75120B19A}" type="pres">
      <dgm:prSet presAssocID="{099A3CF8-6D5B-44E4-B3C9-194CF6BC8E56}" presName="bkgdShape" presStyleLbl="node1" presStyleIdx="3" presStyleCnt="5"/>
      <dgm:spPr/>
      <dgm:t>
        <a:bodyPr/>
        <a:lstStyle/>
        <a:p>
          <a:endParaRPr lang="en-US"/>
        </a:p>
      </dgm:t>
    </dgm:pt>
    <dgm:pt modelId="{7C53DF22-695C-46F0-A45B-28423848FE50}" type="pres">
      <dgm:prSet presAssocID="{099A3CF8-6D5B-44E4-B3C9-194CF6BC8E56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0C67A-4878-4BD2-B3CC-51A8BCDB8E30}" type="pres">
      <dgm:prSet presAssocID="{099A3CF8-6D5B-44E4-B3C9-194CF6BC8E56}" presName="invisiNode" presStyleLbl="node1" presStyleIdx="3" presStyleCnt="5"/>
      <dgm:spPr/>
    </dgm:pt>
    <dgm:pt modelId="{6C5CF2A0-50E7-477D-A60C-164EE62CB98C}" type="pres">
      <dgm:prSet presAssocID="{099A3CF8-6D5B-44E4-B3C9-194CF6BC8E56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103243E9-8EF1-4B54-9909-3B55283A184B}" type="pres">
      <dgm:prSet presAssocID="{C3E728F9-1A0C-41D1-8EA9-D51D2A696D3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F8C85A4-812F-4AD8-953A-CD0B13652EA0}" type="pres">
      <dgm:prSet presAssocID="{5E91A618-6031-43F6-AB78-3C19F7B9A9A3}" presName="compNode" presStyleCnt="0"/>
      <dgm:spPr/>
    </dgm:pt>
    <dgm:pt modelId="{D1859F3D-C9E3-451C-99C9-185479F43DBA}" type="pres">
      <dgm:prSet presAssocID="{5E91A618-6031-43F6-AB78-3C19F7B9A9A3}" presName="bkgdShape" presStyleLbl="node1" presStyleIdx="4" presStyleCnt="5"/>
      <dgm:spPr/>
      <dgm:t>
        <a:bodyPr/>
        <a:lstStyle/>
        <a:p>
          <a:endParaRPr lang="en-US"/>
        </a:p>
      </dgm:t>
    </dgm:pt>
    <dgm:pt modelId="{259214D0-B215-4E50-9C23-D35B61EEDEAD}" type="pres">
      <dgm:prSet presAssocID="{5E91A618-6031-43F6-AB78-3C19F7B9A9A3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9C879-A593-4F96-8BB4-96828AB09C6D}" type="pres">
      <dgm:prSet presAssocID="{5E91A618-6031-43F6-AB78-3C19F7B9A9A3}" presName="invisiNode" presStyleLbl="node1" presStyleIdx="4" presStyleCnt="5"/>
      <dgm:spPr/>
    </dgm:pt>
    <dgm:pt modelId="{888C287F-9566-4C81-A946-375410DE4CAC}" type="pres">
      <dgm:prSet presAssocID="{5E91A618-6031-43F6-AB78-3C19F7B9A9A3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</dgm:spPr>
      <dgm:t>
        <a:bodyPr/>
        <a:lstStyle/>
        <a:p>
          <a:endParaRPr lang="en-US"/>
        </a:p>
      </dgm:t>
    </dgm:pt>
  </dgm:ptLst>
  <dgm:cxnLst>
    <dgm:cxn modelId="{F515C72F-2163-47F1-8F01-98D7F7A517BE}" type="presOf" srcId="{C3E728F9-1A0C-41D1-8EA9-D51D2A696D34}" destId="{103243E9-8EF1-4B54-9909-3B55283A184B}" srcOrd="0" destOrd="0" presId="urn:microsoft.com/office/officeart/2005/8/layout/hList7"/>
    <dgm:cxn modelId="{96FC5D3B-44B0-4398-9F56-DE82CBD5432B}" srcId="{973DAFC1-A1AE-4251-BA35-34033C667143}" destId="{82BE8F8A-3EEA-4E39-AE53-0DC9C98F7F8A}" srcOrd="0" destOrd="0" parTransId="{7137B48E-9D13-4427-9830-E71EEB8D12EF}" sibTransId="{2E3D7336-96DA-4602-89CA-96B83FC6A641}"/>
    <dgm:cxn modelId="{1AF58A9B-D0AA-4969-AED6-2D0CEE793FDC}" type="presOf" srcId="{2E3D7336-96DA-4602-89CA-96B83FC6A641}" destId="{CEFA5AF4-13E7-4E0E-AF06-2C513DA5CA85}" srcOrd="0" destOrd="0" presId="urn:microsoft.com/office/officeart/2005/8/layout/hList7"/>
    <dgm:cxn modelId="{6B9EF24C-490D-4188-9CFB-5C1707CE2C6B}" srcId="{973DAFC1-A1AE-4251-BA35-34033C667143}" destId="{DDE01C42-9432-4C35-B181-C28131D74024}" srcOrd="1" destOrd="0" parTransId="{9E423BDD-C847-4AD4-AA89-76E5A05B80D2}" sibTransId="{3558A797-B5EF-40AC-A216-BDEA05865E02}"/>
    <dgm:cxn modelId="{6118E447-2085-491C-A141-A55C2A0EB416}" type="presOf" srcId="{099A3CF8-6D5B-44E4-B3C9-194CF6BC8E56}" destId="{5BD7E0C7-4308-41CB-AF83-53E75120B19A}" srcOrd="0" destOrd="0" presId="urn:microsoft.com/office/officeart/2005/8/layout/hList7"/>
    <dgm:cxn modelId="{1BF29E5C-0E44-4068-9EE0-F5BAA213FC84}" srcId="{973DAFC1-A1AE-4251-BA35-34033C667143}" destId="{77C88465-6F16-4ACB-9130-AB75C16136AA}" srcOrd="2" destOrd="0" parTransId="{667FC219-21D4-41E5-98E5-CC35A8AB00E1}" sibTransId="{08A45133-62E0-41FD-8342-F3405678CC72}"/>
    <dgm:cxn modelId="{79893195-4B1A-4C18-909F-501E019B267E}" type="presOf" srcId="{973DAFC1-A1AE-4251-BA35-34033C667143}" destId="{DF5DD80C-B3AA-4ACA-89A4-66A98DDD3DD8}" srcOrd="0" destOrd="0" presId="urn:microsoft.com/office/officeart/2005/8/layout/hList7"/>
    <dgm:cxn modelId="{D13457DB-2AD7-4206-9A24-40D7F4AD90BB}" srcId="{973DAFC1-A1AE-4251-BA35-34033C667143}" destId="{099A3CF8-6D5B-44E4-B3C9-194CF6BC8E56}" srcOrd="3" destOrd="0" parTransId="{4774CE8E-76F8-407D-B152-FDF2AF911CD9}" sibTransId="{C3E728F9-1A0C-41D1-8EA9-D51D2A696D34}"/>
    <dgm:cxn modelId="{5C0D0377-AF42-44F7-BF61-D340C484ADEF}" type="presOf" srcId="{DDE01C42-9432-4C35-B181-C28131D74024}" destId="{BD632668-B379-4E0B-BEB2-526AF9D41F80}" srcOrd="1" destOrd="0" presId="urn:microsoft.com/office/officeart/2005/8/layout/hList7"/>
    <dgm:cxn modelId="{6C1240E0-85C2-4A8D-9532-AE462AE8F4DB}" type="presOf" srcId="{77C88465-6F16-4ACB-9130-AB75C16136AA}" destId="{20149404-6384-4036-B727-114FF6D0F02F}" srcOrd="1" destOrd="0" presId="urn:microsoft.com/office/officeart/2005/8/layout/hList7"/>
    <dgm:cxn modelId="{C1140D02-4848-4844-A5B8-B32D063C44E8}" type="presOf" srcId="{3558A797-B5EF-40AC-A216-BDEA05865E02}" destId="{2FE1DFC1-F965-41BB-991D-DC60D4552B2C}" srcOrd="0" destOrd="0" presId="urn:microsoft.com/office/officeart/2005/8/layout/hList7"/>
    <dgm:cxn modelId="{33C75F6C-9DCA-4F9D-8D30-2B4FF07A599E}" type="presOf" srcId="{08A45133-62E0-41FD-8342-F3405678CC72}" destId="{567FB99B-B0D6-4803-A3E5-B9D413D20FC2}" srcOrd="0" destOrd="0" presId="urn:microsoft.com/office/officeart/2005/8/layout/hList7"/>
    <dgm:cxn modelId="{23A6DDF3-B3F4-41BB-9585-043B59999B33}" type="presOf" srcId="{DDE01C42-9432-4C35-B181-C28131D74024}" destId="{A72B1EE2-9194-49C9-BB81-3935A7F344E1}" srcOrd="0" destOrd="0" presId="urn:microsoft.com/office/officeart/2005/8/layout/hList7"/>
    <dgm:cxn modelId="{520D28FA-F4D2-416C-9494-A86723D5FB3F}" type="presOf" srcId="{5E91A618-6031-43F6-AB78-3C19F7B9A9A3}" destId="{D1859F3D-C9E3-451C-99C9-185479F43DBA}" srcOrd="0" destOrd="0" presId="urn:microsoft.com/office/officeart/2005/8/layout/hList7"/>
    <dgm:cxn modelId="{EC676DD3-C999-4F2B-90C7-1FB432227733}" type="presOf" srcId="{5E91A618-6031-43F6-AB78-3C19F7B9A9A3}" destId="{259214D0-B215-4E50-9C23-D35B61EEDEAD}" srcOrd="1" destOrd="0" presId="urn:microsoft.com/office/officeart/2005/8/layout/hList7"/>
    <dgm:cxn modelId="{3D7DB80C-66B4-4C4A-BCB2-E32DE8D65D15}" type="presOf" srcId="{099A3CF8-6D5B-44E4-B3C9-194CF6BC8E56}" destId="{7C53DF22-695C-46F0-A45B-28423848FE50}" srcOrd="1" destOrd="0" presId="urn:microsoft.com/office/officeart/2005/8/layout/hList7"/>
    <dgm:cxn modelId="{72524804-DC80-4C69-BF7F-9D535B8B9A12}" type="presOf" srcId="{82BE8F8A-3EEA-4E39-AE53-0DC9C98F7F8A}" destId="{87D35CD7-0952-44D2-93D4-BB2BBF82DEC7}" srcOrd="0" destOrd="0" presId="urn:microsoft.com/office/officeart/2005/8/layout/hList7"/>
    <dgm:cxn modelId="{164B0E38-5282-44E2-AFCF-27DE117BBF35}" type="presOf" srcId="{77C88465-6F16-4ACB-9130-AB75C16136AA}" destId="{12731A8D-887A-4ACA-9F41-E13E1DDAF644}" srcOrd="0" destOrd="0" presId="urn:microsoft.com/office/officeart/2005/8/layout/hList7"/>
    <dgm:cxn modelId="{963B9103-573E-488C-BBFD-CC3EAF9D66A3}" srcId="{973DAFC1-A1AE-4251-BA35-34033C667143}" destId="{5E91A618-6031-43F6-AB78-3C19F7B9A9A3}" srcOrd="4" destOrd="0" parTransId="{DA7F0006-CE03-4215-951A-DF46FEE6AD14}" sibTransId="{3649A317-81B2-44B9-BCCF-330D9A70A3C4}"/>
    <dgm:cxn modelId="{008E4DCA-DA1A-40F6-A3C6-A84E23B4353B}" type="presOf" srcId="{82BE8F8A-3EEA-4E39-AE53-0DC9C98F7F8A}" destId="{C91B652C-D69F-4B35-9F7C-4BF0E04922E5}" srcOrd="1" destOrd="0" presId="urn:microsoft.com/office/officeart/2005/8/layout/hList7"/>
    <dgm:cxn modelId="{2835B9FE-4F51-4082-8E58-4E142CD2DBDC}" type="presParOf" srcId="{DF5DD80C-B3AA-4ACA-89A4-66A98DDD3DD8}" destId="{5B6A2440-0548-4B86-A78D-F916B54E8EF2}" srcOrd="0" destOrd="0" presId="urn:microsoft.com/office/officeart/2005/8/layout/hList7"/>
    <dgm:cxn modelId="{4B8752DC-D05F-479D-A518-B77E87D580FA}" type="presParOf" srcId="{DF5DD80C-B3AA-4ACA-89A4-66A98DDD3DD8}" destId="{6C6CE0DE-B29E-4EA2-A83B-53F8C1BE8FCF}" srcOrd="1" destOrd="0" presId="urn:microsoft.com/office/officeart/2005/8/layout/hList7"/>
    <dgm:cxn modelId="{CEFD7FB8-1874-4EDC-B2AF-78EB6B0D08F7}" type="presParOf" srcId="{6C6CE0DE-B29E-4EA2-A83B-53F8C1BE8FCF}" destId="{BA69F5FD-A9CD-4777-AA89-914652989C0B}" srcOrd="0" destOrd="0" presId="urn:microsoft.com/office/officeart/2005/8/layout/hList7"/>
    <dgm:cxn modelId="{CFD1670C-C0A2-4D48-8ACC-8F03A373322D}" type="presParOf" srcId="{BA69F5FD-A9CD-4777-AA89-914652989C0B}" destId="{87D35CD7-0952-44D2-93D4-BB2BBF82DEC7}" srcOrd="0" destOrd="0" presId="urn:microsoft.com/office/officeart/2005/8/layout/hList7"/>
    <dgm:cxn modelId="{078C10CB-BDF7-4558-90DC-2E1684A30472}" type="presParOf" srcId="{BA69F5FD-A9CD-4777-AA89-914652989C0B}" destId="{C91B652C-D69F-4B35-9F7C-4BF0E04922E5}" srcOrd="1" destOrd="0" presId="urn:microsoft.com/office/officeart/2005/8/layout/hList7"/>
    <dgm:cxn modelId="{F4B804C0-CA46-462A-9A0E-E3C53CD1D2F8}" type="presParOf" srcId="{BA69F5FD-A9CD-4777-AA89-914652989C0B}" destId="{ACDC16BC-78A2-4977-A821-FCC2E83FAE44}" srcOrd="2" destOrd="0" presId="urn:microsoft.com/office/officeart/2005/8/layout/hList7"/>
    <dgm:cxn modelId="{969549B9-C6EC-4B7C-9058-555579CA4FC4}" type="presParOf" srcId="{BA69F5FD-A9CD-4777-AA89-914652989C0B}" destId="{17D33649-0BC5-4AE5-9908-D854107E2DE9}" srcOrd="3" destOrd="0" presId="urn:microsoft.com/office/officeart/2005/8/layout/hList7"/>
    <dgm:cxn modelId="{2CDBB70A-CCFE-4A5A-BBBD-4416CAE8A64C}" type="presParOf" srcId="{6C6CE0DE-B29E-4EA2-A83B-53F8C1BE8FCF}" destId="{CEFA5AF4-13E7-4E0E-AF06-2C513DA5CA85}" srcOrd="1" destOrd="0" presId="urn:microsoft.com/office/officeart/2005/8/layout/hList7"/>
    <dgm:cxn modelId="{D5C9C444-7C62-4302-A463-439A3C2E31C6}" type="presParOf" srcId="{6C6CE0DE-B29E-4EA2-A83B-53F8C1BE8FCF}" destId="{549CA0AF-3A4F-4E50-89B2-81FFDE946EC8}" srcOrd="2" destOrd="0" presId="urn:microsoft.com/office/officeart/2005/8/layout/hList7"/>
    <dgm:cxn modelId="{E1586051-29F2-4042-BD20-87B855DDE160}" type="presParOf" srcId="{549CA0AF-3A4F-4E50-89B2-81FFDE946EC8}" destId="{A72B1EE2-9194-49C9-BB81-3935A7F344E1}" srcOrd="0" destOrd="0" presId="urn:microsoft.com/office/officeart/2005/8/layout/hList7"/>
    <dgm:cxn modelId="{232CBCF8-3FD1-4F80-BA02-C7D17D556E5C}" type="presParOf" srcId="{549CA0AF-3A4F-4E50-89B2-81FFDE946EC8}" destId="{BD632668-B379-4E0B-BEB2-526AF9D41F80}" srcOrd="1" destOrd="0" presId="urn:microsoft.com/office/officeart/2005/8/layout/hList7"/>
    <dgm:cxn modelId="{5B23C7A0-EB5B-42B8-9C1E-F426F2CD6D05}" type="presParOf" srcId="{549CA0AF-3A4F-4E50-89B2-81FFDE946EC8}" destId="{BF62243E-4A5B-4BA1-8B78-4544AC459B23}" srcOrd="2" destOrd="0" presId="urn:microsoft.com/office/officeart/2005/8/layout/hList7"/>
    <dgm:cxn modelId="{3C8A4BF7-910C-46D4-A6C8-A58F9B46E907}" type="presParOf" srcId="{549CA0AF-3A4F-4E50-89B2-81FFDE946EC8}" destId="{1827D949-DFA4-44F1-AB8D-EB3E422537BA}" srcOrd="3" destOrd="0" presId="urn:microsoft.com/office/officeart/2005/8/layout/hList7"/>
    <dgm:cxn modelId="{DE7E0DCC-95C6-482D-BB53-E3B8DFC0312E}" type="presParOf" srcId="{6C6CE0DE-B29E-4EA2-A83B-53F8C1BE8FCF}" destId="{2FE1DFC1-F965-41BB-991D-DC60D4552B2C}" srcOrd="3" destOrd="0" presId="urn:microsoft.com/office/officeart/2005/8/layout/hList7"/>
    <dgm:cxn modelId="{C2E6FEEC-4F90-4EE4-BC22-E1E045421D1F}" type="presParOf" srcId="{6C6CE0DE-B29E-4EA2-A83B-53F8C1BE8FCF}" destId="{8A55B87A-A277-47F4-8C5F-2334B50CA7C5}" srcOrd="4" destOrd="0" presId="urn:microsoft.com/office/officeart/2005/8/layout/hList7"/>
    <dgm:cxn modelId="{884C732E-3502-43C9-9E99-EF2B67A4D136}" type="presParOf" srcId="{8A55B87A-A277-47F4-8C5F-2334B50CA7C5}" destId="{12731A8D-887A-4ACA-9F41-E13E1DDAF644}" srcOrd="0" destOrd="0" presId="urn:microsoft.com/office/officeart/2005/8/layout/hList7"/>
    <dgm:cxn modelId="{145CFC2C-F4E4-4A4E-8B3A-126C0D731313}" type="presParOf" srcId="{8A55B87A-A277-47F4-8C5F-2334B50CA7C5}" destId="{20149404-6384-4036-B727-114FF6D0F02F}" srcOrd="1" destOrd="0" presId="urn:microsoft.com/office/officeart/2005/8/layout/hList7"/>
    <dgm:cxn modelId="{082821EE-70A3-4C17-843B-EF2D78679116}" type="presParOf" srcId="{8A55B87A-A277-47F4-8C5F-2334B50CA7C5}" destId="{51D96ED5-A59F-4574-92B4-5251A9E76583}" srcOrd="2" destOrd="0" presId="urn:microsoft.com/office/officeart/2005/8/layout/hList7"/>
    <dgm:cxn modelId="{2A1B9C48-B409-4AA0-9DF0-C2FF75C21591}" type="presParOf" srcId="{8A55B87A-A277-47F4-8C5F-2334B50CA7C5}" destId="{41375DB3-3B32-405A-9504-E241C8824D53}" srcOrd="3" destOrd="0" presId="urn:microsoft.com/office/officeart/2005/8/layout/hList7"/>
    <dgm:cxn modelId="{A995A225-33FF-4E49-ACBE-771250526742}" type="presParOf" srcId="{6C6CE0DE-B29E-4EA2-A83B-53F8C1BE8FCF}" destId="{567FB99B-B0D6-4803-A3E5-B9D413D20FC2}" srcOrd="5" destOrd="0" presId="urn:microsoft.com/office/officeart/2005/8/layout/hList7"/>
    <dgm:cxn modelId="{DE105E2A-3FA0-4507-9CAD-F5ED14C50ACD}" type="presParOf" srcId="{6C6CE0DE-B29E-4EA2-A83B-53F8C1BE8FCF}" destId="{F39915CB-6E68-4F5D-8696-51443C09B1B0}" srcOrd="6" destOrd="0" presId="urn:microsoft.com/office/officeart/2005/8/layout/hList7"/>
    <dgm:cxn modelId="{8D24CB0D-91D9-4C71-BB7B-4D4D2B0A6267}" type="presParOf" srcId="{F39915CB-6E68-4F5D-8696-51443C09B1B0}" destId="{5BD7E0C7-4308-41CB-AF83-53E75120B19A}" srcOrd="0" destOrd="0" presId="urn:microsoft.com/office/officeart/2005/8/layout/hList7"/>
    <dgm:cxn modelId="{6A775F35-9609-4545-8C36-FDCC6C4E0153}" type="presParOf" srcId="{F39915CB-6E68-4F5D-8696-51443C09B1B0}" destId="{7C53DF22-695C-46F0-A45B-28423848FE50}" srcOrd="1" destOrd="0" presId="urn:microsoft.com/office/officeart/2005/8/layout/hList7"/>
    <dgm:cxn modelId="{006AFA8E-AEDB-4ADC-BF7E-232EB74A9CCA}" type="presParOf" srcId="{F39915CB-6E68-4F5D-8696-51443C09B1B0}" destId="{F170C67A-4878-4BD2-B3CC-51A8BCDB8E30}" srcOrd="2" destOrd="0" presId="urn:microsoft.com/office/officeart/2005/8/layout/hList7"/>
    <dgm:cxn modelId="{95FCEAF9-46C3-4F8E-B3B8-F2CF0F9604E4}" type="presParOf" srcId="{F39915CB-6E68-4F5D-8696-51443C09B1B0}" destId="{6C5CF2A0-50E7-477D-A60C-164EE62CB98C}" srcOrd="3" destOrd="0" presId="urn:microsoft.com/office/officeart/2005/8/layout/hList7"/>
    <dgm:cxn modelId="{7EA1CEE2-1850-4F6E-A9A9-B7E3B934BB4D}" type="presParOf" srcId="{6C6CE0DE-B29E-4EA2-A83B-53F8C1BE8FCF}" destId="{103243E9-8EF1-4B54-9909-3B55283A184B}" srcOrd="7" destOrd="0" presId="urn:microsoft.com/office/officeart/2005/8/layout/hList7"/>
    <dgm:cxn modelId="{F5A53C34-F0D9-46BA-8374-830E163AFCDC}" type="presParOf" srcId="{6C6CE0DE-B29E-4EA2-A83B-53F8C1BE8FCF}" destId="{2F8C85A4-812F-4AD8-953A-CD0B13652EA0}" srcOrd="8" destOrd="0" presId="urn:microsoft.com/office/officeart/2005/8/layout/hList7"/>
    <dgm:cxn modelId="{44E67C8B-F331-4527-9693-400FD0E901B3}" type="presParOf" srcId="{2F8C85A4-812F-4AD8-953A-CD0B13652EA0}" destId="{D1859F3D-C9E3-451C-99C9-185479F43DBA}" srcOrd="0" destOrd="0" presId="urn:microsoft.com/office/officeart/2005/8/layout/hList7"/>
    <dgm:cxn modelId="{48673D42-A940-4697-A6F4-56132FD2D4EB}" type="presParOf" srcId="{2F8C85A4-812F-4AD8-953A-CD0B13652EA0}" destId="{259214D0-B215-4E50-9C23-D35B61EEDEAD}" srcOrd="1" destOrd="0" presId="urn:microsoft.com/office/officeart/2005/8/layout/hList7"/>
    <dgm:cxn modelId="{B0883D98-A0D4-4552-8C63-27B92E3D393E}" type="presParOf" srcId="{2F8C85A4-812F-4AD8-953A-CD0B13652EA0}" destId="{F129C879-A593-4F96-8BB4-96828AB09C6D}" srcOrd="2" destOrd="0" presId="urn:microsoft.com/office/officeart/2005/8/layout/hList7"/>
    <dgm:cxn modelId="{CB7BE01B-0603-4AF7-80EB-383BABE6675D}" type="presParOf" srcId="{2F8C85A4-812F-4AD8-953A-CD0B13652EA0}" destId="{888C287F-9566-4C81-A946-375410DE4CA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DAFC1-A1AE-4251-BA35-34033C66714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E8F8A-3EEA-4E39-AE53-0DC9C98F7F8A}">
      <dgm:prSet custT="1"/>
      <dgm:spPr/>
      <dgm:t>
        <a:bodyPr/>
        <a:lstStyle/>
        <a:p>
          <a:pPr rtl="0"/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doanh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tốt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cập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nhật</a:t>
          </a:r>
          <a:endParaRPr lang="en-US" sz="1850" dirty="0" smtClean="0">
            <a:latin typeface="Times New Roman" pitchFamily="18" charset="0"/>
            <a:cs typeface="Times New Roman" pitchFamily="18" charset="0"/>
          </a:endParaRPr>
        </a:p>
      </dgm:t>
    </dgm:pt>
    <dgm:pt modelId="{7137B48E-9D13-4427-9830-E71EEB8D12EF}" type="parTrans" cxnId="{96FC5D3B-44B0-4398-9F56-DE82CBD5432B}">
      <dgm:prSet/>
      <dgm:spPr/>
      <dgm:t>
        <a:bodyPr/>
        <a:lstStyle/>
        <a:p>
          <a:endParaRPr lang="en-US"/>
        </a:p>
      </dgm:t>
    </dgm:pt>
    <dgm:pt modelId="{2E3D7336-96DA-4602-89CA-96B83FC6A641}" type="sibTrans" cxnId="{96FC5D3B-44B0-4398-9F56-DE82CBD5432B}">
      <dgm:prSet/>
      <dgm:spPr/>
      <dgm:t>
        <a:bodyPr/>
        <a:lstStyle/>
        <a:p>
          <a:endParaRPr lang="en-US"/>
        </a:p>
      </dgm:t>
    </dgm:pt>
    <dgm:pt modelId="{DDE01C42-9432-4C35-B181-C28131D74024}">
      <dgm:prSet custT="1"/>
      <dgm:spPr/>
      <dgm:t>
        <a:bodyPr/>
        <a:lstStyle/>
        <a:p>
          <a:pPr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Phục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mã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…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9E423BDD-C847-4AD4-AA89-76E5A05B80D2}" type="parTrans" cxnId="{6B9EF24C-490D-4188-9CFB-5C1707CE2C6B}">
      <dgm:prSet/>
      <dgm:spPr/>
      <dgm:t>
        <a:bodyPr/>
        <a:lstStyle/>
        <a:p>
          <a:endParaRPr lang="en-US"/>
        </a:p>
      </dgm:t>
    </dgm:pt>
    <dgm:pt modelId="{3558A797-B5EF-40AC-A216-BDEA05865E02}" type="sibTrans" cxnId="{6B9EF24C-490D-4188-9CFB-5C1707CE2C6B}">
      <dgm:prSet/>
      <dgm:spPr/>
      <dgm:t>
        <a:bodyPr/>
        <a:lstStyle/>
        <a:p>
          <a:endParaRPr lang="en-US"/>
        </a:p>
      </dgm:t>
    </dgm:pt>
    <dgm:pt modelId="{77C88465-6F16-4ACB-9130-AB75C16136AA}">
      <dgm:prSet custT="1"/>
      <dgm:spPr/>
      <dgm:t>
        <a:bodyPr/>
        <a:lstStyle/>
        <a:p>
          <a:pPr rtl="0"/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lo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cáo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sai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lệch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nắm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ở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bất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cứ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đâu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850" dirty="0">
            <a:latin typeface="Times New Roman" pitchFamily="18" charset="0"/>
            <a:cs typeface="Times New Roman" pitchFamily="18" charset="0"/>
          </a:endParaRPr>
        </a:p>
      </dgm:t>
    </dgm:pt>
    <dgm:pt modelId="{667FC219-21D4-41E5-98E5-CC35A8AB00E1}" type="parTrans" cxnId="{1BF29E5C-0E44-4068-9EE0-F5BAA213FC84}">
      <dgm:prSet/>
      <dgm:spPr/>
      <dgm:t>
        <a:bodyPr/>
        <a:lstStyle/>
        <a:p>
          <a:endParaRPr lang="en-US"/>
        </a:p>
      </dgm:t>
    </dgm:pt>
    <dgm:pt modelId="{08A45133-62E0-41FD-8342-F3405678CC72}" type="sibTrans" cxnId="{1BF29E5C-0E44-4068-9EE0-F5BAA213FC84}">
      <dgm:prSet/>
      <dgm:spPr/>
      <dgm:t>
        <a:bodyPr/>
        <a:lstStyle/>
        <a:p>
          <a:endParaRPr lang="en-US"/>
        </a:p>
      </dgm:t>
    </dgm:pt>
    <dgm:pt modelId="{099A3CF8-6D5B-44E4-B3C9-194CF6BC8E56}">
      <dgm:prSet custT="1"/>
      <dgm:spPr/>
      <dgm:t>
        <a:bodyPr/>
        <a:lstStyle/>
        <a:p>
          <a:pPr rtl="0"/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tính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nghiệp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4774CE8E-76F8-407D-B152-FDF2AF911CD9}" type="parTrans" cxnId="{D13457DB-2AD7-4206-9A24-40D7F4AD90BB}">
      <dgm:prSet/>
      <dgm:spPr/>
      <dgm:t>
        <a:bodyPr/>
        <a:lstStyle/>
        <a:p>
          <a:endParaRPr lang="en-US"/>
        </a:p>
      </dgm:t>
    </dgm:pt>
    <dgm:pt modelId="{C3E728F9-1A0C-41D1-8EA9-D51D2A696D34}" type="sibTrans" cxnId="{D13457DB-2AD7-4206-9A24-40D7F4AD90BB}">
      <dgm:prSet/>
      <dgm:spPr/>
      <dgm:t>
        <a:bodyPr/>
        <a:lstStyle/>
        <a:p>
          <a:endParaRPr lang="en-US"/>
        </a:p>
      </dgm:t>
    </dgm:pt>
    <dgm:pt modelId="{5E91A618-6031-43F6-AB78-3C19F7B9A9A3}">
      <dgm:prSet custT="1"/>
      <dgm:spPr/>
      <dgm:t>
        <a:bodyPr/>
        <a:lstStyle/>
        <a:p>
          <a:pPr algn="ctr"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Chăm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sóc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DA7F0006-CE03-4215-951A-DF46FEE6AD14}" type="parTrans" cxnId="{963B9103-573E-488C-BBFD-CC3EAF9D66A3}">
      <dgm:prSet/>
      <dgm:spPr/>
      <dgm:t>
        <a:bodyPr/>
        <a:lstStyle/>
        <a:p>
          <a:endParaRPr lang="en-US"/>
        </a:p>
      </dgm:t>
    </dgm:pt>
    <dgm:pt modelId="{3649A317-81B2-44B9-BCCF-330D9A70A3C4}" type="sibTrans" cxnId="{963B9103-573E-488C-BBFD-CC3EAF9D66A3}">
      <dgm:prSet/>
      <dgm:spPr/>
      <dgm:t>
        <a:bodyPr/>
        <a:lstStyle/>
        <a:p>
          <a:endParaRPr lang="en-US"/>
        </a:p>
      </dgm:t>
    </dgm:pt>
    <dgm:pt modelId="{DF5DD80C-B3AA-4ACA-89A4-66A98DDD3DD8}" type="pres">
      <dgm:prSet presAssocID="{973DAFC1-A1AE-4251-BA35-34033C6671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6A2440-0548-4B86-A78D-F916B54E8EF2}" type="pres">
      <dgm:prSet presAssocID="{973DAFC1-A1AE-4251-BA35-34033C667143}" presName="fgShape" presStyleLbl="fgShp" presStyleIdx="0" presStyleCnt="1"/>
      <dgm:spPr/>
    </dgm:pt>
    <dgm:pt modelId="{6C6CE0DE-B29E-4EA2-A83B-53F8C1BE8FCF}" type="pres">
      <dgm:prSet presAssocID="{973DAFC1-A1AE-4251-BA35-34033C667143}" presName="linComp" presStyleCnt="0"/>
      <dgm:spPr/>
    </dgm:pt>
    <dgm:pt modelId="{BA69F5FD-A9CD-4777-AA89-914652989C0B}" type="pres">
      <dgm:prSet presAssocID="{82BE8F8A-3EEA-4E39-AE53-0DC9C98F7F8A}" presName="compNode" presStyleCnt="0"/>
      <dgm:spPr/>
    </dgm:pt>
    <dgm:pt modelId="{87D35CD7-0952-44D2-93D4-BB2BBF82DEC7}" type="pres">
      <dgm:prSet presAssocID="{82BE8F8A-3EEA-4E39-AE53-0DC9C98F7F8A}" presName="bkgdShape" presStyleLbl="node1" presStyleIdx="0" presStyleCnt="5"/>
      <dgm:spPr/>
      <dgm:t>
        <a:bodyPr/>
        <a:lstStyle/>
        <a:p>
          <a:endParaRPr lang="en-US"/>
        </a:p>
      </dgm:t>
    </dgm:pt>
    <dgm:pt modelId="{C91B652C-D69F-4B35-9F7C-4BF0E04922E5}" type="pres">
      <dgm:prSet presAssocID="{82BE8F8A-3EEA-4E39-AE53-0DC9C98F7F8A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C16BC-78A2-4977-A821-FCC2E83FAE44}" type="pres">
      <dgm:prSet presAssocID="{82BE8F8A-3EEA-4E39-AE53-0DC9C98F7F8A}" presName="invisiNode" presStyleLbl="node1" presStyleIdx="0" presStyleCnt="5"/>
      <dgm:spPr/>
    </dgm:pt>
    <dgm:pt modelId="{17D33649-0BC5-4AE5-9908-D854107E2DE9}" type="pres">
      <dgm:prSet presAssocID="{82BE8F8A-3EEA-4E39-AE53-0DC9C98F7F8A}" presName="imagNode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FA5AF4-13E7-4E0E-AF06-2C513DA5CA85}" type="pres">
      <dgm:prSet presAssocID="{2E3D7336-96DA-4602-89CA-96B83FC6A64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9CA0AF-3A4F-4E50-89B2-81FFDE946EC8}" type="pres">
      <dgm:prSet presAssocID="{DDE01C42-9432-4C35-B181-C28131D74024}" presName="compNode" presStyleCnt="0"/>
      <dgm:spPr/>
    </dgm:pt>
    <dgm:pt modelId="{A72B1EE2-9194-49C9-BB81-3935A7F344E1}" type="pres">
      <dgm:prSet presAssocID="{DDE01C42-9432-4C35-B181-C28131D74024}" presName="bkgdShape" presStyleLbl="node1" presStyleIdx="1" presStyleCnt="5"/>
      <dgm:spPr/>
      <dgm:t>
        <a:bodyPr/>
        <a:lstStyle/>
        <a:p>
          <a:endParaRPr lang="en-US"/>
        </a:p>
      </dgm:t>
    </dgm:pt>
    <dgm:pt modelId="{BD632668-B379-4E0B-BEB2-526AF9D41F80}" type="pres">
      <dgm:prSet presAssocID="{DDE01C42-9432-4C35-B181-C28131D74024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243E-4A5B-4BA1-8B78-4544AC459B23}" type="pres">
      <dgm:prSet presAssocID="{DDE01C42-9432-4C35-B181-C28131D74024}" presName="invisiNode" presStyleLbl="node1" presStyleIdx="1" presStyleCnt="5"/>
      <dgm:spPr/>
    </dgm:pt>
    <dgm:pt modelId="{1827D949-DFA4-44F1-AB8D-EB3E422537BA}" type="pres">
      <dgm:prSet presAssocID="{DDE01C42-9432-4C35-B181-C28131D74024}" presName="imagNode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FE1DFC1-F965-41BB-991D-DC60D4552B2C}" type="pres">
      <dgm:prSet presAssocID="{3558A797-B5EF-40AC-A216-BDEA05865E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55B87A-A277-47F4-8C5F-2334B50CA7C5}" type="pres">
      <dgm:prSet presAssocID="{77C88465-6F16-4ACB-9130-AB75C16136AA}" presName="compNode" presStyleCnt="0"/>
      <dgm:spPr/>
    </dgm:pt>
    <dgm:pt modelId="{12731A8D-887A-4ACA-9F41-E13E1DDAF644}" type="pres">
      <dgm:prSet presAssocID="{77C88465-6F16-4ACB-9130-AB75C16136AA}" presName="bkgdShape" presStyleLbl="node1" presStyleIdx="2" presStyleCnt="5"/>
      <dgm:spPr/>
      <dgm:t>
        <a:bodyPr/>
        <a:lstStyle/>
        <a:p>
          <a:endParaRPr lang="en-US"/>
        </a:p>
      </dgm:t>
    </dgm:pt>
    <dgm:pt modelId="{20149404-6384-4036-B727-114FF6D0F02F}" type="pres">
      <dgm:prSet presAssocID="{77C88465-6F16-4ACB-9130-AB75C16136AA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6ED5-A59F-4574-92B4-5251A9E76583}" type="pres">
      <dgm:prSet presAssocID="{77C88465-6F16-4ACB-9130-AB75C16136AA}" presName="invisiNode" presStyleLbl="node1" presStyleIdx="2" presStyleCnt="5"/>
      <dgm:spPr/>
    </dgm:pt>
    <dgm:pt modelId="{41375DB3-3B32-405A-9504-E241C8824D53}" type="pres">
      <dgm:prSet presAssocID="{77C88465-6F16-4ACB-9130-AB75C16136AA}" presName="imagNode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7FB99B-B0D6-4803-A3E5-B9D413D20FC2}" type="pres">
      <dgm:prSet presAssocID="{08A45133-62E0-41FD-8342-F3405678CC7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39915CB-6E68-4F5D-8696-51443C09B1B0}" type="pres">
      <dgm:prSet presAssocID="{099A3CF8-6D5B-44E4-B3C9-194CF6BC8E56}" presName="compNode" presStyleCnt="0"/>
      <dgm:spPr/>
    </dgm:pt>
    <dgm:pt modelId="{5BD7E0C7-4308-41CB-AF83-53E75120B19A}" type="pres">
      <dgm:prSet presAssocID="{099A3CF8-6D5B-44E4-B3C9-194CF6BC8E56}" presName="bkgdShape" presStyleLbl="node1" presStyleIdx="3" presStyleCnt="5"/>
      <dgm:spPr/>
      <dgm:t>
        <a:bodyPr/>
        <a:lstStyle/>
        <a:p>
          <a:endParaRPr lang="en-US"/>
        </a:p>
      </dgm:t>
    </dgm:pt>
    <dgm:pt modelId="{7C53DF22-695C-46F0-A45B-28423848FE50}" type="pres">
      <dgm:prSet presAssocID="{099A3CF8-6D5B-44E4-B3C9-194CF6BC8E56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0C67A-4878-4BD2-B3CC-51A8BCDB8E30}" type="pres">
      <dgm:prSet presAssocID="{099A3CF8-6D5B-44E4-B3C9-194CF6BC8E56}" presName="invisiNode" presStyleLbl="node1" presStyleIdx="3" presStyleCnt="5"/>
      <dgm:spPr/>
    </dgm:pt>
    <dgm:pt modelId="{6C5CF2A0-50E7-477D-A60C-164EE62CB98C}" type="pres">
      <dgm:prSet presAssocID="{099A3CF8-6D5B-44E4-B3C9-194CF6BC8E56}" presName="imagNode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03243E9-8EF1-4B54-9909-3B55283A184B}" type="pres">
      <dgm:prSet presAssocID="{C3E728F9-1A0C-41D1-8EA9-D51D2A696D3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F8C85A4-812F-4AD8-953A-CD0B13652EA0}" type="pres">
      <dgm:prSet presAssocID="{5E91A618-6031-43F6-AB78-3C19F7B9A9A3}" presName="compNode" presStyleCnt="0"/>
      <dgm:spPr/>
    </dgm:pt>
    <dgm:pt modelId="{D1859F3D-C9E3-451C-99C9-185479F43DBA}" type="pres">
      <dgm:prSet presAssocID="{5E91A618-6031-43F6-AB78-3C19F7B9A9A3}" presName="bkgdShape" presStyleLbl="node1" presStyleIdx="4" presStyleCnt="5"/>
      <dgm:spPr/>
      <dgm:t>
        <a:bodyPr/>
        <a:lstStyle/>
        <a:p>
          <a:endParaRPr lang="en-US"/>
        </a:p>
      </dgm:t>
    </dgm:pt>
    <dgm:pt modelId="{259214D0-B215-4E50-9C23-D35B61EEDEAD}" type="pres">
      <dgm:prSet presAssocID="{5E91A618-6031-43F6-AB78-3C19F7B9A9A3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9C879-A593-4F96-8BB4-96828AB09C6D}" type="pres">
      <dgm:prSet presAssocID="{5E91A618-6031-43F6-AB78-3C19F7B9A9A3}" presName="invisiNode" presStyleLbl="node1" presStyleIdx="4" presStyleCnt="5"/>
      <dgm:spPr/>
    </dgm:pt>
    <dgm:pt modelId="{888C287F-9566-4C81-A946-375410DE4CAC}" type="pres">
      <dgm:prSet presAssocID="{5E91A618-6031-43F6-AB78-3C19F7B9A9A3}" presName="imagNode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32B482D3-6767-40BC-BECE-8FE474A7A2EF}" type="presOf" srcId="{C3E728F9-1A0C-41D1-8EA9-D51D2A696D34}" destId="{103243E9-8EF1-4B54-9909-3B55283A184B}" srcOrd="0" destOrd="0" presId="urn:microsoft.com/office/officeart/2005/8/layout/hList7"/>
    <dgm:cxn modelId="{1BF29E5C-0E44-4068-9EE0-F5BAA213FC84}" srcId="{973DAFC1-A1AE-4251-BA35-34033C667143}" destId="{77C88465-6F16-4ACB-9130-AB75C16136AA}" srcOrd="2" destOrd="0" parTransId="{667FC219-21D4-41E5-98E5-CC35A8AB00E1}" sibTransId="{08A45133-62E0-41FD-8342-F3405678CC72}"/>
    <dgm:cxn modelId="{C57B677E-0E47-4623-8049-45538482BA3D}" type="presOf" srcId="{DDE01C42-9432-4C35-B181-C28131D74024}" destId="{BD632668-B379-4E0B-BEB2-526AF9D41F80}" srcOrd="1" destOrd="0" presId="urn:microsoft.com/office/officeart/2005/8/layout/hList7"/>
    <dgm:cxn modelId="{08FD7130-D21E-4229-A876-473846DC5A64}" type="presOf" srcId="{973DAFC1-A1AE-4251-BA35-34033C667143}" destId="{DF5DD80C-B3AA-4ACA-89A4-66A98DDD3DD8}" srcOrd="0" destOrd="0" presId="urn:microsoft.com/office/officeart/2005/8/layout/hList7"/>
    <dgm:cxn modelId="{96FC5D3B-44B0-4398-9F56-DE82CBD5432B}" srcId="{973DAFC1-A1AE-4251-BA35-34033C667143}" destId="{82BE8F8A-3EEA-4E39-AE53-0DC9C98F7F8A}" srcOrd="0" destOrd="0" parTransId="{7137B48E-9D13-4427-9830-E71EEB8D12EF}" sibTransId="{2E3D7336-96DA-4602-89CA-96B83FC6A641}"/>
    <dgm:cxn modelId="{5A6E1E90-A727-4DF0-ABFB-0A428768B1AD}" type="presOf" srcId="{5E91A618-6031-43F6-AB78-3C19F7B9A9A3}" destId="{259214D0-B215-4E50-9C23-D35B61EEDEAD}" srcOrd="1" destOrd="0" presId="urn:microsoft.com/office/officeart/2005/8/layout/hList7"/>
    <dgm:cxn modelId="{79A77533-DA54-420B-A09B-9EA3774FE342}" type="presOf" srcId="{5E91A618-6031-43F6-AB78-3C19F7B9A9A3}" destId="{D1859F3D-C9E3-451C-99C9-185479F43DBA}" srcOrd="0" destOrd="0" presId="urn:microsoft.com/office/officeart/2005/8/layout/hList7"/>
    <dgm:cxn modelId="{70533258-EB44-4C0D-A017-7AFD7143601B}" type="presOf" srcId="{3558A797-B5EF-40AC-A216-BDEA05865E02}" destId="{2FE1DFC1-F965-41BB-991D-DC60D4552B2C}" srcOrd="0" destOrd="0" presId="urn:microsoft.com/office/officeart/2005/8/layout/hList7"/>
    <dgm:cxn modelId="{A856BCC6-1277-4F16-B8D0-00BF3D3BDD3A}" type="presOf" srcId="{2E3D7336-96DA-4602-89CA-96B83FC6A641}" destId="{CEFA5AF4-13E7-4E0E-AF06-2C513DA5CA85}" srcOrd="0" destOrd="0" presId="urn:microsoft.com/office/officeart/2005/8/layout/hList7"/>
    <dgm:cxn modelId="{CDDC4BF2-3813-48C6-A93A-EAEE67E690BE}" type="presOf" srcId="{099A3CF8-6D5B-44E4-B3C9-194CF6BC8E56}" destId="{5BD7E0C7-4308-41CB-AF83-53E75120B19A}" srcOrd="0" destOrd="0" presId="urn:microsoft.com/office/officeart/2005/8/layout/hList7"/>
    <dgm:cxn modelId="{4FEBF537-96AE-41DC-8694-9574F5B8D597}" type="presOf" srcId="{82BE8F8A-3EEA-4E39-AE53-0DC9C98F7F8A}" destId="{87D35CD7-0952-44D2-93D4-BB2BBF82DEC7}" srcOrd="0" destOrd="0" presId="urn:microsoft.com/office/officeart/2005/8/layout/hList7"/>
    <dgm:cxn modelId="{63640D31-33A1-42F2-89A3-5EEE2B0F96A9}" type="presOf" srcId="{08A45133-62E0-41FD-8342-F3405678CC72}" destId="{567FB99B-B0D6-4803-A3E5-B9D413D20FC2}" srcOrd="0" destOrd="0" presId="urn:microsoft.com/office/officeart/2005/8/layout/hList7"/>
    <dgm:cxn modelId="{D13457DB-2AD7-4206-9A24-40D7F4AD90BB}" srcId="{973DAFC1-A1AE-4251-BA35-34033C667143}" destId="{099A3CF8-6D5B-44E4-B3C9-194CF6BC8E56}" srcOrd="3" destOrd="0" parTransId="{4774CE8E-76F8-407D-B152-FDF2AF911CD9}" sibTransId="{C3E728F9-1A0C-41D1-8EA9-D51D2A696D34}"/>
    <dgm:cxn modelId="{6B9EF24C-490D-4188-9CFB-5C1707CE2C6B}" srcId="{973DAFC1-A1AE-4251-BA35-34033C667143}" destId="{DDE01C42-9432-4C35-B181-C28131D74024}" srcOrd="1" destOrd="0" parTransId="{9E423BDD-C847-4AD4-AA89-76E5A05B80D2}" sibTransId="{3558A797-B5EF-40AC-A216-BDEA05865E02}"/>
    <dgm:cxn modelId="{7A3A3530-029B-4B59-B785-809F161ECABA}" type="presOf" srcId="{DDE01C42-9432-4C35-B181-C28131D74024}" destId="{A72B1EE2-9194-49C9-BB81-3935A7F344E1}" srcOrd="0" destOrd="0" presId="urn:microsoft.com/office/officeart/2005/8/layout/hList7"/>
    <dgm:cxn modelId="{963B9103-573E-488C-BBFD-CC3EAF9D66A3}" srcId="{973DAFC1-A1AE-4251-BA35-34033C667143}" destId="{5E91A618-6031-43F6-AB78-3C19F7B9A9A3}" srcOrd="4" destOrd="0" parTransId="{DA7F0006-CE03-4215-951A-DF46FEE6AD14}" sibTransId="{3649A317-81B2-44B9-BCCF-330D9A70A3C4}"/>
    <dgm:cxn modelId="{C163BA1D-825A-4858-AFE3-F4AEE4D682E5}" type="presOf" srcId="{099A3CF8-6D5B-44E4-B3C9-194CF6BC8E56}" destId="{7C53DF22-695C-46F0-A45B-28423848FE50}" srcOrd="1" destOrd="0" presId="urn:microsoft.com/office/officeart/2005/8/layout/hList7"/>
    <dgm:cxn modelId="{5AB600BF-3F8C-4D4D-A7FB-3EAA5B862185}" type="presOf" srcId="{82BE8F8A-3EEA-4E39-AE53-0DC9C98F7F8A}" destId="{C91B652C-D69F-4B35-9F7C-4BF0E04922E5}" srcOrd="1" destOrd="0" presId="urn:microsoft.com/office/officeart/2005/8/layout/hList7"/>
    <dgm:cxn modelId="{B6E4CD68-DC5D-4993-AEB5-541C85C5CFCA}" type="presOf" srcId="{77C88465-6F16-4ACB-9130-AB75C16136AA}" destId="{20149404-6384-4036-B727-114FF6D0F02F}" srcOrd="1" destOrd="0" presId="urn:microsoft.com/office/officeart/2005/8/layout/hList7"/>
    <dgm:cxn modelId="{074C56D3-2CB4-4B03-A75E-09A56DB6E590}" type="presOf" srcId="{77C88465-6F16-4ACB-9130-AB75C16136AA}" destId="{12731A8D-887A-4ACA-9F41-E13E1DDAF644}" srcOrd="0" destOrd="0" presId="urn:microsoft.com/office/officeart/2005/8/layout/hList7"/>
    <dgm:cxn modelId="{5C8B6FF9-637D-4DF6-8454-775176DA26A3}" type="presParOf" srcId="{DF5DD80C-B3AA-4ACA-89A4-66A98DDD3DD8}" destId="{5B6A2440-0548-4B86-A78D-F916B54E8EF2}" srcOrd="0" destOrd="0" presId="urn:microsoft.com/office/officeart/2005/8/layout/hList7"/>
    <dgm:cxn modelId="{A021ED39-7301-49C8-8A11-1E4ECA219D7C}" type="presParOf" srcId="{DF5DD80C-B3AA-4ACA-89A4-66A98DDD3DD8}" destId="{6C6CE0DE-B29E-4EA2-A83B-53F8C1BE8FCF}" srcOrd="1" destOrd="0" presId="urn:microsoft.com/office/officeart/2005/8/layout/hList7"/>
    <dgm:cxn modelId="{DBDFDB11-FA6A-47A5-83D8-4E29D232B4E3}" type="presParOf" srcId="{6C6CE0DE-B29E-4EA2-A83B-53F8C1BE8FCF}" destId="{BA69F5FD-A9CD-4777-AA89-914652989C0B}" srcOrd="0" destOrd="0" presId="urn:microsoft.com/office/officeart/2005/8/layout/hList7"/>
    <dgm:cxn modelId="{BF6B81BD-BF80-4772-A31C-6C6EA6F142B5}" type="presParOf" srcId="{BA69F5FD-A9CD-4777-AA89-914652989C0B}" destId="{87D35CD7-0952-44D2-93D4-BB2BBF82DEC7}" srcOrd="0" destOrd="0" presId="urn:microsoft.com/office/officeart/2005/8/layout/hList7"/>
    <dgm:cxn modelId="{0D7B75AD-630C-4D0C-AF2A-7B260922E7A6}" type="presParOf" srcId="{BA69F5FD-A9CD-4777-AA89-914652989C0B}" destId="{C91B652C-D69F-4B35-9F7C-4BF0E04922E5}" srcOrd="1" destOrd="0" presId="urn:microsoft.com/office/officeart/2005/8/layout/hList7"/>
    <dgm:cxn modelId="{9B716AD6-8EE5-4B9E-A5EE-4BEA820CA39A}" type="presParOf" srcId="{BA69F5FD-A9CD-4777-AA89-914652989C0B}" destId="{ACDC16BC-78A2-4977-A821-FCC2E83FAE44}" srcOrd="2" destOrd="0" presId="urn:microsoft.com/office/officeart/2005/8/layout/hList7"/>
    <dgm:cxn modelId="{4B55CB6D-CA03-417E-A866-CEBE5259558A}" type="presParOf" srcId="{BA69F5FD-A9CD-4777-AA89-914652989C0B}" destId="{17D33649-0BC5-4AE5-9908-D854107E2DE9}" srcOrd="3" destOrd="0" presId="urn:microsoft.com/office/officeart/2005/8/layout/hList7"/>
    <dgm:cxn modelId="{143F2636-636C-4B94-96CE-7CBC0C6284B7}" type="presParOf" srcId="{6C6CE0DE-B29E-4EA2-A83B-53F8C1BE8FCF}" destId="{CEFA5AF4-13E7-4E0E-AF06-2C513DA5CA85}" srcOrd="1" destOrd="0" presId="urn:microsoft.com/office/officeart/2005/8/layout/hList7"/>
    <dgm:cxn modelId="{97751A31-25AD-466B-90D4-520B6F8585C2}" type="presParOf" srcId="{6C6CE0DE-B29E-4EA2-A83B-53F8C1BE8FCF}" destId="{549CA0AF-3A4F-4E50-89B2-81FFDE946EC8}" srcOrd="2" destOrd="0" presId="urn:microsoft.com/office/officeart/2005/8/layout/hList7"/>
    <dgm:cxn modelId="{429BEDCD-AFE4-43EE-A115-48E50A7183A9}" type="presParOf" srcId="{549CA0AF-3A4F-4E50-89B2-81FFDE946EC8}" destId="{A72B1EE2-9194-49C9-BB81-3935A7F344E1}" srcOrd="0" destOrd="0" presId="urn:microsoft.com/office/officeart/2005/8/layout/hList7"/>
    <dgm:cxn modelId="{5D0CF06B-3043-43FF-9D63-BBAA0D89E2A7}" type="presParOf" srcId="{549CA0AF-3A4F-4E50-89B2-81FFDE946EC8}" destId="{BD632668-B379-4E0B-BEB2-526AF9D41F80}" srcOrd="1" destOrd="0" presId="urn:microsoft.com/office/officeart/2005/8/layout/hList7"/>
    <dgm:cxn modelId="{06B864AE-18E9-413E-BE5A-159BF4BF1675}" type="presParOf" srcId="{549CA0AF-3A4F-4E50-89B2-81FFDE946EC8}" destId="{BF62243E-4A5B-4BA1-8B78-4544AC459B23}" srcOrd="2" destOrd="0" presId="urn:microsoft.com/office/officeart/2005/8/layout/hList7"/>
    <dgm:cxn modelId="{A17AA021-A553-4C29-986C-1C6EB819DD4B}" type="presParOf" srcId="{549CA0AF-3A4F-4E50-89B2-81FFDE946EC8}" destId="{1827D949-DFA4-44F1-AB8D-EB3E422537BA}" srcOrd="3" destOrd="0" presId="urn:microsoft.com/office/officeart/2005/8/layout/hList7"/>
    <dgm:cxn modelId="{357F8933-A19E-48A8-A00F-317B6EBCB2D6}" type="presParOf" srcId="{6C6CE0DE-B29E-4EA2-A83B-53F8C1BE8FCF}" destId="{2FE1DFC1-F965-41BB-991D-DC60D4552B2C}" srcOrd="3" destOrd="0" presId="urn:microsoft.com/office/officeart/2005/8/layout/hList7"/>
    <dgm:cxn modelId="{2D0CA0B9-E6A5-4C1C-A78B-E06F65FB2F11}" type="presParOf" srcId="{6C6CE0DE-B29E-4EA2-A83B-53F8C1BE8FCF}" destId="{8A55B87A-A277-47F4-8C5F-2334B50CA7C5}" srcOrd="4" destOrd="0" presId="urn:microsoft.com/office/officeart/2005/8/layout/hList7"/>
    <dgm:cxn modelId="{1E77B7AC-8EB6-461E-87FC-D92DAAF4069A}" type="presParOf" srcId="{8A55B87A-A277-47F4-8C5F-2334B50CA7C5}" destId="{12731A8D-887A-4ACA-9F41-E13E1DDAF644}" srcOrd="0" destOrd="0" presId="urn:microsoft.com/office/officeart/2005/8/layout/hList7"/>
    <dgm:cxn modelId="{0F5B7980-A9DA-467B-A69D-8D7E9D95F0A1}" type="presParOf" srcId="{8A55B87A-A277-47F4-8C5F-2334B50CA7C5}" destId="{20149404-6384-4036-B727-114FF6D0F02F}" srcOrd="1" destOrd="0" presId="urn:microsoft.com/office/officeart/2005/8/layout/hList7"/>
    <dgm:cxn modelId="{8CC39FF3-421D-455C-B9C6-1AA857AC53EB}" type="presParOf" srcId="{8A55B87A-A277-47F4-8C5F-2334B50CA7C5}" destId="{51D96ED5-A59F-4574-92B4-5251A9E76583}" srcOrd="2" destOrd="0" presId="urn:microsoft.com/office/officeart/2005/8/layout/hList7"/>
    <dgm:cxn modelId="{CF660199-9634-4363-9B44-1B8B7D024D79}" type="presParOf" srcId="{8A55B87A-A277-47F4-8C5F-2334B50CA7C5}" destId="{41375DB3-3B32-405A-9504-E241C8824D53}" srcOrd="3" destOrd="0" presId="urn:microsoft.com/office/officeart/2005/8/layout/hList7"/>
    <dgm:cxn modelId="{4D97FD08-4C4A-4C47-8BED-5858D164B65A}" type="presParOf" srcId="{6C6CE0DE-B29E-4EA2-A83B-53F8C1BE8FCF}" destId="{567FB99B-B0D6-4803-A3E5-B9D413D20FC2}" srcOrd="5" destOrd="0" presId="urn:microsoft.com/office/officeart/2005/8/layout/hList7"/>
    <dgm:cxn modelId="{E7BC5D10-2394-4678-81E0-754B683C3E80}" type="presParOf" srcId="{6C6CE0DE-B29E-4EA2-A83B-53F8C1BE8FCF}" destId="{F39915CB-6E68-4F5D-8696-51443C09B1B0}" srcOrd="6" destOrd="0" presId="urn:microsoft.com/office/officeart/2005/8/layout/hList7"/>
    <dgm:cxn modelId="{05213D91-9F0C-4884-B4A6-ECC85C2333A0}" type="presParOf" srcId="{F39915CB-6E68-4F5D-8696-51443C09B1B0}" destId="{5BD7E0C7-4308-41CB-AF83-53E75120B19A}" srcOrd="0" destOrd="0" presId="urn:microsoft.com/office/officeart/2005/8/layout/hList7"/>
    <dgm:cxn modelId="{9E053D0C-A25A-4BA9-8788-F41D6D30C5D9}" type="presParOf" srcId="{F39915CB-6E68-4F5D-8696-51443C09B1B0}" destId="{7C53DF22-695C-46F0-A45B-28423848FE50}" srcOrd="1" destOrd="0" presId="urn:microsoft.com/office/officeart/2005/8/layout/hList7"/>
    <dgm:cxn modelId="{F723D548-C18A-456D-936E-77E8FFB61321}" type="presParOf" srcId="{F39915CB-6E68-4F5D-8696-51443C09B1B0}" destId="{F170C67A-4878-4BD2-B3CC-51A8BCDB8E30}" srcOrd="2" destOrd="0" presId="urn:microsoft.com/office/officeart/2005/8/layout/hList7"/>
    <dgm:cxn modelId="{8B5102AE-7766-4DA5-BC82-DB10088FD1A2}" type="presParOf" srcId="{F39915CB-6E68-4F5D-8696-51443C09B1B0}" destId="{6C5CF2A0-50E7-477D-A60C-164EE62CB98C}" srcOrd="3" destOrd="0" presId="urn:microsoft.com/office/officeart/2005/8/layout/hList7"/>
    <dgm:cxn modelId="{AE549133-C316-44ED-9E5B-AB48C20FCEEA}" type="presParOf" srcId="{6C6CE0DE-B29E-4EA2-A83B-53F8C1BE8FCF}" destId="{103243E9-8EF1-4B54-9909-3B55283A184B}" srcOrd="7" destOrd="0" presId="urn:microsoft.com/office/officeart/2005/8/layout/hList7"/>
    <dgm:cxn modelId="{9D0CBB11-876E-45C1-A745-86D1ACE99F35}" type="presParOf" srcId="{6C6CE0DE-B29E-4EA2-A83B-53F8C1BE8FCF}" destId="{2F8C85A4-812F-4AD8-953A-CD0B13652EA0}" srcOrd="8" destOrd="0" presId="urn:microsoft.com/office/officeart/2005/8/layout/hList7"/>
    <dgm:cxn modelId="{A5A717ED-2548-4217-9873-489867DB2BED}" type="presParOf" srcId="{2F8C85A4-812F-4AD8-953A-CD0B13652EA0}" destId="{D1859F3D-C9E3-451C-99C9-185479F43DBA}" srcOrd="0" destOrd="0" presId="urn:microsoft.com/office/officeart/2005/8/layout/hList7"/>
    <dgm:cxn modelId="{788C500B-DE60-4CD8-AF27-DB01FF64B1BC}" type="presParOf" srcId="{2F8C85A4-812F-4AD8-953A-CD0B13652EA0}" destId="{259214D0-B215-4E50-9C23-D35B61EEDEAD}" srcOrd="1" destOrd="0" presId="urn:microsoft.com/office/officeart/2005/8/layout/hList7"/>
    <dgm:cxn modelId="{62E2225E-6FEF-4D2C-9C28-22AE244FD16C}" type="presParOf" srcId="{2F8C85A4-812F-4AD8-953A-CD0B13652EA0}" destId="{F129C879-A593-4F96-8BB4-96828AB09C6D}" srcOrd="2" destOrd="0" presId="urn:microsoft.com/office/officeart/2005/8/layout/hList7"/>
    <dgm:cxn modelId="{8C0D5484-4271-4D1F-A4C7-6D32C8FCAE2E}" type="presParOf" srcId="{2F8C85A4-812F-4AD8-953A-CD0B13652EA0}" destId="{888C287F-9566-4C81-A946-375410DE4CA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31094B-B9DC-450F-9150-E98D9AE81FC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87FCF-78C3-4426-83D8-0A2F80EDB2A1}">
      <dgm:prSet custT="1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800" b="1" i="0" dirty="0" err="1" smtClean="0">
              <a:solidFill>
                <a:schemeClr val="tx1"/>
              </a:solidFill>
            </a:rPr>
            <a:t>Các</a:t>
          </a:r>
          <a:r>
            <a:rPr lang="en-US" sz="2800" b="1" i="0" dirty="0" smtClean="0">
              <a:solidFill>
                <a:schemeClr val="tx1"/>
              </a:solidFill>
            </a:rPr>
            <a:t> </a:t>
          </a:r>
          <a:r>
            <a:rPr lang="en-US" sz="2800" b="1" i="0" dirty="0" err="1" smtClean="0">
              <a:solidFill>
                <a:schemeClr val="tx1"/>
              </a:solidFill>
            </a:rPr>
            <a:t>tính</a:t>
          </a:r>
          <a:r>
            <a:rPr lang="en-US" sz="2800" b="1" i="0" dirty="0" smtClean="0">
              <a:solidFill>
                <a:schemeClr val="tx1"/>
              </a:solidFill>
            </a:rPr>
            <a:t> </a:t>
          </a:r>
          <a:r>
            <a:rPr lang="en-US" sz="2800" b="1" i="0" dirty="0" err="1" smtClean="0">
              <a:solidFill>
                <a:schemeClr val="tx1"/>
              </a:solidFill>
            </a:rPr>
            <a:t>năng</a:t>
          </a:r>
          <a:endParaRPr lang="en-US" sz="2800" dirty="0">
            <a:solidFill>
              <a:schemeClr val="tx1"/>
            </a:solidFill>
          </a:endParaRPr>
        </a:p>
      </dgm:t>
    </dgm:pt>
    <dgm:pt modelId="{E3E30BB9-97E0-4792-96B7-1B8ED8D006CF}" type="parTrans" cxnId="{8F935EAC-E5A1-449C-BFD0-0398D0F54720}">
      <dgm:prSet/>
      <dgm:spPr/>
      <dgm:t>
        <a:bodyPr/>
        <a:lstStyle/>
        <a:p>
          <a:endParaRPr lang="en-US"/>
        </a:p>
      </dgm:t>
    </dgm:pt>
    <dgm:pt modelId="{E51C1A85-86EB-4E13-AE76-8F6B254A3D3A}" type="sibTrans" cxnId="{8F935EAC-E5A1-449C-BFD0-0398D0F54720}">
      <dgm:prSet/>
      <dgm:spPr/>
      <dgm:t>
        <a:bodyPr/>
        <a:lstStyle/>
        <a:p>
          <a:endParaRPr lang="en-US"/>
        </a:p>
      </dgm:t>
    </dgm:pt>
    <dgm:pt modelId="{DA630C13-441E-4F34-B1DE-CDACC191427D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smtClean="0">
              <a:solidFill>
                <a:schemeClr val="tx1"/>
              </a:solidFill>
            </a:rPr>
            <a:t>Quản lý và chăm sóc khách hàng</a:t>
          </a:r>
          <a:endParaRPr lang="en-US" sz="2400">
            <a:solidFill>
              <a:schemeClr val="tx1"/>
            </a:solidFill>
          </a:endParaRPr>
        </a:p>
      </dgm:t>
    </dgm:pt>
    <dgm:pt modelId="{0C25D377-0F0C-48F1-A981-B4DC2E12121E}" type="parTrans" cxnId="{4F9175EC-C400-4F1B-ACDC-F799E96457C0}">
      <dgm:prSet/>
      <dgm:spPr/>
      <dgm:t>
        <a:bodyPr/>
        <a:lstStyle/>
        <a:p>
          <a:endParaRPr lang="en-US"/>
        </a:p>
      </dgm:t>
    </dgm:pt>
    <dgm:pt modelId="{B9DA88FE-A962-45C2-8160-77985CBECA31}" type="sibTrans" cxnId="{4F9175EC-C400-4F1B-ACDC-F799E96457C0}">
      <dgm:prSet/>
      <dgm:spPr/>
      <dgm:t>
        <a:bodyPr/>
        <a:lstStyle/>
        <a:p>
          <a:endParaRPr lang="en-US"/>
        </a:p>
      </dgm:t>
    </dgm:pt>
    <dgm:pt modelId="{4BE5E1F8-41FB-450C-A5C1-2C040491B8F3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dịch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vụ</a:t>
          </a:r>
          <a:endParaRPr lang="en-US" sz="2400" dirty="0">
            <a:solidFill>
              <a:schemeClr val="tx1"/>
            </a:solidFill>
          </a:endParaRPr>
        </a:p>
      </dgm:t>
    </dgm:pt>
    <dgm:pt modelId="{C884A386-8074-44AA-B3B5-39E754BC5877}" type="parTrans" cxnId="{AC2A6FAE-2460-441F-A125-C77CC5EDE152}">
      <dgm:prSet/>
      <dgm:spPr/>
      <dgm:t>
        <a:bodyPr/>
        <a:lstStyle/>
        <a:p>
          <a:endParaRPr lang="en-US"/>
        </a:p>
      </dgm:t>
    </dgm:pt>
    <dgm:pt modelId="{90FFB36C-DF3C-410B-A3C3-1EBAFFC70B39}" type="sibTrans" cxnId="{AC2A6FAE-2460-441F-A125-C77CC5EDE152}">
      <dgm:prSet/>
      <dgm:spPr/>
      <dgm:t>
        <a:bodyPr/>
        <a:lstStyle/>
        <a:p>
          <a:endParaRPr lang="en-US"/>
        </a:p>
      </dgm:t>
    </dgm:pt>
    <dgm:pt modelId="{A8D00AAF-B5C5-494E-911B-BBD06016DD3D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vật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tư</a:t>
          </a:r>
          <a:endParaRPr lang="en-US" sz="2400" dirty="0">
            <a:solidFill>
              <a:schemeClr val="tx1"/>
            </a:solidFill>
          </a:endParaRPr>
        </a:p>
      </dgm:t>
    </dgm:pt>
    <dgm:pt modelId="{C4727F77-6921-42D3-9745-5974B634268A}" type="parTrans" cxnId="{B682AB1D-7BD8-46DE-A180-67CD1B8107BB}">
      <dgm:prSet/>
      <dgm:spPr/>
      <dgm:t>
        <a:bodyPr/>
        <a:lstStyle/>
        <a:p>
          <a:endParaRPr lang="en-US"/>
        </a:p>
      </dgm:t>
    </dgm:pt>
    <dgm:pt modelId="{2EA33828-8751-4F9B-A41E-CD08B7F858C9}" type="sibTrans" cxnId="{B682AB1D-7BD8-46DE-A180-67CD1B8107BB}">
      <dgm:prSet/>
      <dgm:spPr/>
      <dgm:t>
        <a:bodyPr/>
        <a:lstStyle/>
        <a:p>
          <a:endParaRPr lang="en-US"/>
        </a:p>
      </dgm:t>
    </dgm:pt>
    <dgm:pt modelId="{1E2A00A3-D51B-45AB-9FC1-F8F9717DF1FC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đặt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lịch</a:t>
          </a:r>
          <a:endParaRPr lang="en-US" sz="2400" dirty="0">
            <a:solidFill>
              <a:schemeClr val="tx1"/>
            </a:solidFill>
          </a:endParaRPr>
        </a:p>
      </dgm:t>
    </dgm:pt>
    <dgm:pt modelId="{ACDA29ED-CA9E-4841-A28B-70B65B2B2803}" type="parTrans" cxnId="{0BB38438-14D6-4C55-B9F2-AC1A3D6E4A18}">
      <dgm:prSet/>
      <dgm:spPr/>
      <dgm:t>
        <a:bodyPr/>
        <a:lstStyle/>
        <a:p>
          <a:endParaRPr lang="en-US"/>
        </a:p>
      </dgm:t>
    </dgm:pt>
    <dgm:pt modelId="{35BFBCAB-4F55-49A3-B1F7-808E289A6E46}" type="sibTrans" cxnId="{0BB38438-14D6-4C55-B9F2-AC1A3D6E4A18}">
      <dgm:prSet/>
      <dgm:spPr/>
      <dgm:t>
        <a:bodyPr/>
        <a:lstStyle/>
        <a:p>
          <a:endParaRPr lang="en-US"/>
        </a:p>
      </dgm:t>
    </dgm:pt>
    <dgm:pt modelId="{60BF4DE3-9169-4E7E-94E3-580CE73D9B75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và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tính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lương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nhân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viên</a:t>
          </a:r>
          <a:endParaRPr lang="en-US" sz="2400" dirty="0">
            <a:solidFill>
              <a:schemeClr val="tx1"/>
            </a:solidFill>
          </a:endParaRPr>
        </a:p>
      </dgm:t>
    </dgm:pt>
    <dgm:pt modelId="{A60B746B-3820-443D-BC9D-2B3B5FC46DC5}" type="parTrans" cxnId="{5B36478C-8B9E-4685-B0FA-8F51C4E916E5}">
      <dgm:prSet/>
      <dgm:spPr/>
      <dgm:t>
        <a:bodyPr/>
        <a:lstStyle/>
        <a:p>
          <a:endParaRPr lang="en-US"/>
        </a:p>
      </dgm:t>
    </dgm:pt>
    <dgm:pt modelId="{E4BBD3D0-A442-44BC-B62A-E3403358778A}" type="sibTrans" cxnId="{5B36478C-8B9E-4685-B0FA-8F51C4E916E5}">
      <dgm:prSet/>
      <dgm:spPr/>
      <dgm:t>
        <a:bodyPr/>
        <a:lstStyle/>
        <a:p>
          <a:endParaRPr lang="en-US"/>
        </a:p>
      </dgm:t>
    </dgm:pt>
    <dgm:pt modelId="{AC7CCCCB-57D3-470B-A991-2EAAFD18931C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quỹ</a:t>
          </a:r>
          <a:r>
            <a:rPr lang="en-US" sz="2400" b="1" i="0" dirty="0" smtClean="0">
              <a:solidFill>
                <a:schemeClr val="tx1"/>
              </a:solidFill>
            </a:rPr>
            <a:t>, </a:t>
          </a:r>
          <a:r>
            <a:rPr lang="en-US" sz="2400" b="1" i="0" dirty="0" err="1" smtClean="0">
              <a:solidFill>
                <a:schemeClr val="tx1"/>
              </a:solidFill>
            </a:rPr>
            <a:t>công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nợ</a:t>
          </a:r>
          <a:endParaRPr lang="en-US" sz="2400" dirty="0">
            <a:solidFill>
              <a:schemeClr val="tx1"/>
            </a:solidFill>
          </a:endParaRPr>
        </a:p>
      </dgm:t>
    </dgm:pt>
    <dgm:pt modelId="{0E219570-BFF2-4DAC-A5D8-0B2EB720FA19}" type="parTrans" cxnId="{41459B71-0EFE-4CB9-802E-D2C0BA5C7D3F}">
      <dgm:prSet/>
      <dgm:spPr/>
      <dgm:t>
        <a:bodyPr/>
        <a:lstStyle/>
        <a:p>
          <a:endParaRPr lang="en-US"/>
        </a:p>
      </dgm:t>
    </dgm:pt>
    <dgm:pt modelId="{8D2D8E69-245B-47AD-8EB5-1EAFA4C595A8}" type="sibTrans" cxnId="{41459B71-0EFE-4CB9-802E-D2C0BA5C7D3F}">
      <dgm:prSet/>
      <dgm:spPr/>
      <dgm:t>
        <a:bodyPr/>
        <a:lstStyle/>
        <a:p>
          <a:endParaRPr lang="en-US"/>
        </a:p>
      </dgm:t>
    </dgm:pt>
    <dgm:pt modelId="{1232B16E-CC3A-45BA-85D7-A78EC5824AE6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Báo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cáo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kinh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doanh</a:t>
          </a:r>
          <a:endParaRPr lang="en-US" sz="2400" dirty="0">
            <a:solidFill>
              <a:schemeClr val="tx1"/>
            </a:solidFill>
          </a:endParaRPr>
        </a:p>
      </dgm:t>
    </dgm:pt>
    <dgm:pt modelId="{92996E33-D9B3-450D-8082-E6B600C02920}" type="parTrans" cxnId="{11452F46-C571-423A-A0F9-0926C6C74653}">
      <dgm:prSet/>
      <dgm:spPr/>
      <dgm:t>
        <a:bodyPr/>
        <a:lstStyle/>
        <a:p>
          <a:endParaRPr lang="en-US"/>
        </a:p>
      </dgm:t>
    </dgm:pt>
    <dgm:pt modelId="{CBE430EC-7209-4B83-9396-48B91F9A57D5}" type="sibTrans" cxnId="{11452F46-C571-423A-A0F9-0926C6C74653}">
      <dgm:prSet/>
      <dgm:spPr/>
      <dgm:t>
        <a:bodyPr/>
        <a:lstStyle/>
        <a:p>
          <a:endParaRPr lang="en-US"/>
        </a:p>
      </dgm:t>
    </dgm:pt>
    <dgm:pt modelId="{B3549751-F490-4A9C-941F-4AF364378AFC}" type="pres">
      <dgm:prSet presAssocID="{3831094B-B9DC-450F-9150-E98D9AE81FC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E2C1FFD-AB4E-488A-A25D-289CFD7BF7E2}" type="pres">
      <dgm:prSet presAssocID="{14187FCF-78C3-4426-83D8-0A2F80EDB2A1}" presName="Accent1" presStyleCnt="0"/>
      <dgm:spPr/>
    </dgm:pt>
    <dgm:pt modelId="{E6CCDD69-C100-4C13-8C1C-708E4A2ADDCE}" type="pres">
      <dgm:prSet presAssocID="{14187FCF-78C3-4426-83D8-0A2F80EDB2A1}" presName="Accent" presStyleLbl="node1" presStyleIdx="0" presStyleCnt="1" custScaleX="62484" custScaleY="63688"/>
      <dgm:spPr/>
    </dgm:pt>
    <dgm:pt modelId="{72C1F2AD-2197-44CC-B9CD-3F89FA6C0276}" type="pres">
      <dgm:prSet presAssocID="{14187FCF-78C3-4426-83D8-0A2F80EDB2A1}" presName="Child1" presStyleLbl="revTx" presStyleIdx="0" presStyleCnt="2" custScaleX="171529" custLinFactNeighborX="-2514" custLinFactNeighborY="5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A6126-0A6D-47E1-8C7C-F3CB9115FC63}" type="pres">
      <dgm:prSet presAssocID="{14187FCF-78C3-4426-83D8-0A2F80EDB2A1}" presName="Parent1" presStyleLbl="revTx" presStyleIdx="1" presStyleCnt="2" custScaleX="104532" custLinFactNeighborX="-1428" custLinFactNeighborY="50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89C56-77AA-443A-AA8B-58340DA5E956}" type="presOf" srcId="{14187FCF-78C3-4426-83D8-0A2F80EDB2A1}" destId="{F37A6126-0A6D-47E1-8C7C-F3CB9115FC63}" srcOrd="0" destOrd="0" presId="urn:microsoft.com/office/officeart/2009/layout/CircleArrowProcess"/>
    <dgm:cxn modelId="{D6610CE8-4734-4D3F-89D7-39FE5A36F331}" type="presOf" srcId="{60BF4DE3-9169-4E7E-94E3-580CE73D9B75}" destId="{72C1F2AD-2197-44CC-B9CD-3F89FA6C0276}" srcOrd="0" destOrd="4" presId="urn:microsoft.com/office/officeart/2009/layout/CircleArrowProcess"/>
    <dgm:cxn modelId="{5B36478C-8B9E-4685-B0FA-8F51C4E916E5}" srcId="{14187FCF-78C3-4426-83D8-0A2F80EDB2A1}" destId="{60BF4DE3-9169-4E7E-94E3-580CE73D9B75}" srcOrd="4" destOrd="0" parTransId="{A60B746B-3820-443D-BC9D-2B3B5FC46DC5}" sibTransId="{E4BBD3D0-A442-44BC-B62A-E3403358778A}"/>
    <dgm:cxn modelId="{EC752EBB-22C5-49FB-BC90-BA95BB6417AC}" type="presOf" srcId="{1232B16E-CC3A-45BA-85D7-A78EC5824AE6}" destId="{72C1F2AD-2197-44CC-B9CD-3F89FA6C0276}" srcOrd="0" destOrd="6" presId="urn:microsoft.com/office/officeart/2009/layout/CircleArrowProcess"/>
    <dgm:cxn modelId="{094E7EC0-E4C9-4F31-8E48-56E5958FDA5B}" type="presOf" srcId="{1E2A00A3-D51B-45AB-9FC1-F8F9717DF1FC}" destId="{72C1F2AD-2197-44CC-B9CD-3F89FA6C0276}" srcOrd="0" destOrd="3" presId="urn:microsoft.com/office/officeart/2009/layout/CircleArrowProcess"/>
    <dgm:cxn modelId="{18568C92-9A9B-4BE7-863C-90CBB9976F80}" type="presOf" srcId="{A8D00AAF-B5C5-494E-911B-BBD06016DD3D}" destId="{72C1F2AD-2197-44CC-B9CD-3F89FA6C0276}" srcOrd="0" destOrd="2" presId="urn:microsoft.com/office/officeart/2009/layout/CircleArrowProcess"/>
    <dgm:cxn modelId="{92488C18-E319-4639-8B74-8726324637B0}" type="presOf" srcId="{3831094B-B9DC-450F-9150-E98D9AE81FCC}" destId="{B3549751-F490-4A9C-941F-4AF364378AFC}" srcOrd="0" destOrd="0" presId="urn:microsoft.com/office/officeart/2009/layout/CircleArrowProcess"/>
    <dgm:cxn modelId="{8F935EAC-E5A1-449C-BFD0-0398D0F54720}" srcId="{3831094B-B9DC-450F-9150-E98D9AE81FCC}" destId="{14187FCF-78C3-4426-83D8-0A2F80EDB2A1}" srcOrd="0" destOrd="0" parTransId="{E3E30BB9-97E0-4792-96B7-1B8ED8D006CF}" sibTransId="{E51C1A85-86EB-4E13-AE76-8F6B254A3D3A}"/>
    <dgm:cxn modelId="{11452F46-C571-423A-A0F9-0926C6C74653}" srcId="{14187FCF-78C3-4426-83D8-0A2F80EDB2A1}" destId="{1232B16E-CC3A-45BA-85D7-A78EC5824AE6}" srcOrd="6" destOrd="0" parTransId="{92996E33-D9B3-450D-8082-E6B600C02920}" sibTransId="{CBE430EC-7209-4B83-9396-48B91F9A57D5}"/>
    <dgm:cxn modelId="{5CAD5370-07C0-40ED-90B2-0A2BDD72936A}" type="presOf" srcId="{4BE5E1F8-41FB-450C-A5C1-2C040491B8F3}" destId="{72C1F2AD-2197-44CC-B9CD-3F89FA6C0276}" srcOrd="0" destOrd="1" presId="urn:microsoft.com/office/officeart/2009/layout/CircleArrowProcess"/>
    <dgm:cxn modelId="{2FAAD69C-9BA9-42B6-AB94-2DBA0AE23D64}" type="presOf" srcId="{DA630C13-441E-4F34-B1DE-CDACC191427D}" destId="{72C1F2AD-2197-44CC-B9CD-3F89FA6C0276}" srcOrd="0" destOrd="0" presId="urn:microsoft.com/office/officeart/2009/layout/CircleArrowProcess"/>
    <dgm:cxn modelId="{41459B71-0EFE-4CB9-802E-D2C0BA5C7D3F}" srcId="{14187FCF-78C3-4426-83D8-0A2F80EDB2A1}" destId="{AC7CCCCB-57D3-470B-A991-2EAAFD18931C}" srcOrd="5" destOrd="0" parTransId="{0E219570-BFF2-4DAC-A5D8-0B2EB720FA19}" sibTransId="{8D2D8E69-245B-47AD-8EB5-1EAFA4C595A8}"/>
    <dgm:cxn modelId="{0BB38438-14D6-4C55-B9F2-AC1A3D6E4A18}" srcId="{14187FCF-78C3-4426-83D8-0A2F80EDB2A1}" destId="{1E2A00A3-D51B-45AB-9FC1-F8F9717DF1FC}" srcOrd="3" destOrd="0" parTransId="{ACDA29ED-CA9E-4841-A28B-70B65B2B2803}" sibTransId="{35BFBCAB-4F55-49A3-B1F7-808E289A6E46}"/>
    <dgm:cxn modelId="{6B363E98-1AEC-435E-BC1B-B4261E6948EE}" type="presOf" srcId="{AC7CCCCB-57D3-470B-A991-2EAAFD18931C}" destId="{72C1F2AD-2197-44CC-B9CD-3F89FA6C0276}" srcOrd="0" destOrd="5" presId="urn:microsoft.com/office/officeart/2009/layout/CircleArrowProcess"/>
    <dgm:cxn modelId="{AC2A6FAE-2460-441F-A125-C77CC5EDE152}" srcId="{14187FCF-78C3-4426-83D8-0A2F80EDB2A1}" destId="{4BE5E1F8-41FB-450C-A5C1-2C040491B8F3}" srcOrd="1" destOrd="0" parTransId="{C884A386-8074-44AA-B3B5-39E754BC5877}" sibTransId="{90FFB36C-DF3C-410B-A3C3-1EBAFFC70B39}"/>
    <dgm:cxn modelId="{4F9175EC-C400-4F1B-ACDC-F799E96457C0}" srcId="{14187FCF-78C3-4426-83D8-0A2F80EDB2A1}" destId="{DA630C13-441E-4F34-B1DE-CDACC191427D}" srcOrd="0" destOrd="0" parTransId="{0C25D377-0F0C-48F1-A981-B4DC2E12121E}" sibTransId="{B9DA88FE-A962-45C2-8160-77985CBECA31}"/>
    <dgm:cxn modelId="{B682AB1D-7BD8-46DE-A180-67CD1B8107BB}" srcId="{14187FCF-78C3-4426-83D8-0A2F80EDB2A1}" destId="{A8D00AAF-B5C5-494E-911B-BBD06016DD3D}" srcOrd="2" destOrd="0" parTransId="{C4727F77-6921-42D3-9745-5974B634268A}" sibTransId="{2EA33828-8751-4F9B-A41E-CD08B7F858C9}"/>
    <dgm:cxn modelId="{4630D29D-31C6-4BB5-9ACA-58BEF121431D}" type="presParOf" srcId="{B3549751-F490-4A9C-941F-4AF364378AFC}" destId="{6E2C1FFD-AB4E-488A-A25D-289CFD7BF7E2}" srcOrd="0" destOrd="0" presId="urn:microsoft.com/office/officeart/2009/layout/CircleArrowProcess"/>
    <dgm:cxn modelId="{E17C6C31-0297-483B-A9E5-58C5B2D8F46B}" type="presParOf" srcId="{6E2C1FFD-AB4E-488A-A25D-289CFD7BF7E2}" destId="{E6CCDD69-C100-4C13-8C1C-708E4A2ADDCE}" srcOrd="0" destOrd="0" presId="urn:microsoft.com/office/officeart/2009/layout/CircleArrowProcess"/>
    <dgm:cxn modelId="{9613CB7B-42F2-4BC5-86E7-C0B827BE8572}" type="presParOf" srcId="{B3549751-F490-4A9C-941F-4AF364378AFC}" destId="{72C1F2AD-2197-44CC-B9CD-3F89FA6C0276}" srcOrd="1" destOrd="0" presId="urn:microsoft.com/office/officeart/2009/layout/CircleArrowProcess"/>
    <dgm:cxn modelId="{0FF52478-12E1-4BCE-8710-67BBFBEC7D63}" type="presParOf" srcId="{B3549751-F490-4A9C-941F-4AF364378AFC}" destId="{F37A6126-0A6D-47E1-8C7C-F3CB9115FC63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35CD7-0952-44D2-93D4-BB2BBF82DEC7}">
      <dsp:nvSpPr>
        <dsp:cNvPr id="0" name=""/>
        <dsp:cNvSpPr/>
      </dsp:nvSpPr>
      <dsp:spPr>
        <a:xfrm>
          <a:off x="0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doanh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thoát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cao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814601"/>
        <a:ext cx="1659559" cy="1814601"/>
      </dsp:txXfrm>
    </dsp:sp>
    <dsp:sp modelId="{17D33649-0BC5-4AE5-9908-D854107E2DE9}">
      <dsp:nvSpPr>
        <dsp:cNvPr id="0" name=""/>
        <dsp:cNvSpPr/>
      </dsp:nvSpPr>
      <dsp:spPr>
        <a:xfrm>
          <a:off x="74451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B1EE2-9194-49C9-BB81-3935A7F344E1}">
      <dsp:nvSpPr>
        <dsp:cNvPr id="0" name=""/>
        <dsp:cNvSpPr/>
      </dsp:nvSpPr>
      <dsp:spPr>
        <a:xfrm>
          <a:off x="1709346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phục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kém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9346" y="1814601"/>
        <a:ext cx="1659559" cy="1814601"/>
      </dsp:txXfrm>
    </dsp:sp>
    <dsp:sp modelId="{1827D949-DFA4-44F1-AB8D-EB3E422537BA}">
      <dsp:nvSpPr>
        <dsp:cNvPr id="0" name=""/>
        <dsp:cNvSpPr/>
      </dsp:nvSpPr>
      <dsp:spPr>
        <a:xfrm>
          <a:off x="1783797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31A8D-887A-4ACA-9F41-E13E1DDAF644}">
      <dsp:nvSpPr>
        <dsp:cNvPr id="0" name=""/>
        <dsp:cNvSpPr/>
      </dsp:nvSpPr>
      <dsp:spPr>
        <a:xfrm>
          <a:off x="3418692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cáo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thụ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khó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nắm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18692" y="1814601"/>
        <a:ext cx="1659559" cy="1814601"/>
      </dsp:txXfrm>
    </dsp:sp>
    <dsp:sp modelId="{41375DB3-3B32-405A-9504-E241C8824D53}">
      <dsp:nvSpPr>
        <dsp:cNvPr id="0" name=""/>
        <dsp:cNvSpPr/>
      </dsp:nvSpPr>
      <dsp:spPr>
        <a:xfrm>
          <a:off x="3493144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7E0C7-4308-41CB-AF83-53E75120B19A}">
      <dsp:nvSpPr>
        <dsp:cNvPr id="0" name=""/>
        <dsp:cNvSpPr/>
      </dsp:nvSpPr>
      <dsp:spPr>
        <a:xfrm>
          <a:off x="5128038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khó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cồng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kềnh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28038" y="1814601"/>
        <a:ext cx="1659559" cy="1814601"/>
      </dsp:txXfrm>
    </dsp:sp>
    <dsp:sp modelId="{6C5CF2A0-50E7-477D-A60C-164EE62CB98C}">
      <dsp:nvSpPr>
        <dsp:cNvPr id="0" name=""/>
        <dsp:cNvSpPr/>
      </dsp:nvSpPr>
      <dsp:spPr>
        <a:xfrm>
          <a:off x="5202490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59F3D-C9E3-451C-99C9-185479F43DBA}">
      <dsp:nvSpPr>
        <dsp:cNvPr id="0" name=""/>
        <dsp:cNvSpPr/>
      </dsp:nvSpPr>
      <dsp:spPr>
        <a:xfrm>
          <a:off x="6837384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Chăm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sóc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tận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bao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quát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37384" y="1814601"/>
        <a:ext cx="1659559" cy="1814601"/>
      </dsp:txXfrm>
    </dsp:sp>
    <dsp:sp modelId="{888C287F-9566-4C81-A946-375410DE4CAC}">
      <dsp:nvSpPr>
        <dsp:cNvPr id="0" name=""/>
        <dsp:cNvSpPr/>
      </dsp:nvSpPr>
      <dsp:spPr>
        <a:xfrm>
          <a:off x="6911836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A2440-0548-4B86-A78D-F916B54E8EF2}">
      <dsp:nvSpPr>
        <dsp:cNvPr id="0" name=""/>
        <dsp:cNvSpPr/>
      </dsp:nvSpPr>
      <dsp:spPr>
        <a:xfrm>
          <a:off x="339877" y="3629203"/>
          <a:ext cx="7817188" cy="68047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35CD7-0952-44D2-93D4-BB2BBF82DEC7}">
      <dsp:nvSpPr>
        <dsp:cNvPr id="0" name=""/>
        <dsp:cNvSpPr/>
      </dsp:nvSpPr>
      <dsp:spPr>
        <a:xfrm>
          <a:off x="0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223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doanh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tốt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cập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nhật</a:t>
          </a:r>
          <a:endParaRPr lang="en-US" sz="185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0" y="1814601"/>
        <a:ext cx="1659559" cy="1814601"/>
      </dsp:txXfrm>
    </dsp:sp>
    <dsp:sp modelId="{17D33649-0BC5-4AE5-9908-D854107E2DE9}">
      <dsp:nvSpPr>
        <dsp:cNvPr id="0" name=""/>
        <dsp:cNvSpPr/>
      </dsp:nvSpPr>
      <dsp:spPr>
        <a:xfrm>
          <a:off x="74451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B1EE2-9194-49C9-BB81-3935A7F344E1}">
      <dsp:nvSpPr>
        <dsp:cNvPr id="0" name=""/>
        <dsp:cNvSpPr/>
      </dsp:nvSpPr>
      <dsp:spPr>
        <a:xfrm>
          <a:off x="1709346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Phục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mã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…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9346" y="1814601"/>
        <a:ext cx="1659559" cy="1814601"/>
      </dsp:txXfrm>
    </dsp:sp>
    <dsp:sp modelId="{1827D949-DFA4-44F1-AB8D-EB3E422537BA}">
      <dsp:nvSpPr>
        <dsp:cNvPr id="0" name=""/>
        <dsp:cNvSpPr/>
      </dsp:nvSpPr>
      <dsp:spPr>
        <a:xfrm>
          <a:off x="1783797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31A8D-887A-4ACA-9F41-E13E1DDAF644}">
      <dsp:nvSpPr>
        <dsp:cNvPr id="0" name=""/>
        <dsp:cNvSpPr/>
      </dsp:nvSpPr>
      <dsp:spPr>
        <a:xfrm>
          <a:off x="3418692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223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lo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cáo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sai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lệch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nắm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ở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bất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cứ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đâu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85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18692" y="1814601"/>
        <a:ext cx="1659559" cy="1814601"/>
      </dsp:txXfrm>
    </dsp:sp>
    <dsp:sp modelId="{41375DB3-3B32-405A-9504-E241C8824D53}">
      <dsp:nvSpPr>
        <dsp:cNvPr id="0" name=""/>
        <dsp:cNvSpPr/>
      </dsp:nvSpPr>
      <dsp:spPr>
        <a:xfrm>
          <a:off x="3493144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7E0C7-4308-41CB-AF83-53E75120B19A}">
      <dsp:nvSpPr>
        <dsp:cNvPr id="0" name=""/>
        <dsp:cNvSpPr/>
      </dsp:nvSpPr>
      <dsp:spPr>
        <a:xfrm>
          <a:off x="5128038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tính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28038" y="1814601"/>
        <a:ext cx="1659559" cy="1814601"/>
      </dsp:txXfrm>
    </dsp:sp>
    <dsp:sp modelId="{6C5CF2A0-50E7-477D-A60C-164EE62CB98C}">
      <dsp:nvSpPr>
        <dsp:cNvPr id="0" name=""/>
        <dsp:cNvSpPr/>
      </dsp:nvSpPr>
      <dsp:spPr>
        <a:xfrm>
          <a:off x="5202490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59F3D-C9E3-451C-99C9-185479F43DBA}">
      <dsp:nvSpPr>
        <dsp:cNvPr id="0" name=""/>
        <dsp:cNvSpPr/>
      </dsp:nvSpPr>
      <dsp:spPr>
        <a:xfrm>
          <a:off x="6837384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Chăm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sóc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37384" y="1814601"/>
        <a:ext cx="1659559" cy="1814601"/>
      </dsp:txXfrm>
    </dsp:sp>
    <dsp:sp modelId="{888C287F-9566-4C81-A946-375410DE4CAC}">
      <dsp:nvSpPr>
        <dsp:cNvPr id="0" name=""/>
        <dsp:cNvSpPr/>
      </dsp:nvSpPr>
      <dsp:spPr>
        <a:xfrm>
          <a:off x="6911836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A2440-0548-4B86-A78D-F916B54E8EF2}">
      <dsp:nvSpPr>
        <dsp:cNvPr id="0" name=""/>
        <dsp:cNvSpPr/>
      </dsp:nvSpPr>
      <dsp:spPr>
        <a:xfrm>
          <a:off x="339877" y="3629203"/>
          <a:ext cx="7817188" cy="68047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CDD69-C100-4C13-8C1C-708E4A2ADDCE}">
      <dsp:nvSpPr>
        <dsp:cNvPr id="0" name=""/>
        <dsp:cNvSpPr/>
      </dsp:nvSpPr>
      <dsp:spPr>
        <a:xfrm>
          <a:off x="-76999" y="1556780"/>
          <a:ext cx="3558432" cy="3627806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1F2AD-2197-44CC-B9CD-3F89FA6C0276}">
      <dsp:nvSpPr>
        <dsp:cNvPr id="0" name=""/>
        <dsp:cNvSpPr/>
      </dsp:nvSpPr>
      <dsp:spPr>
        <a:xfrm>
          <a:off x="3242428" y="2232241"/>
          <a:ext cx="5862031" cy="2279056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solidFill>
                <a:schemeClr val="tx1"/>
              </a:solidFill>
            </a:rPr>
            <a:t>Quản lý và chăm sóc khách hàng</a:t>
          </a:r>
          <a:endParaRPr lang="en-US" sz="2400" kern="120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dịch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vụ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vật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tư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đặt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lịch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và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tính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lương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nhân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viên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quỹ</a:t>
          </a:r>
          <a:r>
            <a:rPr lang="en-US" sz="2400" b="1" i="0" kern="1200" dirty="0" smtClean="0">
              <a:solidFill>
                <a:schemeClr val="tx1"/>
              </a:solidFill>
            </a:rPr>
            <a:t>, </a:t>
          </a:r>
          <a:r>
            <a:rPr lang="en-US" sz="2400" b="1" i="0" kern="1200" dirty="0" err="1" smtClean="0">
              <a:solidFill>
                <a:schemeClr val="tx1"/>
              </a:solidFill>
            </a:rPr>
            <a:t>công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nợ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Báo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cáo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kinh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doanh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242428" y="2232241"/>
        <a:ext cx="5862031" cy="2279056"/>
      </dsp:txXfrm>
    </dsp:sp>
    <dsp:sp modelId="{F37A6126-0A6D-47E1-8C7C-F3CB9115FC63}">
      <dsp:nvSpPr>
        <dsp:cNvPr id="0" name=""/>
        <dsp:cNvSpPr/>
      </dsp:nvSpPr>
      <dsp:spPr>
        <a:xfrm>
          <a:off x="0" y="2664294"/>
          <a:ext cx="3321854" cy="1588674"/>
        </a:xfrm>
        <a:prstGeom prst="rect">
          <a:avLst/>
        </a:prstGeom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err="1" smtClean="0">
              <a:solidFill>
                <a:schemeClr val="tx1"/>
              </a:solidFill>
            </a:rPr>
            <a:t>Các</a:t>
          </a:r>
          <a:r>
            <a:rPr lang="en-US" sz="2800" b="1" i="0" kern="1200" dirty="0" smtClean="0">
              <a:solidFill>
                <a:schemeClr val="tx1"/>
              </a:solidFill>
            </a:rPr>
            <a:t> </a:t>
          </a:r>
          <a:r>
            <a:rPr lang="en-US" sz="2800" b="1" i="0" kern="1200" dirty="0" err="1" smtClean="0">
              <a:solidFill>
                <a:schemeClr val="tx1"/>
              </a:solidFill>
            </a:rPr>
            <a:t>tính</a:t>
          </a:r>
          <a:r>
            <a:rPr lang="en-US" sz="2800" b="1" i="0" kern="1200" dirty="0" smtClean="0">
              <a:solidFill>
                <a:schemeClr val="tx1"/>
              </a:solidFill>
            </a:rPr>
            <a:t> </a:t>
          </a:r>
          <a:r>
            <a:rPr lang="en-US" sz="2800" b="1" i="0" kern="1200" dirty="0" err="1" smtClean="0">
              <a:solidFill>
                <a:schemeClr val="tx1"/>
              </a:solidFill>
            </a:rPr>
            <a:t>năng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0" y="2664294"/>
        <a:ext cx="3321854" cy="1588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8A967-38B1-4184-B7DD-24369BAE4A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147F-E1F5-452D-92CE-7405BA6D6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2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164C-4287-4252-BF9E-39438E9FA69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36912"/>
            <a:ext cx="8424936" cy="118199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MỀM QUẢN LÝ SPA</a:t>
            </a:r>
            <a:b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VELO-SPA</a:t>
            </a:r>
            <a:endParaRPr lang="en-US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08720"/>
            <a:ext cx="3402124" cy="8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643192" cy="77809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862700" cy="431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1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4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930941" cy="426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8092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4" y="1844824"/>
            <a:ext cx="8653318" cy="427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568952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CẢM ƠN MỌI NGƯỜI ĐÃ LẮNG NGHE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Gems Tech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Gems tech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website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mềm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Velo</a:t>
            </a:r>
            <a:r>
              <a:rPr lang="en-US" dirty="0"/>
              <a:t> SPA</a:t>
            </a:r>
          </a:p>
          <a:p>
            <a:pPr lvl="1"/>
            <a:r>
              <a:rPr lang="en-US" dirty="0" smtClean="0"/>
              <a:t>G-office</a:t>
            </a:r>
            <a:endParaRPr lang="en-US" dirty="0"/>
          </a:p>
          <a:p>
            <a:pPr lvl="1"/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n-US" dirty="0"/>
          </a:p>
          <a:p>
            <a:pPr lvl="1"/>
            <a:r>
              <a:rPr lang="en-US" dirty="0" err="1"/>
              <a:t>Velo</a:t>
            </a:r>
            <a:r>
              <a:rPr lang="en-US" dirty="0"/>
              <a:t>-Retail</a:t>
            </a:r>
          </a:p>
          <a:p>
            <a:pPr lvl="1"/>
            <a:r>
              <a:rPr lang="en-US" dirty="0"/>
              <a:t>vanphongre.vn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92447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spa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110529"/>
              </p:ext>
            </p:extLst>
          </p:nvPr>
        </p:nvGraphicFramePr>
        <p:xfrm>
          <a:off x="323528" y="1844824"/>
          <a:ext cx="849694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9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92447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spa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579810"/>
              </p:ext>
            </p:extLst>
          </p:nvPr>
        </p:nvGraphicFramePr>
        <p:xfrm>
          <a:off x="323528" y="1844824"/>
          <a:ext cx="849694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8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39683"/>
              </p:ext>
            </p:extLst>
          </p:nvPr>
        </p:nvGraphicFramePr>
        <p:xfrm>
          <a:off x="467544" y="116632"/>
          <a:ext cx="9113377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56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" y="2276872"/>
            <a:ext cx="9135794" cy="208823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ột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demo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SPA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login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568952" cy="51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endParaRPr lang="en-US" sz="4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1810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255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91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300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PHẦN MỀM QUẢN LÝ SPA VELO-SPA</vt:lpstr>
      <vt:lpstr>Giới thiệu về công ty Gems Tech</vt:lpstr>
      <vt:lpstr>Các vấn đề quản lý spa theo cách truyền thống</vt:lpstr>
      <vt:lpstr>Lợi ích khi áp dụng phần mềm quản lý spa</vt:lpstr>
      <vt:lpstr>PowerPoint Presentation</vt:lpstr>
      <vt:lpstr>Một số hình ảnh demo sử dụng phần mềm SPA</vt:lpstr>
      <vt:lpstr>Màn hình login</vt:lpstr>
      <vt:lpstr>Báo cáo doanh thu</vt:lpstr>
      <vt:lpstr>Báo cáo doanh thu chi tiết theo ngày</vt:lpstr>
      <vt:lpstr>Quản lý vật tư với đầy đủ các tính năng cần thiết cho người dùng dễ dàng nắm bắt và phân loại</vt:lpstr>
      <vt:lpstr>Quản lý đặt lịch cho khách hàng</vt:lpstr>
      <vt:lpstr>Quản lý thẻ liệu trình của khách hàng chuyên nghiệp, dễ quản lý</vt:lpstr>
      <vt:lpstr>CẢM ƠN MỌI NGƯỜI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SPA</dc:title>
  <dc:creator>Windows User</dc:creator>
  <cp:lastModifiedBy>Windows User</cp:lastModifiedBy>
  <cp:revision>47</cp:revision>
  <dcterms:created xsi:type="dcterms:W3CDTF">2021-03-01T08:47:05Z</dcterms:created>
  <dcterms:modified xsi:type="dcterms:W3CDTF">2021-03-02T14:05:46Z</dcterms:modified>
</cp:coreProperties>
</file>