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3"/>
  </p:notesMasterIdLst>
  <p:handoutMasterIdLst>
    <p:handoutMasterId r:id="rId14"/>
  </p:handoutMasterIdLst>
  <p:sldIdLst>
    <p:sldId id="324" r:id="rId2"/>
    <p:sldId id="325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</p:sldIdLst>
  <p:sldSz cx="9144000" cy="6858000" type="screen4x3"/>
  <p:notesSz cx="9926638" cy="6797675"/>
  <p:defaultTextStyle>
    <a:defPPr>
      <a:defRPr lang="en-US"/>
    </a:defPPr>
    <a:lvl1pPr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1pPr>
    <a:lvl2pPr marL="4572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2pPr>
    <a:lvl3pPr marL="9144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3pPr>
    <a:lvl4pPr marL="13716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4pPr>
    <a:lvl5pPr marL="1828800" algn="l" rtl="0" fontAlgn="base">
      <a:lnSpc>
        <a:spcPct val="120000"/>
      </a:lnSpc>
      <a:spcBef>
        <a:spcPct val="20000"/>
      </a:spcBef>
      <a:spcAft>
        <a:spcPct val="0"/>
      </a:spcAft>
      <a:buClr>
        <a:srgbClr val="2060E0"/>
      </a:buClr>
      <a:buFont typeface="Wingdings" pitchFamily="2" charset="2"/>
      <a:buChar char="ü"/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0066FF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000099"/>
    <a:srgbClr val="0099CC"/>
    <a:srgbClr val="0066FF"/>
    <a:srgbClr val="0033CC"/>
    <a:srgbClr val="D61510"/>
    <a:srgbClr val="F5F3AF"/>
    <a:srgbClr val="FAE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 autoAdjust="0"/>
    <p:restoredTop sz="94737" autoAdjust="0"/>
  </p:normalViewPr>
  <p:slideViewPr>
    <p:cSldViewPr>
      <p:cViewPr>
        <p:scale>
          <a:sx n="73" d="100"/>
          <a:sy n="73" d="100"/>
        </p:scale>
        <p:origin x="-570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9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4A640E43-46BC-4EA5-AA48-B5ECD655E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7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F4CD66-BB95-4601-A3C7-9FDBE90A5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75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7"/>
          <p:cNvGrpSpPr>
            <a:grpSpLocks/>
          </p:cNvGrpSpPr>
          <p:nvPr userDrawn="1"/>
        </p:nvGrpSpPr>
        <p:grpSpPr bwMode="auto">
          <a:xfrm>
            <a:off x="1981200" y="304800"/>
            <a:ext cx="5475288" cy="6553200"/>
            <a:chOff x="2072" y="1632"/>
            <a:chExt cx="1658" cy="1984"/>
          </a:xfrm>
        </p:grpSpPr>
        <p:grpSp>
          <p:nvGrpSpPr>
            <p:cNvPr id="5" name="Group 48"/>
            <p:cNvGrpSpPr>
              <a:grpSpLocks/>
            </p:cNvGrpSpPr>
            <p:nvPr userDrawn="1"/>
          </p:nvGrpSpPr>
          <p:grpSpPr bwMode="auto">
            <a:xfrm>
              <a:off x="2290" y="1632"/>
              <a:ext cx="1440" cy="1984"/>
              <a:chOff x="2289" y="72"/>
              <a:chExt cx="1440" cy="1984"/>
            </a:xfrm>
          </p:grpSpPr>
          <p:sp>
            <p:nvSpPr>
              <p:cNvPr id="26" name="Freeform 49"/>
              <p:cNvSpPr>
                <a:spLocks/>
              </p:cNvSpPr>
              <p:nvPr/>
            </p:nvSpPr>
            <p:spPr bwMode="ltGray">
              <a:xfrm>
                <a:off x="2289" y="127"/>
                <a:ext cx="1440" cy="1770"/>
              </a:xfrm>
              <a:custGeom>
                <a:avLst/>
                <a:gdLst>
                  <a:gd name="T0" fmla="*/ 901 w 1440"/>
                  <a:gd name="T1" fmla="*/ 33 h 1770"/>
                  <a:gd name="T2" fmla="*/ 1066 w 1440"/>
                  <a:gd name="T3" fmla="*/ 129 h 1770"/>
                  <a:gd name="T4" fmla="*/ 1207 w 1440"/>
                  <a:gd name="T5" fmla="*/ 256 h 1770"/>
                  <a:gd name="T6" fmla="*/ 1316 w 1440"/>
                  <a:gd name="T7" fmla="*/ 410 h 1770"/>
                  <a:gd name="T8" fmla="*/ 1394 w 1440"/>
                  <a:gd name="T9" fmla="*/ 581 h 1770"/>
                  <a:gd name="T10" fmla="*/ 1435 w 1440"/>
                  <a:gd name="T11" fmla="*/ 766 h 1770"/>
                  <a:gd name="T12" fmla="*/ 1435 w 1440"/>
                  <a:gd name="T13" fmla="*/ 958 h 1770"/>
                  <a:gd name="T14" fmla="*/ 1394 w 1440"/>
                  <a:gd name="T15" fmla="*/ 1143 h 1770"/>
                  <a:gd name="T16" fmla="*/ 1316 w 1440"/>
                  <a:gd name="T17" fmla="*/ 1314 h 1770"/>
                  <a:gd name="T18" fmla="*/ 1207 w 1440"/>
                  <a:gd name="T19" fmla="*/ 1468 h 1770"/>
                  <a:gd name="T20" fmla="*/ 1066 w 1440"/>
                  <a:gd name="T21" fmla="*/ 1597 h 1770"/>
                  <a:gd name="T22" fmla="*/ 901 w 1440"/>
                  <a:gd name="T23" fmla="*/ 1691 h 1770"/>
                  <a:gd name="T24" fmla="*/ 721 w 1440"/>
                  <a:gd name="T25" fmla="*/ 1749 h 1770"/>
                  <a:gd name="T26" fmla="*/ 533 w 1440"/>
                  <a:gd name="T27" fmla="*/ 1769 h 1770"/>
                  <a:gd name="T28" fmla="*/ 344 w 1440"/>
                  <a:gd name="T29" fmla="*/ 1749 h 1770"/>
                  <a:gd name="T30" fmla="*/ 165 w 1440"/>
                  <a:gd name="T31" fmla="*/ 1691 h 1770"/>
                  <a:gd name="T32" fmla="*/ 0 w 1440"/>
                  <a:gd name="T33" fmla="*/ 1597 h 1770"/>
                  <a:gd name="T34" fmla="*/ 125 w 1440"/>
                  <a:gd name="T35" fmla="*/ 1571 h 1770"/>
                  <a:gd name="T36" fmla="*/ 281 w 1440"/>
                  <a:gd name="T37" fmla="*/ 1640 h 1770"/>
                  <a:gd name="T38" fmla="*/ 446 w 1440"/>
                  <a:gd name="T39" fmla="*/ 1675 h 1770"/>
                  <a:gd name="T40" fmla="*/ 618 w 1440"/>
                  <a:gd name="T41" fmla="*/ 1675 h 1770"/>
                  <a:gd name="T42" fmla="*/ 785 w 1440"/>
                  <a:gd name="T43" fmla="*/ 1640 h 1770"/>
                  <a:gd name="T44" fmla="*/ 941 w 1440"/>
                  <a:gd name="T45" fmla="*/ 1571 h 1770"/>
                  <a:gd name="T46" fmla="*/ 1080 w 1440"/>
                  <a:gd name="T47" fmla="*/ 1470 h 1770"/>
                  <a:gd name="T48" fmla="*/ 1194 w 1440"/>
                  <a:gd name="T49" fmla="*/ 1343 h 1770"/>
                  <a:gd name="T50" fmla="*/ 1281 w 1440"/>
                  <a:gd name="T51" fmla="*/ 1194 h 1770"/>
                  <a:gd name="T52" fmla="*/ 1332 w 1440"/>
                  <a:gd name="T53" fmla="*/ 1032 h 1770"/>
                  <a:gd name="T54" fmla="*/ 1350 w 1440"/>
                  <a:gd name="T55" fmla="*/ 862 h 1770"/>
                  <a:gd name="T56" fmla="*/ 1332 w 1440"/>
                  <a:gd name="T57" fmla="*/ 691 h 1770"/>
                  <a:gd name="T58" fmla="*/ 1281 w 1440"/>
                  <a:gd name="T59" fmla="*/ 530 h 1770"/>
                  <a:gd name="T60" fmla="*/ 1194 w 1440"/>
                  <a:gd name="T61" fmla="*/ 381 h 1770"/>
                  <a:gd name="T62" fmla="*/ 1080 w 1440"/>
                  <a:gd name="T63" fmla="*/ 254 h 1770"/>
                  <a:gd name="T64" fmla="*/ 941 w 1440"/>
                  <a:gd name="T65" fmla="*/ 154 h 1770"/>
                  <a:gd name="T66" fmla="*/ 785 w 1440"/>
                  <a:gd name="T67" fmla="*/ 85 h 1770"/>
                  <a:gd name="T68" fmla="*/ 812 w 1440"/>
                  <a:gd name="T69" fmla="*/ 0 h 17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40" h="1770">
                    <a:moveTo>
                      <a:pt x="812" y="0"/>
                    </a:moveTo>
                    <a:lnTo>
                      <a:pt x="901" y="33"/>
                    </a:lnTo>
                    <a:lnTo>
                      <a:pt x="986" y="78"/>
                    </a:lnTo>
                    <a:lnTo>
                      <a:pt x="1066" y="129"/>
                    </a:lnTo>
                    <a:lnTo>
                      <a:pt x="1140" y="187"/>
                    </a:lnTo>
                    <a:lnTo>
                      <a:pt x="1207" y="256"/>
                    </a:lnTo>
                    <a:lnTo>
                      <a:pt x="1265" y="330"/>
                    </a:lnTo>
                    <a:lnTo>
                      <a:pt x="1316" y="410"/>
                    </a:lnTo>
                    <a:lnTo>
                      <a:pt x="1361" y="492"/>
                    </a:lnTo>
                    <a:lnTo>
                      <a:pt x="1394" y="581"/>
                    </a:lnTo>
                    <a:lnTo>
                      <a:pt x="1419" y="673"/>
                    </a:lnTo>
                    <a:lnTo>
                      <a:pt x="1435" y="766"/>
                    </a:lnTo>
                    <a:lnTo>
                      <a:pt x="1439" y="862"/>
                    </a:lnTo>
                    <a:lnTo>
                      <a:pt x="1435" y="958"/>
                    </a:lnTo>
                    <a:lnTo>
                      <a:pt x="1419" y="1052"/>
                    </a:lnTo>
                    <a:lnTo>
                      <a:pt x="1394" y="1143"/>
                    </a:lnTo>
                    <a:lnTo>
                      <a:pt x="1361" y="1230"/>
                    </a:lnTo>
                    <a:lnTo>
                      <a:pt x="1316" y="1314"/>
                    </a:lnTo>
                    <a:lnTo>
                      <a:pt x="1265" y="1395"/>
                    </a:lnTo>
                    <a:lnTo>
                      <a:pt x="1207" y="1468"/>
                    </a:lnTo>
                    <a:lnTo>
                      <a:pt x="1140" y="1537"/>
                    </a:lnTo>
                    <a:lnTo>
                      <a:pt x="1066" y="1597"/>
                    </a:lnTo>
                    <a:lnTo>
                      <a:pt x="986" y="1646"/>
                    </a:lnTo>
                    <a:lnTo>
                      <a:pt x="901" y="1691"/>
                    </a:lnTo>
                    <a:lnTo>
                      <a:pt x="812" y="1724"/>
                    </a:lnTo>
                    <a:lnTo>
                      <a:pt x="721" y="1749"/>
                    </a:lnTo>
                    <a:lnTo>
                      <a:pt x="627" y="1765"/>
                    </a:lnTo>
                    <a:lnTo>
                      <a:pt x="533" y="1769"/>
                    </a:lnTo>
                    <a:lnTo>
                      <a:pt x="437" y="1765"/>
                    </a:lnTo>
                    <a:lnTo>
                      <a:pt x="344" y="1749"/>
                    </a:lnTo>
                    <a:lnTo>
                      <a:pt x="252" y="1724"/>
                    </a:lnTo>
                    <a:lnTo>
                      <a:pt x="165" y="1691"/>
                    </a:lnTo>
                    <a:lnTo>
                      <a:pt x="80" y="1646"/>
                    </a:lnTo>
                    <a:lnTo>
                      <a:pt x="0" y="1597"/>
                    </a:lnTo>
                    <a:lnTo>
                      <a:pt x="51" y="1524"/>
                    </a:lnTo>
                    <a:lnTo>
                      <a:pt x="125" y="1571"/>
                    </a:lnTo>
                    <a:lnTo>
                      <a:pt x="201" y="1609"/>
                    </a:lnTo>
                    <a:lnTo>
                      <a:pt x="281" y="1640"/>
                    </a:lnTo>
                    <a:lnTo>
                      <a:pt x="364" y="1662"/>
                    </a:lnTo>
                    <a:lnTo>
                      <a:pt x="446" y="1675"/>
                    </a:lnTo>
                    <a:lnTo>
                      <a:pt x="533" y="1680"/>
                    </a:lnTo>
                    <a:lnTo>
                      <a:pt x="618" y="1675"/>
                    </a:lnTo>
                    <a:lnTo>
                      <a:pt x="703" y="1662"/>
                    </a:lnTo>
                    <a:lnTo>
                      <a:pt x="785" y="1640"/>
                    </a:lnTo>
                    <a:lnTo>
                      <a:pt x="866" y="1609"/>
                    </a:lnTo>
                    <a:lnTo>
                      <a:pt x="941" y="1571"/>
                    </a:lnTo>
                    <a:lnTo>
                      <a:pt x="1013" y="1524"/>
                    </a:lnTo>
                    <a:lnTo>
                      <a:pt x="1080" y="1470"/>
                    </a:lnTo>
                    <a:lnTo>
                      <a:pt x="1140" y="1410"/>
                    </a:lnTo>
                    <a:lnTo>
                      <a:pt x="1194" y="1343"/>
                    </a:lnTo>
                    <a:lnTo>
                      <a:pt x="1240" y="1270"/>
                    </a:lnTo>
                    <a:lnTo>
                      <a:pt x="1281" y="1194"/>
                    </a:lnTo>
                    <a:lnTo>
                      <a:pt x="1312" y="1116"/>
                    </a:lnTo>
                    <a:lnTo>
                      <a:pt x="1332" y="1032"/>
                    </a:lnTo>
                    <a:lnTo>
                      <a:pt x="1345" y="947"/>
                    </a:lnTo>
                    <a:lnTo>
                      <a:pt x="1350" y="862"/>
                    </a:lnTo>
                    <a:lnTo>
                      <a:pt x="1345" y="775"/>
                    </a:lnTo>
                    <a:lnTo>
                      <a:pt x="1332" y="691"/>
                    </a:lnTo>
                    <a:lnTo>
                      <a:pt x="1312" y="608"/>
                    </a:lnTo>
                    <a:lnTo>
                      <a:pt x="1281" y="530"/>
                    </a:lnTo>
                    <a:lnTo>
                      <a:pt x="1240" y="452"/>
                    </a:lnTo>
                    <a:lnTo>
                      <a:pt x="1194" y="381"/>
                    </a:lnTo>
                    <a:lnTo>
                      <a:pt x="1140" y="314"/>
                    </a:lnTo>
                    <a:lnTo>
                      <a:pt x="1080" y="254"/>
                    </a:lnTo>
                    <a:lnTo>
                      <a:pt x="1013" y="201"/>
                    </a:lnTo>
                    <a:lnTo>
                      <a:pt x="941" y="154"/>
                    </a:lnTo>
                    <a:lnTo>
                      <a:pt x="866" y="114"/>
                    </a:lnTo>
                    <a:lnTo>
                      <a:pt x="785" y="85"/>
                    </a:lnTo>
                    <a:lnTo>
                      <a:pt x="788" y="78"/>
                    </a:lnTo>
                    <a:lnTo>
                      <a:pt x="81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0"/>
              <p:cNvSpPr>
                <a:spLocks noChangeShapeType="1"/>
              </p:cNvSpPr>
              <p:nvPr/>
            </p:nvSpPr>
            <p:spPr bwMode="ltGray">
              <a:xfrm flipV="1">
                <a:off x="2324" y="1620"/>
                <a:ext cx="143" cy="25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51"/>
              <p:cNvSpPr>
                <a:spLocks noChangeShapeType="1"/>
              </p:cNvSpPr>
              <p:nvPr/>
            </p:nvSpPr>
            <p:spPr bwMode="ltGray">
              <a:xfrm flipV="1">
                <a:off x="3119" y="243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52"/>
              <p:cNvSpPr>
                <a:spLocks noChangeShapeType="1"/>
              </p:cNvSpPr>
              <p:nvPr/>
            </p:nvSpPr>
            <p:spPr bwMode="ltGray">
              <a:xfrm flipV="1">
                <a:off x="3203" y="72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53"/>
              <p:cNvSpPr>
                <a:spLocks/>
              </p:cNvSpPr>
              <p:nvPr/>
            </p:nvSpPr>
            <p:spPr bwMode="ltGray">
              <a:xfrm>
                <a:off x="2483" y="1903"/>
                <a:ext cx="841" cy="153"/>
              </a:xfrm>
              <a:custGeom>
                <a:avLst/>
                <a:gdLst>
                  <a:gd name="T0" fmla="*/ 3 w 841"/>
                  <a:gd name="T1" fmla="*/ 98 h 153"/>
                  <a:gd name="T2" fmla="*/ 20 w 841"/>
                  <a:gd name="T3" fmla="*/ 80 h 153"/>
                  <a:gd name="T4" fmla="*/ 44 w 841"/>
                  <a:gd name="T5" fmla="*/ 65 h 153"/>
                  <a:gd name="T6" fmla="*/ 89 w 841"/>
                  <a:gd name="T7" fmla="*/ 43 h 153"/>
                  <a:gd name="T8" fmla="*/ 140 w 841"/>
                  <a:gd name="T9" fmla="*/ 30 h 153"/>
                  <a:gd name="T10" fmla="*/ 188 w 841"/>
                  <a:gd name="T11" fmla="*/ 19 h 153"/>
                  <a:gd name="T12" fmla="*/ 253 w 841"/>
                  <a:gd name="T13" fmla="*/ 9 h 153"/>
                  <a:gd name="T14" fmla="*/ 314 w 841"/>
                  <a:gd name="T15" fmla="*/ 3 h 153"/>
                  <a:gd name="T16" fmla="*/ 386 w 841"/>
                  <a:gd name="T17" fmla="*/ 0 h 153"/>
                  <a:gd name="T18" fmla="*/ 475 w 841"/>
                  <a:gd name="T19" fmla="*/ 1 h 153"/>
                  <a:gd name="T20" fmla="*/ 567 w 841"/>
                  <a:gd name="T21" fmla="*/ 6 h 153"/>
                  <a:gd name="T22" fmla="*/ 632 w 841"/>
                  <a:gd name="T23" fmla="*/ 14 h 153"/>
                  <a:gd name="T24" fmla="*/ 700 w 841"/>
                  <a:gd name="T25" fmla="*/ 27 h 153"/>
                  <a:gd name="T26" fmla="*/ 765 w 841"/>
                  <a:gd name="T27" fmla="*/ 47 h 153"/>
                  <a:gd name="T28" fmla="*/ 799 w 841"/>
                  <a:gd name="T29" fmla="*/ 66 h 153"/>
                  <a:gd name="T30" fmla="*/ 820 w 841"/>
                  <a:gd name="T31" fmla="*/ 82 h 153"/>
                  <a:gd name="T32" fmla="*/ 840 w 841"/>
                  <a:gd name="T33" fmla="*/ 108 h 153"/>
                  <a:gd name="T34" fmla="*/ 806 w 841"/>
                  <a:gd name="T35" fmla="*/ 122 h 153"/>
                  <a:gd name="T36" fmla="*/ 748 w 841"/>
                  <a:gd name="T37" fmla="*/ 133 h 153"/>
                  <a:gd name="T38" fmla="*/ 676 w 841"/>
                  <a:gd name="T39" fmla="*/ 141 h 153"/>
                  <a:gd name="T40" fmla="*/ 608 w 841"/>
                  <a:gd name="T41" fmla="*/ 148 h 153"/>
                  <a:gd name="T42" fmla="*/ 526 w 841"/>
                  <a:gd name="T43" fmla="*/ 151 h 153"/>
                  <a:gd name="T44" fmla="*/ 437 w 841"/>
                  <a:gd name="T45" fmla="*/ 152 h 153"/>
                  <a:gd name="T46" fmla="*/ 352 w 841"/>
                  <a:gd name="T47" fmla="*/ 152 h 153"/>
                  <a:gd name="T48" fmla="*/ 263 w 841"/>
                  <a:gd name="T49" fmla="*/ 151 h 153"/>
                  <a:gd name="T50" fmla="*/ 164 w 841"/>
                  <a:gd name="T51" fmla="*/ 143 h 153"/>
                  <a:gd name="T52" fmla="*/ 85 w 841"/>
                  <a:gd name="T53" fmla="*/ 135 h 153"/>
                  <a:gd name="T54" fmla="*/ 20 w 841"/>
                  <a:gd name="T55" fmla="*/ 120 h 153"/>
                  <a:gd name="T56" fmla="*/ 0 w 841"/>
                  <a:gd name="T57" fmla="*/ 109 h 153"/>
                  <a:gd name="T58" fmla="*/ 3 w 841"/>
                  <a:gd name="T59" fmla="*/ 98 h 15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841" h="153">
                    <a:moveTo>
                      <a:pt x="3" y="98"/>
                    </a:moveTo>
                    <a:lnTo>
                      <a:pt x="20" y="80"/>
                    </a:lnTo>
                    <a:lnTo>
                      <a:pt x="44" y="65"/>
                    </a:lnTo>
                    <a:lnTo>
                      <a:pt x="89" y="43"/>
                    </a:lnTo>
                    <a:lnTo>
                      <a:pt x="140" y="30"/>
                    </a:lnTo>
                    <a:lnTo>
                      <a:pt x="188" y="19"/>
                    </a:lnTo>
                    <a:lnTo>
                      <a:pt x="253" y="9"/>
                    </a:lnTo>
                    <a:lnTo>
                      <a:pt x="314" y="3"/>
                    </a:lnTo>
                    <a:lnTo>
                      <a:pt x="386" y="0"/>
                    </a:lnTo>
                    <a:lnTo>
                      <a:pt x="475" y="1"/>
                    </a:lnTo>
                    <a:lnTo>
                      <a:pt x="567" y="6"/>
                    </a:lnTo>
                    <a:lnTo>
                      <a:pt x="632" y="14"/>
                    </a:lnTo>
                    <a:lnTo>
                      <a:pt x="700" y="27"/>
                    </a:lnTo>
                    <a:lnTo>
                      <a:pt x="765" y="47"/>
                    </a:lnTo>
                    <a:lnTo>
                      <a:pt x="799" y="66"/>
                    </a:lnTo>
                    <a:lnTo>
                      <a:pt x="820" y="82"/>
                    </a:lnTo>
                    <a:lnTo>
                      <a:pt x="840" y="108"/>
                    </a:lnTo>
                    <a:lnTo>
                      <a:pt x="806" y="122"/>
                    </a:lnTo>
                    <a:lnTo>
                      <a:pt x="748" y="133"/>
                    </a:lnTo>
                    <a:lnTo>
                      <a:pt x="676" y="141"/>
                    </a:lnTo>
                    <a:lnTo>
                      <a:pt x="608" y="148"/>
                    </a:lnTo>
                    <a:lnTo>
                      <a:pt x="526" y="151"/>
                    </a:lnTo>
                    <a:lnTo>
                      <a:pt x="437" y="152"/>
                    </a:lnTo>
                    <a:lnTo>
                      <a:pt x="352" y="152"/>
                    </a:lnTo>
                    <a:lnTo>
                      <a:pt x="263" y="151"/>
                    </a:lnTo>
                    <a:lnTo>
                      <a:pt x="164" y="143"/>
                    </a:lnTo>
                    <a:lnTo>
                      <a:pt x="85" y="135"/>
                    </a:lnTo>
                    <a:lnTo>
                      <a:pt x="20" y="120"/>
                    </a:lnTo>
                    <a:lnTo>
                      <a:pt x="0" y="109"/>
                    </a:lnTo>
                    <a:lnTo>
                      <a:pt x="3" y="98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" name="Oval 54"/>
            <p:cNvSpPr>
              <a:spLocks noChangeArrowheads="1"/>
            </p:cNvSpPr>
            <p:nvPr userDrawn="1"/>
          </p:nvSpPr>
          <p:spPr bwMode="blackWhite">
            <a:xfrm>
              <a:off x="2072" y="1810"/>
              <a:ext cx="1497" cy="149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5"/>
            <p:cNvGrpSpPr>
              <a:grpSpLocks/>
            </p:cNvGrpSpPr>
            <p:nvPr userDrawn="1"/>
          </p:nvGrpSpPr>
          <p:grpSpPr bwMode="auto">
            <a:xfrm>
              <a:off x="2072" y="1966"/>
              <a:ext cx="1392" cy="1109"/>
              <a:chOff x="2071" y="406"/>
              <a:chExt cx="1392" cy="1109"/>
            </a:xfrm>
          </p:grpSpPr>
          <p:sp>
            <p:nvSpPr>
              <p:cNvPr id="8" name="Freeform 56"/>
              <p:cNvSpPr>
                <a:spLocks/>
              </p:cNvSpPr>
              <p:nvPr/>
            </p:nvSpPr>
            <p:spPr bwMode="grayWhite">
              <a:xfrm>
                <a:off x="2268" y="812"/>
                <a:ext cx="1" cy="17"/>
              </a:xfrm>
              <a:custGeom>
                <a:avLst/>
                <a:gdLst>
                  <a:gd name="T0" fmla="*/ 0 w 1"/>
                  <a:gd name="T1" fmla="*/ 0 h 17"/>
                  <a:gd name="T2" fmla="*/ 0 w 1"/>
                  <a:gd name="T3" fmla="*/ 16 h 17"/>
                  <a:gd name="T4" fmla="*/ 0 w 1"/>
                  <a:gd name="T5" fmla="*/ 16 h 17"/>
                  <a:gd name="T6" fmla="*/ 0 w 1"/>
                  <a:gd name="T7" fmla="*/ 6 h 17"/>
                  <a:gd name="T8" fmla="*/ 0 w 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57"/>
              <p:cNvSpPr>
                <a:spLocks/>
              </p:cNvSpPr>
              <p:nvPr/>
            </p:nvSpPr>
            <p:spPr bwMode="grayWhite">
              <a:xfrm>
                <a:off x="2292" y="843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8"/>
              <p:cNvSpPr>
                <a:spLocks/>
              </p:cNvSpPr>
              <p:nvPr/>
            </p:nvSpPr>
            <p:spPr bwMode="grayWhite">
              <a:xfrm>
                <a:off x="2372" y="802"/>
                <a:ext cx="51" cy="48"/>
              </a:xfrm>
              <a:custGeom>
                <a:avLst/>
                <a:gdLst>
                  <a:gd name="T0" fmla="*/ 50 w 51"/>
                  <a:gd name="T1" fmla="*/ 0 h 48"/>
                  <a:gd name="T2" fmla="*/ 31 w 51"/>
                  <a:gd name="T3" fmla="*/ 0 h 48"/>
                  <a:gd name="T4" fmla="*/ 20 w 51"/>
                  <a:gd name="T5" fmla="*/ 13 h 48"/>
                  <a:gd name="T6" fmla="*/ 13 w 51"/>
                  <a:gd name="T7" fmla="*/ 13 h 48"/>
                  <a:gd name="T8" fmla="*/ 7 w 51"/>
                  <a:gd name="T9" fmla="*/ 19 h 48"/>
                  <a:gd name="T10" fmla="*/ 0 w 51"/>
                  <a:gd name="T11" fmla="*/ 19 h 48"/>
                  <a:gd name="T12" fmla="*/ 0 w 51"/>
                  <a:gd name="T13" fmla="*/ 35 h 48"/>
                  <a:gd name="T14" fmla="*/ 12 w 51"/>
                  <a:gd name="T15" fmla="*/ 47 h 48"/>
                  <a:gd name="T16" fmla="*/ 41 w 51"/>
                  <a:gd name="T17" fmla="*/ 47 h 48"/>
                  <a:gd name="T18" fmla="*/ 50 w 51"/>
                  <a:gd name="T19" fmla="*/ 35 h 48"/>
                  <a:gd name="T20" fmla="*/ 50 w 51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" h="48">
                    <a:moveTo>
                      <a:pt x="50" y="0"/>
                    </a:moveTo>
                    <a:lnTo>
                      <a:pt x="31" y="0"/>
                    </a:lnTo>
                    <a:lnTo>
                      <a:pt x="20" y="13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41" y="47"/>
                    </a:lnTo>
                    <a:lnTo>
                      <a:pt x="50" y="35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59"/>
              <p:cNvSpPr>
                <a:spLocks/>
              </p:cNvSpPr>
              <p:nvPr/>
            </p:nvSpPr>
            <p:spPr bwMode="grayWhite">
              <a:xfrm>
                <a:off x="2071" y="840"/>
                <a:ext cx="451" cy="587"/>
              </a:xfrm>
              <a:custGeom>
                <a:avLst/>
                <a:gdLst>
                  <a:gd name="T0" fmla="*/ 107 w 451"/>
                  <a:gd name="T1" fmla="*/ 0 h 587"/>
                  <a:gd name="T2" fmla="*/ 99 w 451"/>
                  <a:gd name="T3" fmla="*/ 16 h 587"/>
                  <a:gd name="T4" fmla="*/ 64 w 451"/>
                  <a:gd name="T5" fmla="*/ 47 h 587"/>
                  <a:gd name="T6" fmla="*/ 56 w 451"/>
                  <a:gd name="T7" fmla="*/ 75 h 587"/>
                  <a:gd name="T8" fmla="*/ 30 w 451"/>
                  <a:gd name="T9" fmla="*/ 95 h 587"/>
                  <a:gd name="T10" fmla="*/ 12 w 451"/>
                  <a:gd name="T11" fmla="*/ 135 h 587"/>
                  <a:gd name="T12" fmla="*/ 12 w 451"/>
                  <a:gd name="T13" fmla="*/ 159 h 587"/>
                  <a:gd name="T14" fmla="*/ 0 w 451"/>
                  <a:gd name="T15" fmla="*/ 201 h 587"/>
                  <a:gd name="T16" fmla="*/ 16 w 451"/>
                  <a:gd name="T17" fmla="*/ 219 h 587"/>
                  <a:gd name="T18" fmla="*/ 56 w 451"/>
                  <a:gd name="T19" fmla="*/ 272 h 587"/>
                  <a:gd name="T20" fmla="*/ 68 w 451"/>
                  <a:gd name="T21" fmla="*/ 265 h 587"/>
                  <a:gd name="T22" fmla="*/ 139 w 451"/>
                  <a:gd name="T23" fmla="*/ 265 h 587"/>
                  <a:gd name="T24" fmla="*/ 172 w 451"/>
                  <a:gd name="T25" fmla="*/ 278 h 587"/>
                  <a:gd name="T26" fmla="*/ 169 w 451"/>
                  <a:gd name="T27" fmla="*/ 319 h 587"/>
                  <a:gd name="T28" fmla="*/ 193 w 451"/>
                  <a:gd name="T29" fmla="*/ 374 h 587"/>
                  <a:gd name="T30" fmla="*/ 191 w 451"/>
                  <a:gd name="T31" fmla="*/ 389 h 587"/>
                  <a:gd name="T32" fmla="*/ 201 w 451"/>
                  <a:gd name="T33" fmla="*/ 406 h 587"/>
                  <a:gd name="T34" fmla="*/ 186 w 451"/>
                  <a:gd name="T35" fmla="*/ 445 h 587"/>
                  <a:gd name="T36" fmla="*/ 204 w 451"/>
                  <a:gd name="T37" fmla="*/ 494 h 587"/>
                  <a:gd name="T38" fmla="*/ 214 w 451"/>
                  <a:gd name="T39" fmla="*/ 532 h 587"/>
                  <a:gd name="T40" fmla="*/ 226 w 451"/>
                  <a:gd name="T41" fmla="*/ 556 h 587"/>
                  <a:gd name="T42" fmla="*/ 239 w 451"/>
                  <a:gd name="T43" fmla="*/ 586 h 587"/>
                  <a:gd name="T44" fmla="*/ 263 w 451"/>
                  <a:gd name="T45" fmla="*/ 582 h 587"/>
                  <a:gd name="T46" fmla="*/ 302 w 451"/>
                  <a:gd name="T47" fmla="*/ 560 h 587"/>
                  <a:gd name="T48" fmla="*/ 320 w 451"/>
                  <a:gd name="T49" fmla="*/ 533 h 587"/>
                  <a:gd name="T50" fmla="*/ 319 w 451"/>
                  <a:gd name="T51" fmla="*/ 515 h 587"/>
                  <a:gd name="T52" fmla="*/ 342 w 451"/>
                  <a:gd name="T53" fmla="*/ 500 h 587"/>
                  <a:gd name="T54" fmla="*/ 338 w 451"/>
                  <a:gd name="T55" fmla="*/ 474 h 587"/>
                  <a:gd name="T56" fmla="*/ 373 w 451"/>
                  <a:gd name="T57" fmla="*/ 432 h 587"/>
                  <a:gd name="T58" fmla="*/ 378 w 451"/>
                  <a:gd name="T59" fmla="*/ 398 h 587"/>
                  <a:gd name="T60" fmla="*/ 369 w 451"/>
                  <a:gd name="T61" fmla="*/ 386 h 587"/>
                  <a:gd name="T62" fmla="*/ 373 w 451"/>
                  <a:gd name="T63" fmla="*/ 372 h 587"/>
                  <a:gd name="T64" fmla="*/ 365 w 451"/>
                  <a:gd name="T65" fmla="*/ 360 h 587"/>
                  <a:gd name="T66" fmla="*/ 391 w 451"/>
                  <a:gd name="T67" fmla="*/ 327 h 587"/>
                  <a:gd name="T68" fmla="*/ 391 w 451"/>
                  <a:gd name="T69" fmla="*/ 310 h 587"/>
                  <a:gd name="T70" fmla="*/ 427 w 451"/>
                  <a:gd name="T71" fmla="*/ 282 h 587"/>
                  <a:gd name="T72" fmla="*/ 450 w 451"/>
                  <a:gd name="T73" fmla="*/ 207 h 587"/>
                  <a:gd name="T74" fmla="*/ 417 w 451"/>
                  <a:gd name="T75" fmla="*/ 226 h 587"/>
                  <a:gd name="T76" fmla="*/ 388 w 451"/>
                  <a:gd name="T77" fmla="*/ 218 h 587"/>
                  <a:gd name="T78" fmla="*/ 392 w 451"/>
                  <a:gd name="T79" fmla="*/ 200 h 587"/>
                  <a:gd name="T80" fmla="*/ 363 w 451"/>
                  <a:gd name="T81" fmla="*/ 180 h 587"/>
                  <a:gd name="T82" fmla="*/ 349 w 451"/>
                  <a:gd name="T83" fmla="*/ 132 h 587"/>
                  <a:gd name="T84" fmla="*/ 321 w 451"/>
                  <a:gd name="T85" fmla="*/ 93 h 587"/>
                  <a:gd name="T86" fmla="*/ 321 w 451"/>
                  <a:gd name="T87" fmla="*/ 66 h 587"/>
                  <a:gd name="T88" fmla="*/ 306 w 451"/>
                  <a:gd name="T89" fmla="*/ 65 h 587"/>
                  <a:gd name="T90" fmla="*/ 296 w 451"/>
                  <a:gd name="T91" fmla="*/ 69 h 587"/>
                  <a:gd name="T92" fmla="*/ 254 w 451"/>
                  <a:gd name="T93" fmla="*/ 54 h 587"/>
                  <a:gd name="T94" fmla="*/ 243 w 451"/>
                  <a:gd name="T95" fmla="*/ 65 h 587"/>
                  <a:gd name="T96" fmla="*/ 234 w 451"/>
                  <a:gd name="T97" fmla="*/ 78 h 587"/>
                  <a:gd name="T98" fmla="*/ 211 w 451"/>
                  <a:gd name="T99" fmla="*/ 53 h 587"/>
                  <a:gd name="T100" fmla="*/ 189 w 451"/>
                  <a:gd name="T101" fmla="*/ 47 h 587"/>
                  <a:gd name="T102" fmla="*/ 187 w 451"/>
                  <a:gd name="T103" fmla="*/ 15 h 587"/>
                  <a:gd name="T104" fmla="*/ 155 w 451"/>
                  <a:gd name="T105" fmla="*/ 20 h 587"/>
                  <a:gd name="T106" fmla="*/ 135 w 451"/>
                  <a:gd name="T107" fmla="*/ 13 h 587"/>
                  <a:gd name="T108" fmla="*/ 107 w 451"/>
                  <a:gd name="T109" fmla="*/ 0 h 58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51" h="587">
                    <a:moveTo>
                      <a:pt x="107" y="0"/>
                    </a:moveTo>
                    <a:lnTo>
                      <a:pt x="99" y="16"/>
                    </a:lnTo>
                    <a:lnTo>
                      <a:pt x="64" y="47"/>
                    </a:lnTo>
                    <a:lnTo>
                      <a:pt x="56" y="75"/>
                    </a:lnTo>
                    <a:lnTo>
                      <a:pt x="30" y="95"/>
                    </a:lnTo>
                    <a:lnTo>
                      <a:pt x="12" y="135"/>
                    </a:lnTo>
                    <a:lnTo>
                      <a:pt x="12" y="159"/>
                    </a:lnTo>
                    <a:lnTo>
                      <a:pt x="0" y="201"/>
                    </a:lnTo>
                    <a:lnTo>
                      <a:pt x="16" y="219"/>
                    </a:lnTo>
                    <a:lnTo>
                      <a:pt x="56" y="272"/>
                    </a:lnTo>
                    <a:lnTo>
                      <a:pt x="68" y="265"/>
                    </a:lnTo>
                    <a:lnTo>
                      <a:pt x="139" y="265"/>
                    </a:lnTo>
                    <a:lnTo>
                      <a:pt x="172" y="278"/>
                    </a:lnTo>
                    <a:lnTo>
                      <a:pt x="169" y="319"/>
                    </a:lnTo>
                    <a:lnTo>
                      <a:pt x="193" y="374"/>
                    </a:lnTo>
                    <a:lnTo>
                      <a:pt x="191" y="389"/>
                    </a:lnTo>
                    <a:lnTo>
                      <a:pt x="201" y="406"/>
                    </a:lnTo>
                    <a:lnTo>
                      <a:pt x="186" y="445"/>
                    </a:lnTo>
                    <a:lnTo>
                      <a:pt x="204" y="494"/>
                    </a:lnTo>
                    <a:lnTo>
                      <a:pt x="214" y="532"/>
                    </a:lnTo>
                    <a:lnTo>
                      <a:pt x="226" y="556"/>
                    </a:lnTo>
                    <a:lnTo>
                      <a:pt x="239" y="586"/>
                    </a:lnTo>
                    <a:lnTo>
                      <a:pt x="263" y="582"/>
                    </a:lnTo>
                    <a:lnTo>
                      <a:pt x="302" y="560"/>
                    </a:lnTo>
                    <a:lnTo>
                      <a:pt x="320" y="533"/>
                    </a:lnTo>
                    <a:lnTo>
                      <a:pt x="319" y="515"/>
                    </a:lnTo>
                    <a:lnTo>
                      <a:pt x="342" y="500"/>
                    </a:lnTo>
                    <a:lnTo>
                      <a:pt x="338" y="474"/>
                    </a:lnTo>
                    <a:lnTo>
                      <a:pt x="373" y="432"/>
                    </a:lnTo>
                    <a:lnTo>
                      <a:pt x="378" y="398"/>
                    </a:lnTo>
                    <a:lnTo>
                      <a:pt x="369" y="386"/>
                    </a:lnTo>
                    <a:lnTo>
                      <a:pt x="373" y="372"/>
                    </a:lnTo>
                    <a:lnTo>
                      <a:pt x="365" y="360"/>
                    </a:lnTo>
                    <a:lnTo>
                      <a:pt x="391" y="327"/>
                    </a:lnTo>
                    <a:lnTo>
                      <a:pt x="391" y="310"/>
                    </a:lnTo>
                    <a:lnTo>
                      <a:pt x="427" y="282"/>
                    </a:lnTo>
                    <a:lnTo>
                      <a:pt x="450" y="207"/>
                    </a:lnTo>
                    <a:lnTo>
                      <a:pt x="417" y="226"/>
                    </a:lnTo>
                    <a:lnTo>
                      <a:pt x="388" y="218"/>
                    </a:lnTo>
                    <a:lnTo>
                      <a:pt x="392" y="200"/>
                    </a:lnTo>
                    <a:lnTo>
                      <a:pt x="363" y="180"/>
                    </a:lnTo>
                    <a:lnTo>
                      <a:pt x="349" y="132"/>
                    </a:lnTo>
                    <a:lnTo>
                      <a:pt x="321" y="93"/>
                    </a:lnTo>
                    <a:lnTo>
                      <a:pt x="321" y="66"/>
                    </a:lnTo>
                    <a:lnTo>
                      <a:pt x="306" y="65"/>
                    </a:lnTo>
                    <a:lnTo>
                      <a:pt x="296" y="69"/>
                    </a:lnTo>
                    <a:lnTo>
                      <a:pt x="254" y="54"/>
                    </a:lnTo>
                    <a:lnTo>
                      <a:pt x="243" y="65"/>
                    </a:lnTo>
                    <a:lnTo>
                      <a:pt x="234" y="78"/>
                    </a:lnTo>
                    <a:lnTo>
                      <a:pt x="211" y="53"/>
                    </a:lnTo>
                    <a:lnTo>
                      <a:pt x="189" y="47"/>
                    </a:lnTo>
                    <a:lnTo>
                      <a:pt x="187" y="15"/>
                    </a:lnTo>
                    <a:lnTo>
                      <a:pt x="155" y="20"/>
                    </a:lnTo>
                    <a:lnTo>
                      <a:pt x="135" y="13"/>
                    </a:lnTo>
                    <a:lnTo>
                      <a:pt x="10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60"/>
              <p:cNvSpPr>
                <a:spLocks/>
              </p:cNvSpPr>
              <p:nvPr/>
            </p:nvSpPr>
            <p:spPr bwMode="grayWhite">
              <a:xfrm>
                <a:off x="3112" y="987"/>
                <a:ext cx="17" cy="28"/>
              </a:xfrm>
              <a:custGeom>
                <a:avLst/>
                <a:gdLst>
                  <a:gd name="T0" fmla="*/ 7 w 17"/>
                  <a:gd name="T1" fmla="*/ 0 h 28"/>
                  <a:gd name="T2" fmla="*/ 9 w 17"/>
                  <a:gd name="T3" fmla="*/ 8 h 28"/>
                  <a:gd name="T4" fmla="*/ 7 w 17"/>
                  <a:gd name="T5" fmla="*/ 14 h 28"/>
                  <a:gd name="T6" fmla="*/ 7 w 17"/>
                  <a:gd name="T7" fmla="*/ 19 h 28"/>
                  <a:gd name="T8" fmla="*/ 16 w 17"/>
                  <a:gd name="T9" fmla="*/ 23 h 28"/>
                  <a:gd name="T10" fmla="*/ 16 w 17"/>
                  <a:gd name="T11" fmla="*/ 27 h 28"/>
                  <a:gd name="T12" fmla="*/ 9 w 17"/>
                  <a:gd name="T13" fmla="*/ 23 h 28"/>
                  <a:gd name="T14" fmla="*/ 3 w 17"/>
                  <a:gd name="T15" fmla="*/ 27 h 28"/>
                  <a:gd name="T16" fmla="*/ 0 w 17"/>
                  <a:gd name="T17" fmla="*/ 23 h 28"/>
                  <a:gd name="T18" fmla="*/ 3 w 17"/>
                  <a:gd name="T19" fmla="*/ 19 h 28"/>
                  <a:gd name="T20" fmla="*/ 0 w 17"/>
                  <a:gd name="T21" fmla="*/ 14 h 28"/>
                  <a:gd name="T22" fmla="*/ 3 w 17"/>
                  <a:gd name="T23" fmla="*/ 4 h 28"/>
                  <a:gd name="T24" fmla="*/ 7 w 17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28">
                    <a:moveTo>
                      <a:pt x="7" y="0"/>
                    </a:moveTo>
                    <a:lnTo>
                      <a:pt x="9" y="8"/>
                    </a:lnTo>
                    <a:lnTo>
                      <a:pt x="7" y="14"/>
                    </a:lnTo>
                    <a:lnTo>
                      <a:pt x="7" y="19"/>
                    </a:lnTo>
                    <a:lnTo>
                      <a:pt x="16" y="23"/>
                    </a:lnTo>
                    <a:lnTo>
                      <a:pt x="16" y="27"/>
                    </a:lnTo>
                    <a:lnTo>
                      <a:pt x="9" y="23"/>
                    </a:lnTo>
                    <a:lnTo>
                      <a:pt x="3" y="27"/>
                    </a:lnTo>
                    <a:lnTo>
                      <a:pt x="0" y="23"/>
                    </a:lnTo>
                    <a:lnTo>
                      <a:pt x="3" y="19"/>
                    </a:lnTo>
                    <a:lnTo>
                      <a:pt x="0" y="14"/>
                    </a:lnTo>
                    <a:lnTo>
                      <a:pt x="3" y="4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61"/>
              <p:cNvSpPr>
                <a:spLocks/>
              </p:cNvSpPr>
              <p:nvPr/>
            </p:nvSpPr>
            <p:spPr bwMode="grayWhite">
              <a:xfrm>
                <a:off x="3027" y="1109"/>
                <a:ext cx="68" cy="97"/>
              </a:xfrm>
              <a:custGeom>
                <a:avLst/>
                <a:gdLst>
                  <a:gd name="T0" fmla="*/ 0 w 68"/>
                  <a:gd name="T1" fmla="*/ 48 h 97"/>
                  <a:gd name="T2" fmla="*/ 24 w 68"/>
                  <a:gd name="T3" fmla="*/ 48 h 97"/>
                  <a:gd name="T4" fmla="*/ 52 w 68"/>
                  <a:gd name="T5" fmla="*/ 0 h 97"/>
                  <a:gd name="T6" fmla="*/ 67 w 68"/>
                  <a:gd name="T7" fmla="*/ 28 h 97"/>
                  <a:gd name="T8" fmla="*/ 55 w 68"/>
                  <a:gd name="T9" fmla="*/ 96 h 97"/>
                  <a:gd name="T10" fmla="*/ 5 w 68"/>
                  <a:gd name="T11" fmla="*/ 80 h 97"/>
                  <a:gd name="T12" fmla="*/ 0 w 68"/>
                  <a:gd name="T13" fmla="*/ 48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97">
                    <a:moveTo>
                      <a:pt x="0" y="48"/>
                    </a:moveTo>
                    <a:lnTo>
                      <a:pt x="24" y="48"/>
                    </a:lnTo>
                    <a:lnTo>
                      <a:pt x="52" y="0"/>
                    </a:lnTo>
                    <a:lnTo>
                      <a:pt x="67" y="28"/>
                    </a:lnTo>
                    <a:lnTo>
                      <a:pt x="55" y="96"/>
                    </a:lnTo>
                    <a:lnTo>
                      <a:pt x="5" y="8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62"/>
              <p:cNvSpPr>
                <a:spLocks/>
              </p:cNvSpPr>
              <p:nvPr/>
            </p:nvSpPr>
            <p:spPr bwMode="grayWhite">
              <a:xfrm>
                <a:off x="3162" y="1146"/>
                <a:ext cx="117" cy="94"/>
              </a:xfrm>
              <a:custGeom>
                <a:avLst/>
                <a:gdLst>
                  <a:gd name="T0" fmla="*/ 7 w 117"/>
                  <a:gd name="T1" fmla="*/ 22 h 94"/>
                  <a:gd name="T2" fmla="*/ 0 w 117"/>
                  <a:gd name="T3" fmla="*/ 0 h 94"/>
                  <a:gd name="T4" fmla="*/ 39 w 117"/>
                  <a:gd name="T5" fmla="*/ 9 h 94"/>
                  <a:gd name="T6" fmla="*/ 95 w 117"/>
                  <a:gd name="T7" fmla="*/ 32 h 94"/>
                  <a:gd name="T8" fmla="*/ 95 w 117"/>
                  <a:gd name="T9" fmla="*/ 49 h 94"/>
                  <a:gd name="T10" fmla="*/ 116 w 117"/>
                  <a:gd name="T11" fmla="*/ 93 h 94"/>
                  <a:gd name="T12" fmla="*/ 73 w 117"/>
                  <a:gd name="T13" fmla="*/ 51 h 94"/>
                  <a:gd name="T14" fmla="*/ 44 w 117"/>
                  <a:gd name="T15" fmla="*/ 54 h 94"/>
                  <a:gd name="T16" fmla="*/ 7 w 117"/>
                  <a:gd name="T17" fmla="*/ 22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7" h="94">
                    <a:moveTo>
                      <a:pt x="7" y="22"/>
                    </a:moveTo>
                    <a:lnTo>
                      <a:pt x="0" y="0"/>
                    </a:lnTo>
                    <a:lnTo>
                      <a:pt x="39" y="9"/>
                    </a:lnTo>
                    <a:lnTo>
                      <a:pt x="95" y="32"/>
                    </a:lnTo>
                    <a:lnTo>
                      <a:pt x="95" y="49"/>
                    </a:lnTo>
                    <a:lnTo>
                      <a:pt x="116" y="93"/>
                    </a:lnTo>
                    <a:lnTo>
                      <a:pt x="73" y="51"/>
                    </a:lnTo>
                    <a:lnTo>
                      <a:pt x="44" y="54"/>
                    </a:lnTo>
                    <a:lnTo>
                      <a:pt x="7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63"/>
              <p:cNvSpPr>
                <a:spLocks/>
              </p:cNvSpPr>
              <p:nvPr/>
            </p:nvSpPr>
            <p:spPr bwMode="grayWhite">
              <a:xfrm>
                <a:off x="3384" y="1337"/>
                <a:ext cx="79" cy="101"/>
              </a:xfrm>
              <a:custGeom>
                <a:avLst/>
                <a:gdLst>
                  <a:gd name="T0" fmla="*/ 48 w 79"/>
                  <a:gd name="T1" fmla="*/ 0 h 101"/>
                  <a:gd name="T2" fmla="*/ 78 w 79"/>
                  <a:gd name="T3" fmla="*/ 30 h 101"/>
                  <a:gd name="T4" fmla="*/ 16 w 79"/>
                  <a:gd name="T5" fmla="*/ 100 h 101"/>
                  <a:gd name="T6" fmla="*/ 0 w 79"/>
                  <a:gd name="T7" fmla="*/ 84 h 101"/>
                  <a:gd name="T8" fmla="*/ 45 w 79"/>
                  <a:gd name="T9" fmla="*/ 39 h 101"/>
                  <a:gd name="T10" fmla="*/ 48 w 79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48" y="0"/>
                    </a:moveTo>
                    <a:lnTo>
                      <a:pt x="78" y="30"/>
                    </a:lnTo>
                    <a:lnTo>
                      <a:pt x="16" y="100"/>
                    </a:lnTo>
                    <a:lnTo>
                      <a:pt x="0" y="84"/>
                    </a:lnTo>
                    <a:lnTo>
                      <a:pt x="45" y="39"/>
                    </a:lnTo>
                    <a:lnTo>
                      <a:pt x="4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64"/>
              <p:cNvSpPr>
                <a:spLocks/>
              </p:cNvSpPr>
              <p:nvPr/>
            </p:nvSpPr>
            <p:spPr bwMode="grayWhite">
              <a:xfrm>
                <a:off x="2211" y="651"/>
                <a:ext cx="39" cy="66"/>
              </a:xfrm>
              <a:custGeom>
                <a:avLst/>
                <a:gdLst>
                  <a:gd name="T0" fmla="*/ 38 w 39"/>
                  <a:gd name="T1" fmla="*/ 51 h 66"/>
                  <a:gd name="T2" fmla="*/ 28 w 39"/>
                  <a:gd name="T3" fmla="*/ 43 h 66"/>
                  <a:gd name="T4" fmla="*/ 28 w 39"/>
                  <a:gd name="T5" fmla="*/ 14 h 66"/>
                  <a:gd name="T6" fmla="*/ 33 w 39"/>
                  <a:gd name="T7" fmla="*/ 8 h 66"/>
                  <a:gd name="T8" fmla="*/ 24 w 39"/>
                  <a:gd name="T9" fmla="*/ 8 h 66"/>
                  <a:gd name="T10" fmla="*/ 29 w 39"/>
                  <a:gd name="T11" fmla="*/ 0 h 66"/>
                  <a:gd name="T12" fmla="*/ 22 w 39"/>
                  <a:gd name="T13" fmla="*/ 0 h 66"/>
                  <a:gd name="T14" fmla="*/ 14 w 39"/>
                  <a:gd name="T15" fmla="*/ 9 h 66"/>
                  <a:gd name="T16" fmla="*/ 14 w 39"/>
                  <a:gd name="T17" fmla="*/ 27 h 66"/>
                  <a:gd name="T18" fmla="*/ 18 w 39"/>
                  <a:gd name="T19" fmla="*/ 31 h 66"/>
                  <a:gd name="T20" fmla="*/ 18 w 39"/>
                  <a:gd name="T21" fmla="*/ 39 h 66"/>
                  <a:gd name="T22" fmla="*/ 16 w 39"/>
                  <a:gd name="T23" fmla="*/ 39 h 66"/>
                  <a:gd name="T24" fmla="*/ 9 w 39"/>
                  <a:gd name="T25" fmla="*/ 46 h 66"/>
                  <a:gd name="T26" fmla="*/ 9 w 39"/>
                  <a:gd name="T27" fmla="*/ 53 h 66"/>
                  <a:gd name="T28" fmla="*/ 0 w 39"/>
                  <a:gd name="T29" fmla="*/ 65 h 66"/>
                  <a:gd name="T30" fmla="*/ 29 w 39"/>
                  <a:gd name="T31" fmla="*/ 65 h 66"/>
                  <a:gd name="T32" fmla="*/ 38 w 39"/>
                  <a:gd name="T33" fmla="*/ 51 h 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66">
                    <a:moveTo>
                      <a:pt x="38" y="51"/>
                    </a:moveTo>
                    <a:lnTo>
                      <a:pt x="28" y="43"/>
                    </a:lnTo>
                    <a:lnTo>
                      <a:pt x="28" y="14"/>
                    </a:lnTo>
                    <a:lnTo>
                      <a:pt x="33" y="8"/>
                    </a:lnTo>
                    <a:lnTo>
                      <a:pt x="24" y="8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9"/>
                    </a:lnTo>
                    <a:lnTo>
                      <a:pt x="14" y="27"/>
                    </a:lnTo>
                    <a:lnTo>
                      <a:pt x="18" y="31"/>
                    </a:lnTo>
                    <a:lnTo>
                      <a:pt x="18" y="39"/>
                    </a:lnTo>
                    <a:lnTo>
                      <a:pt x="16" y="39"/>
                    </a:lnTo>
                    <a:lnTo>
                      <a:pt x="9" y="46"/>
                    </a:lnTo>
                    <a:lnTo>
                      <a:pt x="9" y="53"/>
                    </a:lnTo>
                    <a:lnTo>
                      <a:pt x="0" y="65"/>
                    </a:lnTo>
                    <a:lnTo>
                      <a:pt x="29" y="65"/>
                    </a:lnTo>
                    <a:lnTo>
                      <a:pt x="38" y="51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65"/>
              <p:cNvSpPr>
                <a:spLocks/>
              </p:cNvSpPr>
              <p:nvPr/>
            </p:nvSpPr>
            <p:spPr bwMode="grayWhite">
              <a:xfrm>
                <a:off x="2198" y="673"/>
                <a:ext cx="21" cy="24"/>
              </a:xfrm>
              <a:custGeom>
                <a:avLst/>
                <a:gdLst>
                  <a:gd name="T0" fmla="*/ 17 w 21"/>
                  <a:gd name="T1" fmla="*/ 8 h 24"/>
                  <a:gd name="T2" fmla="*/ 20 w 21"/>
                  <a:gd name="T3" fmla="*/ 8 h 24"/>
                  <a:gd name="T4" fmla="*/ 20 w 21"/>
                  <a:gd name="T5" fmla="*/ 0 h 24"/>
                  <a:gd name="T6" fmla="*/ 13 w 21"/>
                  <a:gd name="T7" fmla="*/ 0 h 24"/>
                  <a:gd name="T8" fmla="*/ 0 w 21"/>
                  <a:gd name="T9" fmla="*/ 15 h 24"/>
                  <a:gd name="T10" fmla="*/ 0 w 21"/>
                  <a:gd name="T11" fmla="*/ 23 h 24"/>
                  <a:gd name="T12" fmla="*/ 12 w 21"/>
                  <a:gd name="T13" fmla="*/ 23 h 24"/>
                  <a:gd name="T14" fmla="*/ 17 w 21"/>
                  <a:gd name="T15" fmla="*/ 17 h 24"/>
                  <a:gd name="T16" fmla="*/ 17 w 21"/>
                  <a:gd name="T17" fmla="*/ 8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24">
                    <a:moveTo>
                      <a:pt x="17" y="8"/>
                    </a:moveTo>
                    <a:lnTo>
                      <a:pt x="20" y="8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2" y="23"/>
                    </a:lnTo>
                    <a:lnTo>
                      <a:pt x="17" y="17"/>
                    </a:lnTo>
                    <a:lnTo>
                      <a:pt x="17" y="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66"/>
              <p:cNvSpPr>
                <a:spLocks/>
              </p:cNvSpPr>
              <p:nvPr/>
            </p:nvSpPr>
            <p:spPr bwMode="grayWhite">
              <a:xfrm>
                <a:off x="2167" y="634"/>
                <a:ext cx="256" cy="216"/>
              </a:xfrm>
              <a:custGeom>
                <a:avLst/>
                <a:gdLst>
                  <a:gd name="T0" fmla="*/ 168 w 256"/>
                  <a:gd name="T1" fmla="*/ 15 h 216"/>
                  <a:gd name="T2" fmla="*/ 201 w 256"/>
                  <a:gd name="T3" fmla="*/ 20 h 216"/>
                  <a:gd name="T4" fmla="*/ 181 w 256"/>
                  <a:gd name="T5" fmla="*/ 28 h 216"/>
                  <a:gd name="T6" fmla="*/ 172 w 256"/>
                  <a:gd name="T7" fmla="*/ 41 h 216"/>
                  <a:gd name="T8" fmla="*/ 160 w 256"/>
                  <a:gd name="T9" fmla="*/ 70 h 216"/>
                  <a:gd name="T10" fmla="*/ 140 w 256"/>
                  <a:gd name="T11" fmla="*/ 72 h 216"/>
                  <a:gd name="T12" fmla="*/ 123 w 256"/>
                  <a:gd name="T13" fmla="*/ 69 h 216"/>
                  <a:gd name="T14" fmla="*/ 131 w 256"/>
                  <a:gd name="T15" fmla="*/ 55 h 216"/>
                  <a:gd name="T16" fmla="*/ 124 w 256"/>
                  <a:gd name="T17" fmla="*/ 37 h 216"/>
                  <a:gd name="T18" fmla="*/ 114 w 256"/>
                  <a:gd name="T19" fmla="*/ 69 h 216"/>
                  <a:gd name="T20" fmla="*/ 87 w 256"/>
                  <a:gd name="T21" fmla="*/ 84 h 216"/>
                  <a:gd name="T22" fmla="*/ 73 w 256"/>
                  <a:gd name="T23" fmla="*/ 94 h 216"/>
                  <a:gd name="T24" fmla="*/ 53 w 256"/>
                  <a:gd name="T25" fmla="*/ 108 h 216"/>
                  <a:gd name="T26" fmla="*/ 43 w 256"/>
                  <a:gd name="T27" fmla="*/ 143 h 216"/>
                  <a:gd name="T28" fmla="*/ 8 w 256"/>
                  <a:gd name="T29" fmla="*/ 130 h 216"/>
                  <a:gd name="T30" fmla="*/ 0 w 256"/>
                  <a:gd name="T31" fmla="*/ 156 h 216"/>
                  <a:gd name="T32" fmla="*/ 15 w 256"/>
                  <a:gd name="T33" fmla="*/ 194 h 216"/>
                  <a:gd name="T34" fmla="*/ 71 w 256"/>
                  <a:gd name="T35" fmla="*/ 153 h 216"/>
                  <a:gd name="T36" fmla="*/ 105 w 256"/>
                  <a:gd name="T37" fmla="*/ 145 h 216"/>
                  <a:gd name="T38" fmla="*/ 111 w 256"/>
                  <a:gd name="T39" fmla="*/ 161 h 216"/>
                  <a:gd name="T40" fmla="*/ 139 w 256"/>
                  <a:gd name="T41" fmla="*/ 201 h 216"/>
                  <a:gd name="T42" fmla="*/ 142 w 256"/>
                  <a:gd name="T43" fmla="*/ 189 h 216"/>
                  <a:gd name="T44" fmla="*/ 150 w 256"/>
                  <a:gd name="T45" fmla="*/ 189 h 216"/>
                  <a:gd name="T46" fmla="*/ 123 w 256"/>
                  <a:gd name="T47" fmla="*/ 152 h 216"/>
                  <a:gd name="T48" fmla="*/ 131 w 256"/>
                  <a:gd name="T49" fmla="*/ 139 h 216"/>
                  <a:gd name="T50" fmla="*/ 160 w 256"/>
                  <a:gd name="T51" fmla="*/ 178 h 216"/>
                  <a:gd name="T52" fmla="*/ 172 w 256"/>
                  <a:gd name="T53" fmla="*/ 202 h 216"/>
                  <a:gd name="T54" fmla="*/ 178 w 256"/>
                  <a:gd name="T55" fmla="*/ 215 h 216"/>
                  <a:gd name="T56" fmla="*/ 183 w 256"/>
                  <a:gd name="T57" fmla="*/ 191 h 216"/>
                  <a:gd name="T58" fmla="*/ 202 w 256"/>
                  <a:gd name="T59" fmla="*/ 182 h 216"/>
                  <a:gd name="T60" fmla="*/ 214 w 256"/>
                  <a:gd name="T61" fmla="*/ 177 h 216"/>
                  <a:gd name="T62" fmla="*/ 210 w 256"/>
                  <a:gd name="T63" fmla="*/ 158 h 216"/>
                  <a:gd name="T64" fmla="*/ 219 w 256"/>
                  <a:gd name="T65" fmla="*/ 126 h 216"/>
                  <a:gd name="T66" fmla="*/ 232 w 256"/>
                  <a:gd name="T67" fmla="*/ 130 h 216"/>
                  <a:gd name="T68" fmla="*/ 236 w 256"/>
                  <a:gd name="T69" fmla="*/ 145 h 216"/>
                  <a:gd name="T70" fmla="*/ 247 w 256"/>
                  <a:gd name="T71" fmla="*/ 137 h 216"/>
                  <a:gd name="T72" fmla="*/ 244 w 256"/>
                  <a:gd name="T73" fmla="*/ 134 h 216"/>
                  <a:gd name="T74" fmla="*/ 252 w 256"/>
                  <a:gd name="T75" fmla="*/ 114 h 216"/>
                  <a:gd name="T76" fmla="*/ 255 w 256"/>
                  <a:gd name="T77" fmla="*/ 137 h 216"/>
                  <a:gd name="T78" fmla="*/ 168 w 256"/>
                  <a:gd name="T79" fmla="*/ 0 h 2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6" h="216">
                    <a:moveTo>
                      <a:pt x="168" y="0"/>
                    </a:moveTo>
                    <a:lnTo>
                      <a:pt x="168" y="15"/>
                    </a:lnTo>
                    <a:lnTo>
                      <a:pt x="173" y="20"/>
                    </a:lnTo>
                    <a:lnTo>
                      <a:pt x="201" y="20"/>
                    </a:lnTo>
                    <a:lnTo>
                      <a:pt x="201" y="28"/>
                    </a:lnTo>
                    <a:lnTo>
                      <a:pt x="181" y="28"/>
                    </a:lnTo>
                    <a:lnTo>
                      <a:pt x="181" y="52"/>
                    </a:lnTo>
                    <a:lnTo>
                      <a:pt x="172" y="41"/>
                    </a:lnTo>
                    <a:lnTo>
                      <a:pt x="172" y="56"/>
                    </a:lnTo>
                    <a:lnTo>
                      <a:pt x="160" y="70"/>
                    </a:lnTo>
                    <a:lnTo>
                      <a:pt x="152" y="62"/>
                    </a:lnTo>
                    <a:lnTo>
                      <a:pt x="140" y="72"/>
                    </a:lnTo>
                    <a:lnTo>
                      <a:pt x="138" y="69"/>
                    </a:lnTo>
                    <a:lnTo>
                      <a:pt x="123" y="69"/>
                    </a:lnTo>
                    <a:lnTo>
                      <a:pt x="131" y="59"/>
                    </a:lnTo>
                    <a:lnTo>
                      <a:pt x="131" y="55"/>
                    </a:lnTo>
                    <a:lnTo>
                      <a:pt x="124" y="48"/>
                    </a:lnTo>
                    <a:lnTo>
                      <a:pt x="124" y="37"/>
                    </a:lnTo>
                    <a:lnTo>
                      <a:pt x="114" y="48"/>
                    </a:lnTo>
                    <a:lnTo>
                      <a:pt x="114" y="69"/>
                    </a:lnTo>
                    <a:lnTo>
                      <a:pt x="102" y="69"/>
                    </a:lnTo>
                    <a:lnTo>
                      <a:pt x="87" y="84"/>
                    </a:lnTo>
                    <a:lnTo>
                      <a:pt x="81" y="84"/>
                    </a:lnTo>
                    <a:lnTo>
                      <a:pt x="73" y="94"/>
                    </a:lnTo>
                    <a:lnTo>
                      <a:pt x="43" y="94"/>
                    </a:lnTo>
                    <a:lnTo>
                      <a:pt x="53" y="108"/>
                    </a:lnTo>
                    <a:lnTo>
                      <a:pt x="53" y="130"/>
                    </a:lnTo>
                    <a:lnTo>
                      <a:pt x="43" y="143"/>
                    </a:lnTo>
                    <a:lnTo>
                      <a:pt x="31" y="130"/>
                    </a:lnTo>
                    <a:lnTo>
                      <a:pt x="8" y="130"/>
                    </a:lnTo>
                    <a:lnTo>
                      <a:pt x="8" y="146"/>
                    </a:lnTo>
                    <a:lnTo>
                      <a:pt x="0" y="156"/>
                    </a:lnTo>
                    <a:lnTo>
                      <a:pt x="0" y="177"/>
                    </a:lnTo>
                    <a:lnTo>
                      <a:pt x="15" y="194"/>
                    </a:lnTo>
                    <a:lnTo>
                      <a:pt x="37" y="194"/>
                    </a:lnTo>
                    <a:lnTo>
                      <a:pt x="71" y="153"/>
                    </a:lnTo>
                    <a:lnTo>
                      <a:pt x="101" y="153"/>
                    </a:lnTo>
                    <a:lnTo>
                      <a:pt x="105" y="145"/>
                    </a:lnTo>
                    <a:lnTo>
                      <a:pt x="112" y="153"/>
                    </a:lnTo>
                    <a:lnTo>
                      <a:pt x="111" y="161"/>
                    </a:lnTo>
                    <a:lnTo>
                      <a:pt x="139" y="189"/>
                    </a:lnTo>
                    <a:lnTo>
                      <a:pt x="139" y="201"/>
                    </a:lnTo>
                    <a:lnTo>
                      <a:pt x="145" y="196"/>
                    </a:lnTo>
                    <a:lnTo>
                      <a:pt x="142" y="189"/>
                    </a:lnTo>
                    <a:lnTo>
                      <a:pt x="145" y="185"/>
                    </a:lnTo>
                    <a:lnTo>
                      <a:pt x="150" y="189"/>
                    </a:lnTo>
                    <a:lnTo>
                      <a:pt x="152" y="188"/>
                    </a:lnTo>
                    <a:lnTo>
                      <a:pt x="123" y="152"/>
                    </a:lnTo>
                    <a:lnTo>
                      <a:pt x="123" y="139"/>
                    </a:lnTo>
                    <a:lnTo>
                      <a:pt x="131" y="139"/>
                    </a:lnTo>
                    <a:lnTo>
                      <a:pt x="131" y="146"/>
                    </a:lnTo>
                    <a:lnTo>
                      <a:pt x="160" y="178"/>
                    </a:lnTo>
                    <a:lnTo>
                      <a:pt x="160" y="188"/>
                    </a:lnTo>
                    <a:lnTo>
                      <a:pt x="172" y="202"/>
                    </a:lnTo>
                    <a:lnTo>
                      <a:pt x="169" y="205"/>
                    </a:lnTo>
                    <a:lnTo>
                      <a:pt x="178" y="215"/>
                    </a:lnTo>
                    <a:lnTo>
                      <a:pt x="191" y="200"/>
                    </a:lnTo>
                    <a:lnTo>
                      <a:pt x="183" y="191"/>
                    </a:lnTo>
                    <a:lnTo>
                      <a:pt x="191" y="182"/>
                    </a:lnTo>
                    <a:lnTo>
                      <a:pt x="202" y="182"/>
                    </a:lnTo>
                    <a:lnTo>
                      <a:pt x="207" y="177"/>
                    </a:lnTo>
                    <a:lnTo>
                      <a:pt x="214" y="177"/>
                    </a:lnTo>
                    <a:lnTo>
                      <a:pt x="205" y="164"/>
                    </a:lnTo>
                    <a:lnTo>
                      <a:pt x="210" y="158"/>
                    </a:lnTo>
                    <a:lnTo>
                      <a:pt x="210" y="137"/>
                    </a:lnTo>
                    <a:lnTo>
                      <a:pt x="219" y="126"/>
                    </a:lnTo>
                    <a:lnTo>
                      <a:pt x="223" y="130"/>
                    </a:lnTo>
                    <a:lnTo>
                      <a:pt x="232" y="130"/>
                    </a:lnTo>
                    <a:lnTo>
                      <a:pt x="228" y="136"/>
                    </a:lnTo>
                    <a:lnTo>
                      <a:pt x="236" y="145"/>
                    </a:lnTo>
                    <a:lnTo>
                      <a:pt x="241" y="137"/>
                    </a:lnTo>
                    <a:lnTo>
                      <a:pt x="247" y="137"/>
                    </a:lnTo>
                    <a:lnTo>
                      <a:pt x="247" y="134"/>
                    </a:lnTo>
                    <a:lnTo>
                      <a:pt x="244" y="134"/>
                    </a:lnTo>
                    <a:lnTo>
                      <a:pt x="239" y="130"/>
                    </a:lnTo>
                    <a:lnTo>
                      <a:pt x="252" y="114"/>
                    </a:lnTo>
                    <a:lnTo>
                      <a:pt x="252" y="137"/>
                    </a:lnTo>
                    <a:lnTo>
                      <a:pt x="255" y="137"/>
                    </a:lnTo>
                    <a:lnTo>
                      <a:pt x="255" y="0"/>
                    </a:lnTo>
                    <a:lnTo>
                      <a:pt x="16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7"/>
              <p:cNvSpPr>
                <a:spLocks/>
              </p:cNvSpPr>
              <p:nvPr/>
            </p:nvSpPr>
            <p:spPr bwMode="grayWhite">
              <a:xfrm>
                <a:off x="2276" y="406"/>
                <a:ext cx="1089" cy="769"/>
              </a:xfrm>
              <a:custGeom>
                <a:avLst/>
                <a:gdLst>
                  <a:gd name="T0" fmla="*/ 32 w 1089"/>
                  <a:gd name="T1" fmla="*/ 202 h 769"/>
                  <a:gd name="T2" fmla="*/ 99 w 1089"/>
                  <a:gd name="T3" fmla="*/ 134 h 769"/>
                  <a:gd name="T4" fmla="*/ 142 w 1089"/>
                  <a:gd name="T5" fmla="*/ 181 h 769"/>
                  <a:gd name="T6" fmla="*/ 118 w 1089"/>
                  <a:gd name="T7" fmla="*/ 179 h 769"/>
                  <a:gd name="T8" fmla="*/ 216 w 1089"/>
                  <a:gd name="T9" fmla="*/ 172 h 769"/>
                  <a:gd name="T10" fmla="*/ 240 w 1089"/>
                  <a:gd name="T11" fmla="*/ 110 h 769"/>
                  <a:gd name="T12" fmla="*/ 241 w 1089"/>
                  <a:gd name="T13" fmla="*/ 124 h 769"/>
                  <a:gd name="T14" fmla="*/ 223 w 1089"/>
                  <a:gd name="T15" fmla="*/ 172 h 769"/>
                  <a:gd name="T16" fmla="*/ 301 w 1089"/>
                  <a:gd name="T17" fmla="*/ 133 h 769"/>
                  <a:gd name="T18" fmla="*/ 460 w 1089"/>
                  <a:gd name="T19" fmla="*/ 23 h 769"/>
                  <a:gd name="T20" fmla="*/ 574 w 1089"/>
                  <a:gd name="T21" fmla="*/ 29 h 769"/>
                  <a:gd name="T22" fmla="*/ 701 w 1089"/>
                  <a:gd name="T23" fmla="*/ 15 h 769"/>
                  <a:gd name="T24" fmla="*/ 840 w 1089"/>
                  <a:gd name="T25" fmla="*/ 71 h 769"/>
                  <a:gd name="T26" fmla="*/ 1001 w 1089"/>
                  <a:gd name="T27" fmla="*/ 91 h 769"/>
                  <a:gd name="T28" fmla="*/ 1080 w 1089"/>
                  <a:gd name="T29" fmla="*/ 156 h 769"/>
                  <a:gd name="T30" fmla="*/ 1019 w 1089"/>
                  <a:gd name="T31" fmla="*/ 206 h 769"/>
                  <a:gd name="T32" fmla="*/ 985 w 1089"/>
                  <a:gd name="T33" fmla="*/ 270 h 769"/>
                  <a:gd name="T34" fmla="*/ 945 w 1089"/>
                  <a:gd name="T35" fmla="*/ 273 h 769"/>
                  <a:gd name="T36" fmla="*/ 958 w 1089"/>
                  <a:gd name="T37" fmla="*/ 184 h 769"/>
                  <a:gd name="T38" fmla="*/ 906 w 1089"/>
                  <a:gd name="T39" fmla="*/ 232 h 769"/>
                  <a:gd name="T40" fmla="*/ 868 w 1089"/>
                  <a:gd name="T41" fmla="*/ 273 h 769"/>
                  <a:gd name="T42" fmla="*/ 881 w 1089"/>
                  <a:gd name="T43" fmla="*/ 318 h 769"/>
                  <a:gd name="T44" fmla="*/ 837 w 1089"/>
                  <a:gd name="T45" fmla="*/ 385 h 769"/>
                  <a:gd name="T46" fmla="*/ 844 w 1089"/>
                  <a:gd name="T47" fmla="*/ 439 h 769"/>
                  <a:gd name="T48" fmla="*/ 839 w 1089"/>
                  <a:gd name="T49" fmla="*/ 413 h 769"/>
                  <a:gd name="T50" fmla="*/ 797 w 1089"/>
                  <a:gd name="T51" fmla="*/ 416 h 769"/>
                  <a:gd name="T52" fmla="*/ 828 w 1089"/>
                  <a:gd name="T53" fmla="*/ 496 h 769"/>
                  <a:gd name="T54" fmla="*/ 751 w 1089"/>
                  <a:gd name="T55" fmla="*/ 589 h 769"/>
                  <a:gd name="T56" fmla="*/ 730 w 1089"/>
                  <a:gd name="T57" fmla="*/ 615 h 769"/>
                  <a:gd name="T58" fmla="*/ 703 w 1089"/>
                  <a:gd name="T59" fmla="*/ 706 h 769"/>
                  <a:gd name="T60" fmla="*/ 665 w 1089"/>
                  <a:gd name="T61" fmla="*/ 708 h 769"/>
                  <a:gd name="T62" fmla="*/ 711 w 1089"/>
                  <a:gd name="T63" fmla="*/ 768 h 769"/>
                  <a:gd name="T64" fmla="*/ 634 w 1089"/>
                  <a:gd name="T65" fmla="*/ 626 h 769"/>
                  <a:gd name="T66" fmla="*/ 545 w 1089"/>
                  <a:gd name="T67" fmla="*/ 596 h 769"/>
                  <a:gd name="T68" fmla="*/ 503 w 1089"/>
                  <a:gd name="T69" fmla="*/ 689 h 769"/>
                  <a:gd name="T70" fmla="*/ 471 w 1089"/>
                  <a:gd name="T71" fmla="*/ 738 h 769"/>
                  <a:gd name="T72" fmla="*/ 416 w 1089"/>
                  <a:gd name="T73" fmla="*/ 592 h 769"/>
                  <a:gd name="T74" fmla="*/ 373 w 1089"/>
                  <a:gd name="T75" fmla="*/ 607 h 769"/>
                  <a:gd name="T76" fmla="*/ 336 w 1089"/>
                  <a:gd name="T77" fmla="*/ 545 h 769"/>
                  <a:gd name="T78" fmla="*/ 223 w 1089"/>
                  <a:gd name="T79" fmla="*/ 510 h 769"/>
                  <a:gd name="T80" fmla="*/ 263 w 1089"/>
                  <a:gd name="T81" fmla="*/ 577 h 769"/>
                  <a:gd name="T82" fmla="*/ 234 w 1089"/>
                  <a:gd name="T83" fmla="*/ 620 h 769"/>
                  <a:gd name="T84" fmla="*/ 190 w 1089"/>
                  <a:gd name="T85" fmla="*/ 605 h 769"/>
                  <a:gd name="T86" fmla="*/ 119 w 1089"/>
                  <a:gd name="T87" fmla="*/ 495 h 769"/>
                  <a:gd name="T88" fmla="*/ 149 w 1089"/>
                  <a:gd name="T89" fmla="*/ 432 h 769"/>
                  <a:gd name="T90" fmla="*/ 166 w 1089"/>
                  <a:gd name="T91" fmla="*/ 385 h 769"/>
                  <a:gd name="T92" fmla="*/ 149 w 1089"/>
                  <a:gd name="T93" fmla="*/ 226 h 769"/>
                  <a:gd name="T94" fmla="*/ 86 w 1089"/>
                  <a:gd name="T95" fmla="*/ 193 h 769"/>
                  <a:gd name="T96" fmla="*/ 55 w 1089"/>
                  <a:gd name="T97" fmla="*/ 210 h 769"/>
                  <a:gd name="T98" fmla="*/ 0 w 1089"/>
                  <a:gd name="T99" fmla="*/ 226 h 7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089" h="769">
                    <a:moveTo>
                      <a:pt x="0" y="226"/>
                    </a:moveTo>
                    <a:lnTo>
                      <a:pt x="32" y="202"/>
                    </a:lnTo>
                    <a:lnTo>
                      <a:pt x="62" y="156"/>
                    </a:lnTo>
                    <a:lnTo>
                      <a:pt x="99" y="134"/>
                    </a:lnTo>
                    <a:lnTo>
                      <a:pt x="137" y="160"/>
                    </a:lnTo>
                    <a:lnTo>
                      <a:pt x="142" y="181"/>
                    </a:lnTo>
                    <a:lnTo>
                      <a:pt x="133" y="181"/>
                    </a:lnTo>
                    <a:lnTo>
                      <a:pt x="118" y="179"/>
                    </a:lnTo>
                    <a:lnTo>
                      <a:pt x="137" y="202"/>
                    </a:lnTo>
                    <a:lnTo>
                      <a:pt x="216" y="172"/>
                    </a:lnTo>
                    <a:lnTo>
                      <a:pt x="206" y="149"/>
                    </a:lnTo>
                    <a:lnTo>
                      <a:pt x="240" y="110"/>
                    </a:lnTo>
                    <a:lnTo>
                      <a:pt x="262" y="111"/>
                    </a:lnTo>
                    <a:lnTo>
                      <a:pt x="241" y="124"/>
                    </a:lnTo>
                    <a:lnTo>
                      <a:pt x="223" y="153"/>
                    </a:lnTo>
                    <a:lnTo>
                      <a:pt x="223" y="172"/>
                    </a:lnTo>
                    <a:lnTo>
                      <a:pt x="255" y="193"/>
                    </a:lnTo>
                    <a:lnTo>
                      <a:pt x="301" y="133"/>
                    </a:lnTo>
                    <a:lnTo>
                      <a:pt x="461" y="63"/>
                    </a:lnTo>
                    <a:lnTo>
                      <a:pt x="460" y="23"/>
                    </a:lnTo>
                    <a:lnTo>
                      <a:pt x="533" y="8"/>
                    </a:lnTo>
                    <a:lnTo>
                      <a:pt x="574" y="29"/>
                    </a:lnTo>
                    <a:lnTo>
                      <a:pt x="671" y="0"/>
                    </a:lnTo>
                    <a:lnTo>
                      <a:pt x="701" y="15"/>
                    </a:lnTo>
                    <a:lnTo>
                      <a:pt x="766" y="85"/>
                    </a:lnTo>
                    <a:lnTo>
                      <a:pt x="840" y="71"/>
                    </a:lnTo>
                    <a:lnTo>
                      <a:pt x="886" y="96"/>
                    </a:lnTo>
                    <a:lnTo>
                      <a:pt x="1001" y="91"/>
                    </a:lnTo>
                    <a:lnTo>
                      <a:pt x="1088" y="118"/>
                    </a:lnTo>
                    <a:lnTo>
                      <a:pt x="1080" y="156"/>
                    </a:lnTo>
                    <a:lnTo>
                      <a:pt x="1006" y="181"/>
                    </a:lnTo>
                    <a:lnTo>
                      <a:pt x="1019" y="206"/>
                    </a:lnTo>
                    <a:lnTo>
                      <a:pt x="987" y="220"/>
                    </a:lnTo>
                    <a:lnTo>
                      <a:pt x="985" y="270"/>
                    </a:lnTo>
                    <a:lnTo>
                      <a:pt x="957" y="304"/>
                    </a:lnTo>
                    <a:lnTo>
                      <a:pt x="945" y="273"/>
                    </a:lnTo>
                    <a:lnTo>
                      <a:pt x="961" y="244"/>
                    </a:lnTo>
                    <a:lnTo>
                      <a:pt x="958" y="184"/>
                    </a:lnTo>
                    <a:lnTo>
                      <a:pt x="929" y="215"/>
                    </a:lnTo>
                    <a:lnTo>
                      <a:pt x="906" y="232"/>
                    </a:lnTo>
                    <a:lnTo>
                      <a:pt x="884" y="205"/>
                    </a:lnTo>
                    <a:lnTo>
                      <a:pt x="868" y="273"/>
                    </a:lnTo>
                    <a:lnTo>
                      <a:pt x="885" y="273"/>
                    </a:lnTo>
                    <a:lnTo>
                      <a:pt x="881" y="318"/>
                    </a:lnTo>
                    <a:lnTo>
                      <a:pt x="861" y="366"/>
                    </a:lnTo>
                    <a:lnTo>
                      <a:pt x="837" y="385"/>
                    </a:lnTo>
                    <a:lnTo>
                      <a:pt x="857" y="417"/>
                    </a:lnTo>
                    <a:lnTo>
                      <a:pt x="844" y="439"/>
                    </a:lnTo>
                    <a:lnTo>
                      <a:pt x="839" y="420"/>
                    </a:lnTo>
                    <a:lnTo>
                      <a:pt x="839" y="413"/>
                    </a:lnTo>
                    <a:lnTo>
                      <a:pt x="823" y="402"/>
                    </a:lnTo>
                    <a:lnTo>
                      <a:pt x="797" y="416"/>
                    </a:lnTo>
                    <a:lnTo>
                      <a:pt x="820" y="469"/>
                    </a:lnTo>
                    <a:lnTo>
                      <a:pt x="828" y="496"/>
                    </a:lnTo>
                    <a:lnTo>
                      <a:pt x="801" y="569"/>
                    </a:lnTo>
                    <a:lnTo>
                      <a:pt x="751" y="589"/>
                    </a:lnTo>
                    <a:lnTo>
                      <a:pt x="710" y="585"/>
                    </a:lnTo>
                    <a:lnTo>
                      <a:pt x="730" y="615"/>
                    </a:lnTo>
                    <a:lnTo>
                      <a:pt x="732" y="657"/>
                    </a:lnTo>
                    <a:lnTo>
                      <a:pt x="703" y="706"/>
                    </a:lnTo>
                    <a:lnTo>
                      <a:pt x="670" y="679"/>
                    </a:lnTo>
                    <a:lnTo>
                      <a:pt x="665" y="708"/>
                    </a:lnTo>
                    <a:lnTo>
                      <a:pt x="690" y="732"/>
                    </a:lnTo>
                    <a:lnTo>
                      <a:pt x="711" y="768"/>
                    </a:lnTo>
                    <a:lnTo>
                      <a:pt x="676" y="747"/>
                    </a:lnTo>
                    <a:lnTo>
                      <a:pt x="634" y="626"/>
                    </a:lnTo>
                    <a:lnTo>
                      <a:pt x="583" y="593"/>
                    </a:lnTo>
                    <a:lnTo>
                      <a:pt x="545" y="596"/>
                    </a:lnTo>
                    <a:lnTo>
                      <a:pt x="497" y="665"/>
                    </a:lnTo>
                    <a:lnTo>
                      <a:pt x="503" y="689"/>
                    </a:lnTo>
                    <a:lnTo>
                      <a:pt x="487" y="738"/>
                    </a:lnTo>
                    <a:lnTo>
                      <a:pt x="471" y="738"/>
                    </a:lnTo>
                    <a:lnTo>
                      <a:pt x="416" y="636"/>
                    </a:lnTo>
                    <a:lnTo>
                      <a:pt x="416" y="592"/>
                    </a:lnTo>
                    <a:lnTo>
                      <a:pt x="404" y="608"/>
                    </a:lnTo>
                    <a:lnTo>
                      <a:pt x="373" y="607"/>
                    </a:lnTo>
                    <a:lnTo>
                      <a:pt x="385" y="580"/>
                    </a:lnTo>
                    <a:lnTo>
                      <a:pt x="336" y="545"/>
                    </a:lnTo>
                    <a:lnTo>
                      <a:pt x="275" y="545"/>
                    </a:lnTo>
                    <a:lnTo>
                      <a:pt x="223" y="510"/>
                    </a:lnTo>
                    <a:lnTo>
                      <a:pt x="220" y="545"/>
                    </a:lnTo>
                    <a:lnTo>
                      <a:pt x="263" y="577"/>
                    </a:lnTo>
                    <a:lnTo>
                      <a:pt x="278" y="576"/>
                    </a:lnTo>
                    <a:lnTo>
                      <a:pt x="234" y="620"/>
                    </a:lnTo>
                    <a:lnTo>
                      <a:pt x="190" y="630"/>
                    </a:lnTo>
                    <a:lnTo>
                      <a:pt x="190" y="605"/>
                    </a:lnTo>
                    <a:lnTo>
                      <a:pt x="127" y="518"/>
                    </a:lnTo>
                    <a:lnTo>
                      <a:pt x="119" y="495"/>
                    </a:lnTo>
                    <a:lnTo>
                      <a:pt x="153" y="467"/>
                    </a:lnTo>
                    <a:lnTo>
                      <a:pt x="149" y="432"/>
                    </a:lnTo>
                    <a:lnTo>
                      <a:pt x="149" y="393"/>
                    </a:lnTo>
                    <a:lnTo>
                      <a:pt x="166" y="385"/>
                    </a:lnTo>
                    <a:lnTo>
                      <a:pt x="149" y="366"/>
                    </a:lnTo>
                    <a:lnTo>
                      <a:pt x="149" y="226"/>
                    </a:lnTo>
                    <a:lnTo>
                      <a:pt x="61" y="226"/>
                    </a:lnTo>
                    <a:lnTo>
                      <a:pt x="86" y="193"/>
                    </a:lnTo>
                    <a:lnTo>
                      <a:pt x="84" y="181"/>
                    </a:lnTo>
                    <a:lnTo>
                      <a:pt x="55" y="210"/>
                    </a:lnTo>
                    <a:lnTo>
                      <a:pt x="45" y="226"/>
                    </a:lnTo>
                    <a:lnTo>
                      <a:pt x="0" y="226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68"/>
              <p:cNvSpPr>
                <a:spLocks/>
              </p:cNvSpPr>
              <p:nvPr/>
            </p:nvSpPr>
            <p:spPr bwMode="grayWhite">
              <a:xfrm>
                <a:off x="3135" y="720"/>
                <a:ext cx="94" cy="157"/>
              </a:xfrm>
              <a:custGeom>
                <a:avLst/>
                <a:gdLst>
                  <a:gd name="T0" fmla="*/ 63 w 94"/>
                  <a:gd name="T1" fmla="*/ 0 h 157"/>
                  <a:gd name="T2" fmla="*/ 63 w 94"/>
                  <a:gd name="T3" fmla="*/ 20 h 157"/>
                  <a:gd name="T4" fmla="*/ 55 w 94"/>
                  <a:gd name="T5" fmla="*/ 33 h 157"/>
                  <a:gd name="T6" fmla="*/ 57 w 94"/>
                  <a:gd name="T7" fmla="*/ 54 h 157"/>
                  <a:gd name="T8" fmla="*/ 47 w 94"/>
                  <a:gd name="T9" fmla="*/ 82 h 157"/>
                  <a:gd name="T10" fmla="*/ 31 w 94"/>
                  <a:gd name="T11" fmla="*/ 108 h 157"/>
                  <a:gd name="T12" fmla="*/ 7 w 94"/>
                  <a:gd name="T13" fmla="*/ 125 h 157"/>
                  <a:gd name="T14" fmla="*/ 0 w 94"/>
                  <a:gd name="T15" fmla="*/ 154 h 157"/>
                  <a:gd name="T16" fmla="*/ 10 w 94"/>
                  <a:gd name="T17" fmla="*/ 156 h 157"/>
                  <a:gd name="T18" fmla="*/ 10 w 94"/>
                  <a:gd name="T19" fmla="*/ 129 h 157"/>
                  <a:gd name="T20" fmla="*/ 44 w 94"/>
                  <a:gd name="T21" fmla="*/ 127 h 157"/>
                  <a:gd name="T22" fmla="*/ 69 w 94"/>
                  <a:gd name="T23" fmla="*/ 109 h 157"/>
                  <a:gd name="T24" fmla="*/ 69 w 94"/>
                  <a:gd name="T25" fmla="*/ 72 h 157"/>
                  <a:gd name="T26" fmla="*/ 77 w 94"/>
                  <a:gd name="T27" fmla="*/ 58 h 157"/>
                  <a:gd name="T28" fmla="*/ 64 w 94"/>
                  <a:gd name="T29" fmla="*/ 34 h 157"/>
                  <a:gd name="T30" fmla="*/ 82 w 94"/>
                  <a:gd name="T31" fmla="*/ 27 h 157"/>
                  <a:gd name="T32" fmla="*/ 93 w 94"/>
                  <a:gd name="T33" fmla="*/ 8 h 157"/>
                  <a:gd name="T34" fmla="*/ 69 w 94"/>
                  <a:gd name="T35" fmla="*/ 11 h 157"/>
                  <a:gd name="T36" fmla="*/ 63 w 94"/>
                  <a:gd name="T37" fmla="*/ 0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4" h="157">
                    <a:moveTo>
                      <a:pt x="63" y="0"/>
                    </a:moveTo>
                    <a:lnTo>
                      <a:pt x="63" y="20"/>
                    </a:lnTo>
                    <a:lnTo>
                      <a:pt x="55" y="33"/>
                    </a:lnTo>
                    <a:lnTo>
                      <a:pt x="57" y="54"/>
                    </a:lnTo>
                    <a:lnTo>
                      <a:pt x="47" y="82"/>
                    </a:lnTo>
                    <a:lnTo>
                      <a:pt x="31" y="108"/>
                    </a:lnTo>
                    <a:lnTo>
                      <a:pt x="7" y="125"/>
                    </a:lnTo>
                    <a:lnTo>
                      <a:pt x="0" y="154"/>
                    </a:lnTo>
                    <a:lnTo>
                      <a:pt x="10" y="156"/>
                    </a:lnTo>
                    <a:lnTo>
                      <a:pt x="10" y="129"/>
                    </a:lnTo>
                    <a:lnTo>
                      <a:pt x="44" y="127"/>
                    </a:lnTo>
                    <a:lnTo>
                      <a:pt x="69" y="109"/>
                    </a:lnTo>
                    <a:lnTo>
                      <a:pt x="69" y="72"/>
                    </a:lnTo>
                    <a:lnTo>
                      <a:pt x="77" y="58"/>
                    </a:lnTo>
                    <a:lnTo>
                      <a:pt x="64" y="34"/>
                    </a:lnTo>
                    <a:lnTo>
                      <a:pt x="82" y="27"/>
                    </a:lnTo>
                    <a:lnTo>
                      <a:pt x="93" y="8"/>
                    </a:lnTo>
                    <a:lnTo>
                      <a:pt x="69" y="11"/>
                    </a:lnTo>
                    <a:lnTo>
                      <a:pt x="63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69"/>
              <p:cNvSpPr>
                <a:spLocks/>
              </p:cNvSpPr>
              <p:nvPr/>
            </p:nvSpPr>
            <p:spPr bwMode="grayWhite">
              <a:xfrm>
                <a:off x="2780" y="1139"/>
                <a:ext cx="19" cy="36"/>
              </a:xfrm>
              <a:custGeom>
                <a:avLst/>
                <a:gdLst>
                  <a:gd name="T0" fmla="*/ 9 w 19"/>
                  <a:gd name="T1" fmla="*/ 0 h 36"/>
                  <a:gd name="T2" fmla="*/ 0 w 19"/>
                  <a:gd name="T3" fmla="*/ 16 h 36"/>
                  <a:gd name="T4" fmla="*/ 6 w 19"/>
                  <a:gd name="T5" fmla="*/ 35 h 36"/>
                  <a:gd name="T6" fmla="*/ 18 w 19"/>
                  <a:gd name="T7" fmla="*/ 21 h 36"/>
                  <a:gd name="T8" fmla="*/ 9 w 1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9" y="0"/>
                    </a:moveTo>
                    <a:lnTo>
                      <a:pt x="0" y="16"/>
                    </a:lnTo>
                    <a:lnTo>
                      <a:pt x="6" y="35"/>
                    </a:lnTo>
                    <a:lnTo>
                      <a:pt x="18" y="21"/>
                    </a:lnTo>
                    <a:lnTo>
                      <a:pt x="9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70"/>
              <p:cNvSpPr>
                <a:spLocks/>
              </p:cNvSpPr>
              <p:nvPr/>
            </p:nvSpPr>
            <p:spPr bwMode="grayWhite">
              <a:xfrm>
                <a:off x="2923" y="1177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33 w 220"/>
                  <a:gd name="T3" fmla="*/ 7 h 94"/>
                  <a:gd name="T4" fmla="*/ 82 w 220"/>
                  <a:gd name="T5" fmla="*/ 41 h 94"/>
                  <a:gd name="T6" fmla="*/ 75 w 220"/>
                  <a:gd name="T7" fmla="*/ 60 h 94"/>
                  <a:gd name="T8" fmla="*/ 115 w 220"/>
                  <a:gd name="T9" fmla="*/ 77 h 94"/>
                  <a:gd name="T10" fmla="*/ 219 w 220"/>
                  <a:gd name="T11" fmla="*/ 77 h 94"/>
                  <a:gd name="T12" fmla="*/ 106 w 220"/>
                  <a:gd name="T13" fmla="*/ 93 h 94"/>
                  <a:gd name="T14" fmla="*/ 75 w 220"/>
                  <a:gd name="T15" fmla="*/ 60 h 94"/>
                  <a:gd name="T16" fmla="*/ 46 w 220"/>
                  <a:gd name="T17" fmla="*/ 54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33" y="7"/>
                    </a:lnTo>
                    <a:lnTo>
                      <a:pt x="82" y="41"/>
                    </a:lnTo>
                    <a:lnTo>
                      <a:pt x="75" y="60"/>
                    </a:lnTo>
                    <a:lnTo>
                      <a:pt x="115" y="77"/>
                    </a:lnTo>
                    <a:lnTo>
                      <a:pt x="219" y="77"/>
                    </a:lnTo>
                    <a:lnTo>
                      <a:pt x="106" y="93"/>
                    </a:lnTo>
                    <a:lnTo>
                      <a:pt x="75" y="60"/>
                    </a:lnTo>
                    <a:lnTo>
                      <a:pt x="46" y="5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71"/>
              <p:cNvSpPr>
                <a:spLocks/>
              </p:cNvSpPr>
              <p:nvPr/>
            </p:nvSpPr>
            <p:spPr bwMode="grayWhite">
              <a:xfrm>
                <a:off x="3098" y="1255"/>
                <a:ext cx="236" cy="221"/>
              </a:xfrm>
              <a:custGeom>
                <a:avLst/>
                <a:gdLst>
                  <a:gd name="T0" fmla="*/ 190 w 236"/>
                  <a:gd name="T1" fmla="*/ 216 h 221"/>
                  <a:gd name="T2" fmla="*/ 179 w 236"/>
                  <a:gd name="T3" fmla="*/ 212 h 221"/>
                  <a:gd name="T4" fmla="*/ 154 w 236"/>
                  <a:gd name="T5" fmla="*/ 187 h 221"/>
                  <a:gd name="T6" fmla="*/ 130 w 236"/>
                  <a:gd name="T7" fmla="*/ 182 h 221"/>
                  <a:gd name="T8" fmla="*/ 124 w 236"/>
                  <a:gd name="T9" fmla="*/ 167 h 221"/>
                  <a:gd name="T10" fmla="*/ 110 w 236"/>
                  <a:gd name="T11" fmla="*/ 155 h 221"/>
                  <a:gd name="T12" fmla="*/ 87 w 236"/>
                  <a:gd name="T13" fmla="*/ 155 h 221"/>
                  <a:gd name="T14" fmla="*/ 62 w 236"/>
                  <a:gd name="T15" fmla="*/ 165 h 221"/>
                  <a:gd name="T16" fmla="*/ 40 w 236"/>
                  <a:gd name="T17" fmla="*/ 169 h 221"/>
                  <a:gd name="T18" fmla="*/ 15 w 236"/>
                  <a:gd name="T19" fmla="*/ 169 h 221"/>
                  <a:gd name="T20" fmla="*/ 14 w 236"/>
                  <a:gd name="T21" fmla="*/ 152 h 221"/>
                  <a:gd name="T22" fmla="*/ 5 w 236"/>
                  <a:gd name="T23" fmla="*/ 127 h 221"/>
                  <a:gd name="T24" fmla="*/ 3 w 236"/>
                  <a:gd name="T25" fmla="*/ 114 h 221"/>
                  <a:gd name="T26" fmla="*/ 3 w 236"/>
                  <a:gd name="T27" fmla="*/ 79 h 221"/>
                  <a:gd name="T28" fmla="*/ 44 w 236"/>
                  <a:gd name="T29" fmla="*/ 60 h 221"/>
                  <a:gd name="T30" fmla="*/ 48 w 236"/>
                  <a:gd name="T31" fmla="*/ 41 h 221"/>
                  <a:gd name="T32" fmla="*/ 57 w 236"/>
                  <a:gd name="T33" fmla="*/ 43 h 221"/>
                  <a:gd name="T34" fmla="*/ 77 w 236"/>
                  <a:gd name="T35" fmla="*/ 22 h 221"/>
                  <a:gd name="T36" fmla="*/ 98 w 236"/>
                  <a:gd name="T37" fmla="*/ 25 h 221"/>
                  <a:gd name="T38" fmla="*/ 113 w 236"/>
                  <a:gd name="T39" fmla="*/ 10 h 221"/>
                  <a:gd name="T40" fmla="*/ 125 w 236"/>
                  <a:gd name="T41" fmla="*/ 8 h 221"/>
                  <a:gd name="T42" fmla="*/ 145 w 236"/>
                  <a:gd name="T43" fmla="*/ 34 h 221"/>
                  <a:gd name="T44" fmla="*/ 163 w 236"/>
                  <a:gd name="T45" fmla="*/ 43 h 221"/>
                  <a:gd name="T46" fmla="*/ 165 w 236"/>
                  <a:gd name="T47" fmla="*/ 16 h 221"/>
                  <a:gd name="T48" fmla="*/ 172 w 236"/>
                  <a:gd name="T49" fmla="*/ 0 h 221"/>
                  <a:gd name="T50" fmla="*/ 185 w 236"/>
                  <a:gd name="T51" fmla="*/ 22 h 221"/>
                  <a:gd name="T52" fmla="*/ 196 w 236"/>
                  <a:gd name="T53" fmla="*/ 60 h 221"/>
                  <a:gd name="T54" fmla="*/ 219 w 236"/>
                  <a:gd name="T55" fmla="*/ 83 h 221"/>
                  <a:gd name="T56" fmla="*/ 232 w 236"/>
                  <a:gd name="T57" fmla="*/ 101 h 221"/>
                  <a:gd name="T58" fmla="*/ 235 w 236"/>
                  <a:gd name="T59" fmla="*/ 133 h 221"/>
                  <a:gd name="T60" fmla="*/ 221 w 236"/>
                  <a:gd name="T61" fmla="*/ 169 h 221"/>
                  <a:gd name="T62" fmla="*/ 217 w 236"/>
                  <a:gd name="T63" fmla="*/ 202 h 221"/>
                  <a:gd name="T64" fmla="*/ 196 w 236"/>
                  <a:gd name="T65" fmla="*/ 21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6" h="221">
                    <a:moveTo>
                      <a:pt x="196" y="215"/>
                    </a:moveTo>
                    <a:lnTo>
                      <a:pt x="190" y="216"/>
                    </a:lnTo>
                    <a:lnTo>
                      <a:pt x="185" y="220"/>
                    </a:lnTo>
                    <a:lnTo>
                      <a:pt x="179" y="212"/>
                    </a:lnTo>
                    <a:lnTo>
                      <a:pt x="158" y="202"/>
                    </a:lnTo>
                    <a:lnTo>
                      <a:pt x="154" y="187"/>
                    </a:lnTo>
                    <a:lnTo>
                      <a:pt x="147" y="182"/>
                    </a:lnTo>
                    <a:lnTo>
                      <a:pt x="130" y="182"/>
                    </a:lnTo>
                    <a:lnTo>
                      <a:pt x="130" y="170"/>
                    </a:lnTo>
                    <a:lnTo>
                      <a:pt x="124" y="167"/>
                    </a:lnTo>
                    <a:lnTo>
                      <a:pt x="123" y="157"/>
                    </a:lnTo>
                    <a:lnTo>
                      <a:pt x="110" y="155"/>
                    </a:lnTo>
                    <a:lnTo>
                      <a:pt x="98" y="152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62" y="165"/>
                    </a:lnTo>
                    <a:lnTo>
                      <a:pt x="62" y="169"/>
                    </a:lnTo>
                    <a:lnTo>
                      <a:pt x="40" y="169"/>
                    </a:lnTo>
                    <a:lnTo>
                      <a:pt x="28" y="176"/>
                    </a:lnTo>
                    <a:lnTo>
                      <a:pt x="15" y="169"/>
                    </a:lnTo>
                    <a:lnTo>
                      <a:pt x="14" y="167"/>
                    </a:lnTo>
                    <a:lnTo>
                      <a:pt x="14" y="152"/>
                    </a:lnTo>
                    <a:lnTo>
                      <a:pt x="10" y="139"/>
                    </a:lnTo>
                    <a:lnTo>
                      <a:pt x="5" y="127"/>
                    </a:lnTo>
                    <a:lnTo>
                      <a:pt x="8" y="118"/>
                    </a:lnTo>
                    <a:lnTo>
                      <a:pt x="3" y="114"/>
                    </a:lnTo>
                    <a:lnTo>
                      <a:pt x="0" y="93"/>
                    </a:lnTo>
                    <a:lnTo>
                      <a:pt x="3" y="79"/>
                    </a:lnTo>
                    <a:lnTo>
                      <a:pt x="16" y="68"/>
                    </a:lnTo>
                    <a:lnTo>
                      <a:pt x="44" y="60"/>
                    </a:lnTo>
                    <a:lnTo>
                      <a:pt x="51" y="51"/>
                    </a:lnTo>
                    <a:lnTo>
                      <a:pt x="48" y="41"/>
                    </a:lnTo>
                    <a:lnTo>
                      <a:pt x="55" y="38"/>
                    </a:lnTo>
                    <a:lnTo>
                      <a:pt x="57" y="43"/>
                    </a:lnTo>
                    <a:lnTo>
                      <a:pt x="60" y="35"/>
                    </a:lnTo>
                    <a:lnTo>
                      <a:pt x="77" y="22"/>
                    </a:lnTo>
                    <a:lnTo>
                      <a:pt x="87" y="28"/>
                    </a:lnTo>
                    <a:lnTo>
                      <a:pt x="98" y="25"/>
                    </a:lnTo>
                    <a:lnTo>
                      <a:pt x="102" y="13"/>
                    </a:lnTo>
                    <a:lnTo>
                      <a:pt x="113" y="10"/>
                    </a:lnTo>
                    <a:lnTo>
                      <a:pt x="110" y="2"/>
                    </a:lnTo>
                    <a:lnTo>
                      <a:pt x="125" y="8"/>
                    </a:lnTo>
                    <a:lnTo>
                      <a:pt x="138" y="5"/>
                    </a:lnTo>
                    <a:lnTo>
                      <a:pt x="145" y="34"/>
                    </a:lnTo>
                    <a:lnTo>
                      <a:pt x="154" y="43"/>
                    </a:lnTo>
                    <a:lnTo>
                      <a:pt x="163" y="43"/>
                    </a:lnTo>
                    <a:lnTo>
                      <a:pt x="167" y="25"/>
                    </a:lnTo>
                    <a:lnTo>
                      <a:pt x="165" y="16"/>
                    </a:lnTo>
                    <a:lnTo>
                      <a:pt x="167" y="2"/>
                    </a:lnTo>
                    <a:lnTo>
                      <a:pt x="172" y="0"/>
                    </a:lnTo>
                    <a:lnTo>
                      <a:pt x="179" y="18"/>
                    </a:lnTo>
                    <a:lnTo>
                      <a:pt x="185" y="22"/>
                    </a:lnTo>
                    <a:lnTo>
                      <a:pt x="189" y="38"/>
                    </a:lnTo>
                    <a:lnTo>
                      <a:pt x="196" y="60"/>
                    </a:lnTo>
                    <a:lnTo>
                      <a:pt x="206" y="66"/>
                    </a:lnTo>
                    <a:lnTo>
                      <a:pt x="219" y="83"/>
                    </a:lnTo>
                    <a:lnTo>
                      <a:pt x="221" y="91"/>
                    </a:lnTo>
                    <a:lnTo>
                      <a:pt x="232" y="101"/>
                    </a:lnTo>
                    <a:lnTo>
                      <a:pt x="235" y="119"/>
                    </a:lnTo>
                    <a:lnTo>
                      <a:pt x="235" y="133"/>
                    </a:lnTo>
                    <a:lnTo>
                      <a:pt x="232" y="155"/>
                    </a:lnTo>
                    <a:lnTo>
                      <a:pt x="221" y="169"/>
                    </a:lnTo>
                    <a:lnTo>
                      <a:pt x="217" y="187"/>
                    </a:lnTo>
                    <a:lnTo>
                      <a:pt x="217" y="202"/>
                    </a:lnTo>
                    <a:lnTo>
                      <a:pt x="206" y="205"/>
                    </a:lnTo>
                    <a:lnTo>
                      <a:pt x="196" y="21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72"/>
              <p:cNvSpPr>
                <a:spLocks/>
              </p:cNvSpPr>
              <p:nvPr/>
            </p:nvSpPr>
            <p:spPr bwMode="grayWhite">
              <a:xfrm>
                <a:off x="3286" y="1488"/>
                <a:ext cx="18" cy="27"/>
              </a:xfrm>
              <a:custGeom>
                <a:avLst/>
                <a:gdLst>
                  <a:gd name="T0" fmla="*/ 9 w 18"/>
                  <a:gd name="T1" fmla="*/ 23 h 27"/>
                  <a:gd name="T2" fmla="*/ 3 w 18"/>
                  <a:gd name="T3" fmla="*/ 19 h 27"/>
                  <a:gd name="T4" fmla="*/ 3 w 18"/>
                  <a:gd name="T5" fmla="*/ 15 h 27"/>
                  <a:gd name="T6" fmla="*/ 3 w 18"/>
                  <a:gd name="T7" fmla="*/ 11 h 27"/>
                  <a:gd name="T8" fmla="*/ 2 w 18"/>
                  <a:gd name="T9" fmla="*/ 7 h 27"/>
                  <a:gd name="T10" fmla="*/ 0 w 18"/>
                  <a:gd name="T11" fmla="*/ 0 h 27"/>
                  <a:gd name="T12" fmla="*/ 3 w 18"/>
                  <a:gd name="T13" fmla="*/ 0 h 27"/>
                  <a:gd name="T14" fmla="*/ 9 w 18"/>
                  <a:gd name="T15" fmla="*/ 4 h 27"/>
                  <a:gd name="T16" fmla="*/ 12 w 18"/>
                  <a:gd name="T17" fmla="*/ 3 h 27"/>
                  <a:gd name="T18" fmla="*/ 13 w 18"/>
                  <a:gd name="T19" fmla="*/ 3 h 27"/>
                  <a:gd name="T20" fmla="*/ 17 w 18"/>
                  <a:gd name="T21" fmla="*/ 0 h 27"/>
                  <a:gd name="T22" fmla="*/ 17 w 18"/>
                  <a:gd name="T23" fmla="*/ 11 h 27"/>
                  <a:gd name="T24" fmla="*/ 15 w 18"/>
                  <a:gd name="T25" fmla="*/ 15 h 27"/>
                  <a:gd name="T26" fmla="*/ 13 w 18"/>
                  <a:gd name="T27" fmla="*/ 19 h 27"/>
                  <a:gd name="T28" fmla="*/ 13 w 18"/>
                  <a:gd name="T29" fmla="*/ 22 h 27"/>
                  <a:gd name="T30" fmla="*/ 12 w 18"/>
                  <a:gd name="T31" fmla="*/ 23 h 27"/>
                  <a:gd name="T32" fmla="*/ 12 w 18"/>
                  <a:gd name="T33" fmla="*/ 26 h 27"/>
                  <a:gd name="T34" fmla="*/ 9 w 18"/>
                  <a:gd name="T35" fmla="*/ 23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" h="27">
                    <a:moveTo>
                      <a:pt x="9" y="23"/>
                    </a:moveTo>
                    <a:lnTo>
                      <a:pt x="3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7" y="0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3" y="19"/>
                    </a:lnTo>
                    <a:lnTo>
                      <a:pt x="13" y="22"/>
                    </a:lnTo>
                    <a:lnTo>
                      <a:pt x="12" y="23"/>
                    </a:lnTo>
                    <a:lnTo>
                      <a:pt x="12" y="26"/>
                    </a:lnTo>
                    <a:lnTo>
                      <a:pt x="9" y="2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3"/>
              <p:cNvSpPr>
                <a:spLocks/>
              </p:cNvSpPr>
              <p:nvPr/>
            </p:nvSpPr>
            <p:spPr bwMode="grayWhite">
              <a:xfrm>
                <a:off x="2463" y="1235"/>
                <a:ext cx="26" cy="106"/>
              </a:xfrm>
              <a:custGeom>
                <a:avLst/>
                <a:gdLst>
                  <a:gd name="T0" fmla="*/ 3 w 26"/>
                  <a:gd name="T1" fmla="*/ 37 h 106"/>
                  <a:gd name="T2" fmla="*/ 13 w 26"/>
                  <a:gd name="T3" fmla="*/ 28 h 106"/>
                  <a:gd name="T4" fmla="*/ 20 w 26"/>
                  <a:gd name="T5" fmla="*/ 0 h 106"/>
                  <a:gd name="T6" fmla="*/ 25 w 26"/>
                  <a:gd name="T7" fmla="*/ 42 h 106"/>
                  <a:gd name="T8" fmla="*/ 17 w 26"/>
                  <a:gd name="T9" fmla="*/ 94 h 106"/>
                  <a:gd name="T10" fmla="*/ 0 w 26"/>
                  <a:gd name="T11" fmla="*/ 105 h 106"/>
                  <a:gd name="T12" fmla="*/ 0 w 26"/>
                  <a:gd name="T13" fmla="*/ 80 h 106"/>
                  <a:gd name="T14" fmla="*/ 5 w 26"/>
                  <a:gd name="T15" fmla="*/ 64 h 106"/>
                  <a:gd name="T16" fmla="*/ 3 w 26"/>
                  <a:gd name="T17" fmla="*/ 37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" h="106">
                    <a:moveTo>
                      <a:pt x="3" y="37"/>
                    </a:moveTo>
                    <a:lnTo>
                      <a:pt x="13" y="28"/>
                    </a:lnTo>
                    <a:lnTo>
                      <a:pt x="20" y="0"/>
                    </a:lnTo>
                    <a:lnTo>
                      <a:pt x="25" y="42"/>
                    </a:lnTo>
                    <a:lnTo>
                      <a:pt x="17" y="94"/>
                    </a:lnTo>
                    <a:lnTo>
                      <a:pt x="0" y="105"/>
                    </a:lnTo>
                    <a:lnTo>
                      <a:pt x="0" y="80"/>
                    </a:lnTo>
                    <a:lnTo>
                      <a:pt x="5" y="64"/>
                    </a:lnTo>
                    <a:lnTo>
                      <a:pt x="3" y="37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Rectangle 12"/>
          <p:cNvSpPr>
            <a:spLocks noChangeArrowheads="1"/>
          </p:cNvSpPr>
          <p:nvPr userDrawn="1"/>
        </p:nvSpPr>
        <p:spPr bwMode="auto">
          <a:xfrm rot="5400000">
            <a:off x="-286543" y="2229643"/>
            <a:ext cx="14478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4"/>
          <p:cNvSpPr>
            <a:spLocks noChangeArrowheads="1"/>
          </p:cNvSpPr>
          <p:nvPr userDrawn="1"/>
        </p:nvSpPr>
        <p:spPr bwMode="auto">
          <a:xfrm rot="16200000">
            <a:off x="8057357" y="3220243"/>
            <a:ext cx="14478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11"/>
          <p:cNvSpPr>
            <a:spLocks noChangeArrowheads="1"/>
          </p:cNvSpPr>
          <p:nvPr userDrawn="1"/>
        </p:nvSpPr>
        <p:spPr bwMode="auto">
          <a:xfrm>
            <a:off x="228600" y="1981200"/>
            <a:ext cx="43434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3"/>
          <p:cNvSpPr>
            <a:spLocks noChangeArrowheads="1"/>
          </p:cNvSpPr>
          <p:nvPr userDrawn="1"/>
        </p:nvSpPr>
        <p:spPr bwMode="auto">
          <a:xfrm rot="10800000">
            <a:off x="4800600" y="3581400"/>
            <a:ext cx="4343400" cy="36513"/>
          </a:xfrm>
          <a:prstGeom prst="rect">
            <a:avLst/>
          </a:prstGeom>
          <a:gradFill rotWithShape="1">
            <a:gsLst>
              <a:gs pos="0">
                <a:srgbClr val="E19805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130425"/>
            <a:ext cx="8305800" cy="1374775"/>
          </a:xfrm>
        </p:spPr>
        <p:txBody>
          <a:bodyPr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3886200"/>
            <a:ext cx="5334000" cy="1828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2438400" y="6477000"/>
            <a:ext cx="4191000" cy="381000"/>
          </a:xfrm>
        </p:spPr>
        <p:txBody>
          <a:bodyPr/>
          <a:lstStyle>
            <a:lvl1pPr>
              <a:defRPr sz="12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781800" y="6477000"/>
            <a:ext cx="2133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A57DE8FA-6788-40C3-8B4A-68E572EA8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" name="Rectangle 8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52400" y="6477000"/>
            <a:ext cx="21336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294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648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92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1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05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001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16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101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476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014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089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E1EAFB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0"/>
          <p:cNvGrpSpPr>
            <a:grpSpLocks/>
          </p:cNvGrpSpPr>
          <p:nvPr userDrawn="1"/>
        </p:nvGrpSpPr>
        <p:grpSpPr bwMode="auto">
          <a:xfrm>
            <a:off x="6511925" y="3708400"/>
            <a:ext cx="2632075" cy="3149600"/>
            <a:chOff x="4102" y="2336"/>
            <a:chExt cx="1658" cy="1984"/>
          </a:xfrm>
        </p:grpSpPr>
        <p:sp>
          <p:nvSpPr>
            <p:cNvPr id="1032" name="Oval 34"/>
            <p:cNvSpPr>
              <a:spLocks noChangeArrowheads="1"/>
            </p:cNvSpPr>
            <p:nvPr userDrawn="1"/>
          </p:nvSpPr>
          <p:spPr bwMode="blackWhite">
            <a:xfrm>
              <a:off x="4102" y="2514"/>
              <a:ext cx="1497" cy="149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3" name="Group 59"/>
            <p:cNvGrpSpPr>
              <a:grpSpLocks/>
            </p:cNvGrpSpPr>
            <p:nvPr userDrawn="1"/>
          </p:nvGrpSpPr>
          <p:grpSpPr bwMode="auto">
            <a:xfrm>
              <a:off x="4102" y="2670"/>
              <a:ext cx="1392" cy="1109"/>
              <a:chOff x="4102" y="2670"/>
              <a:chExt cx="1392" cy="1109"/>
            </a:xfrm>
          </p:grpSpPr>
          <p:sp>
            <p:nvSpPr>
              <p:cNvPr id="1040" name="Freeform 36"/>
              <p:cNvSpPr>
                <a:spLocks/>
              </p:cNvSpPr>
              <p:nvPr userDrawn="1"/>
            </p:nvSpPr>
            <p:spPr bwMode="grayWhite">
              <a:xfrm>
                <a:off x="4299" y="3076"/>
                <a:ext cx="1" cy="17"/>
              </a:xfrm>
              <a:custGeom>
                <a:avLst/>
                <a:gdLst>
                  <a:gd name="T0" fmla="*/ 0 w 1"/>
                  <a:gd name="T1" fmla="*/ 0 h 17"/>
                  <a:gd name="T2" fmla="*/ 0 w 1"/>
                  <a:gd name="T3" fmla="*/ 16 h 17"/>
                  <a:gd name="T4" fmla="*/ 0 w 1"/>
                  <a:gd name="T5" fmla="*/ 16 h 17"/>
                  <a:gd name="T6" fmla="*/ 0 w 1"/>
                  <a:gd name="T7" fmla="*/ 6 h 17"/>
                  <a:gd name="T8" fmla="*/ 0 w 1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17">
                    <a:moveTo>
                      <a:pt x="0" y="0"/>
                    </a:moveTo>
                    <a:lnTo>
                      <a:pt x="0" y="16"/>
                    </a:ln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37"/>
              <p:cNvSpPr>
                <a:spLocks/>
              </p:cNvSpPr>
              <p:nvPr userDrawn="1"/>
            </p:nvSpPr>
            <p:spPr bwMode="grayWhite">
              <a:xfrm>
                <a:off x="4323" y="3107"/>
                <a:ext cx="17" cy="17"/>
              </a:xfrm>
              <a:custGeom>
                <a:avLst/>
                <a:gdLst>
                  <a:gd name="T0" fmla="*/ 0 w 17"/>
                  <a:gd name="T1" fmla="*/ 0 h 17"/>
                  <a:gd name="T2" fmla="*/ 16 w 17"/>
                  <a:gd name="T3" fmla="*/ 0 h 17"/>
                  <a:gd name="T4" fmla="*/ 16 w 17"/>
                  <a:gd name="T5" fmla="*/ 16 h 17"/>
                  <a:gd name="T6" fmla="*/ 0 w 17"/>
                  <a:gd name="T7" fmla="*/ 0 h 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" h="17">
                    <a:moveTo>
                      <a:pt x="0" y="0"/>
                    </a:moveTo>
                    <a:lnTo>
                      <a:pt x="16" y="0"/>
                    </a:lnTo>
                    <a:lnTo>
                      <a:pt x="16" y="1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38"/>
              <p:cNvSpPr>
                <a:spLocks/>
              </p:cNvSpPr>
              <p:nvPr userDrawn="1"/>
            </p:nvSpPr>
            <p:spPr bwMode="grayWhite">
              <a:xfrm>
                <a:off x="4403" y="3066"/>
                <a:ext cx="51" cy="48"/>
              </a:xfrm>
              <a:custGeom>
                <a:avLst/>
                <a:gdLst>
                  <a:gd name="T0" fmla="*/ 50 w 51"/>
                  <a:gd name="T1" fmla="*/ 0 h 48"/>
                  <a:gd name="T2" fmla="*/ 31 w 51"/>
                  <a:gd name="T3" fmla="*/ 0 h 48"/>
                  <a:gd name="T4" fmla="*/ 20 w 51"/>
                  <a:gd name="T5" fmla="*/ 13 h 48"/>
                  <a:gd name="T6" fmla="*/ 13 w 51"/>
                  <a:gd name="T7" fmla="*/ 13 h 48"/>
                  <a:gd name="T8" fmla="*/ 7 w 51"/>
                  <a:gd name="T9" fmla="*/ 19 h 48"/>
                  <a:gd name="T10" fmla="*/ 0 w 51"/>
                  <a:gd name="T11" fmla="*/ 19 h 48"/>
                  <a:gd name="T12" fmla="*/ 0 w 51"/>
                  <a:gd name="T13" fmla="*/ 35 h 48"/>
                  <a:gd name="T14" fmla="*/ 12 w 51"/>
                  <a:gd name="T15" fmla="*/ 47 h 48"/>
                  <a:gd name="T16" fmla="*/ 41 w 51"/>
                  <a:gd name="T17" fmla="*/ 47 h 48"/>
                  <a:gd name="T18" fmla="*/ 50 w 51"/>
                  <a:gd name="T19" fmla="*/ 35 h 48"/>
                  <a:gd name="T20" fmla="*/ 50 w 51"/>
                  <a:gd name="T21" fmla="*/ 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1" h="48">
                    <a:moveTo>
                      <a:pt x="50" y="0"/>
                    </a:moveTo>
                    <a:lnTo>
                      <a:pt x="31" y="0"/>
                    </a:lnTo>
                    <a:lnTo>
                      <a:pt x="20" y="13"/>
                    </a:lnTo>
                    <a:lnTo>
                      <a:pt x="13" y="13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35"/>
                    </a:lnTo>
                    <a:lnTo>
                      <a:pt x="12" y="47"/>
                    </a:lnTo>
                    <a:lnTo>
                      <a:pt x="41" y="47"/>
                    </a:lnTo>
                    <a:lnTo>
                      <a:pt x="50" y="35"/>
                    </a:lnTo>
                    <a:lnTo>
                      <a:pt x="5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/>
              <p:cNvSpPr>
                <a:spLocks/>
              </p:cNvSpPr>
              <p:nvPr userDrawn="1"/>
            </p:nvSpPr>
            <p:spPr bwMode="grayWhite">
              <a:xfrm>
                <a:off x="4102" y="3104"/>
                <a:ext cx="451" cy="587"/>
              </a:xfrm>
              <a:custGeom>
                <a:avLst/>
                <a:gdLst>
                  <a:gd name="T0" fmla="*/ 107 w 451"/>
                  <a:gd name="T1" fmla="*/ 0 h 587"/>
                  <a:gd name="T2" fmla="*/ 99 w 451"/>
                  <a:gd name="T3" fmla="*/ 16 h 587"/>
                  <a:gd name="T4" fmla="*/ 64 w 451"/>
                  <a:gd name="T5" fmla="*/ 47 h 587"/>
                  <a:gd name="T6" fmla="*/ 56 w 451"/>
                  <a:gd name="T7" fmla="*/ 75 h 587"/>
                  <a:gd name="T8" fmla="*/ 30 w 451"/>
                  <a:gd name="T9" fmla="*/ 95 h 587"/>
                  <a:gd name="T10" fmla="*/ 12 w 451"/>
                  <a:gd name="T11" fmla="*/ 135 h 587"/>
                  <a:gd name="T12" fmla="*/ 12 w 451"/>
                  <a:gd name="T13" fmla="*/ 159 h 587"/>
                  <a:gd name="T14" fmla="*/ 0 w 451"/>
                  <a:gd name="T15" fmla="*/ 201 h 587"/>
                  <a:gd name="T16" fmla="*/ 16 w 451"/>
                  <a:gd name="T17" fmla="*/ 219 h 587"/>
                  <a:gd name="T18" fmla="*/ 56 w 451"/>
                  <a:gd name="T19" fmla="*/ 272 h 587"/>
                  <a:gd name="T20" fmla="*/ 68 w 451"/>
                  <a:gd name="T21" fmla="*/ 265 h 587"/>
                  <a:gd name="T22" fmla="*/ 139 w 451"/>
                  <a:gd name="T23" fmla="*/ 265 h 587"/>
                  <a:gd name="T24" fmla="*/ 172 w 451"/>
                  <a:gd name="T25" fmla="*/ 278 h 587"/>
                  <a:gd name="T26" fmla="*/ 169 w 451"/>
                  <a:gd name="T27" fmla="*/ 319 h 587"/>
                  <a:gd name="T28" fmla="*/ 193 w 451"/>
                  <a:gd name="T29" fmla="*/ 374 h 587"/>
                  <a:gd name="T30" fmla="*/ 191 w 451"/>
                  <a:gd name="T31" fmla="*/ 389 h 587"/>
                  <a:gd name="T32" fmla="*/ 201 w 451"/>
                  <a:gd name="T33" fmla="*/ 406 h 587"/>
                  <a:gd name="T34" fmla="*/ 186 w 451"/>
                  <a:gd name="T35" fmla="*/ 445 h 587"/>
                  <a:gd name="T36" fmla="*/ 204 w 451"/>
                  <a:gd name="T37" fmla="*/ 494 h 587"/>
                  <a:gd name="T38" fmla="*/ 214 w 451"/>
                  <a:gd name="T39" fmla="*/ 532 h 587"/>
                  <a:gd name="T40" fmla="*/ 226 w 451"/>
                  <a:gd name="T41" fmla="*/ 556 h 587"/>
                  <a:gd name="T42" fmla="*/ 239 w 451"/>
                  <a:gd name="T43" fmla="*/ 586 h 587"/>
                  <a:gd name="T44" fmla="*/ 263 w 451"/>
                  <a:gd name="T45" fmla="*/ 582 h 587"/>
                  <a:gd name="T46" fmla="*/ 302 w 451"/>
                  <a:gd name="T47" fmla="*/ 560 h 587"/>
                  <a:gd name="T48" fmla="*/ 320 w 451"/>
                  <a:gd name="T49" fmla="*/ 533 h 587"/>
                  <a:gd name="T50" fmla="*/ 319 w 451"/>
                  <a:gd name="T51" fmla="*/ 515 h 587"/>
                  <a:gd name="T52" fmla="*/ 342 w 451"/>
                  <a:gd name="T53" fmla="*/ 500 h 587"/>
                  <a:gd name="T54" fmla="*/ 338 w 451"/>
                  <a:gd name="T55" fmla="*/ 474 h 587"/>
                  <a:gd name="T56" fmla="*/ 373 w 451"/>
                  <a:gd name="T57" fmla="*/ 432 h 587"/>
                  <a:gd name="T58" fmla="*/ 378 w 451"/>
                  <a:gd name="T59" fmla="*/ 398 h 587"/>
                  <a:gd name="T60" fmla="*/ 369 w 451"/>
                  <a:gd name="T61" fmla="*/ 386 h 587"/>
                  <a:gd name="T62" fmla="*/ 373 w 451"/>
                  <a:gd name="T63" fmla="*/ 372 h 587"/>
                  <a:gd name="T64" fmla="*/ 365 w 451"/>
                  <a:gd name="T65" fmla="*/ 360 h 587"/>
                  <a:gd name="T66" fmla="*/ 391 w 451"/>
                  <a:gd name="T67" fmla="*/ 327 h 587"/>
                  <a:gd name="T68" fmla="*/ 391 w 451"/>
                  <a:gd name="T69" fmla="*/ 310 h 587"/>
                  <a:gd name="T70" fmla="*/ 427 w 451"/>
                  <a:gd name="T71" fmla="*/ 282 h 587"/>
                  <a:gd name="T72" fmla="*/ 450 w 451"/>
                  <a:gd name="T73" fmla="*/ 207 h 587"/>
                  <a:gd name="T74" fmla="*/ 417 w 451"/>
                  <a:gd name="T75" fmla="*/ 226 h 587"/>
                  <a:gd name="T76" fmla="*/ 388 w 451"/>
                  <a:gd name="T77" fmla="*/ 218 h 587"/>
                  <a:gd name="T78" fmla="*/ 392 w 451"/>
                  <a:gd name="T79" fmla="*/ 200 h 587"/>
                  <a:gd name="T80" fmla="*/ 363 w 451"/>
                  <a:gd name="T81" fmla="*/ 180 h 587"/>
                  <a:gd name="T82" fmla="*/ 349 w 451"/>
                  <a:gd name="T83" fmla="*/ 132 h 587"/>
                  <a:gd name="T84" fmla="*/ 321 w 451"/>
                  <a:gd name="T85" fmla="*/ 93 h 587"/>
                  <a:gd name="T86" fmla="*/ 321 w 451"/>
                  <a:gd name="T87" fmla="*/ 66 h 587"/>
                  <a:gd name="T88" fmla="*/ 306 w 451"/>
                  <a:gd name="T89" fmla="*/ 65 h 587"/>
                  <a:gd name="T90" fmla="*/ 296 w 451"/>
                  <a:gd name="T91" fmla="*/ 69 h 587"/>
                  <a:gd name="T92" fmla="*/ 254 w 451"/>
                  <a:gd name="T93" fmla="*/ 54 h 587"/>
                  <a:gd name="T94" fmla="*/ 243 w 451"/>
                  <a:gd name="T95" fmla="*/ 65 h 587"/>
                  <a:gd name="T96" fmla="*/ 234 w 451"/>
                  <a:gd name="T97" fmla="*/ 78 h 587"/>
                  <a:gd name="T98" fmla="*/ 211 w 451"/>
                  <a:gd name="T99" fmla="*/ 53 h 587"/>
                  <a:gd name="T100" fmla="*/ 189 w 451"/>
                  <a:gd name="T101" fmla="*/ 47 h 587"/>
                  <a:gd name="T102" fmla="*/ 187 w 451"/>
                  <a:gd name="T103" fmla="*/ 15 h 587"/>
                  <a:gd name="T104" fmla="*/ 155 w 451"/>
                  <a:gd name="T105" fmla="*/ 20 h 587"/>
                  <a:gd name="T106" fmla="*/ 135 w 451"/>
                  <a:gd name="T107" fmla="*/ 13 h 587"/>
                  <a:gd name="T108" fmla="*/ 107 w 451"/>
                  <a:gd name="T109" fmla="*/ 0 h 58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51" h="587">
                    <a:moveTo>
                      <a:pt x="107" y="0"/>
                    </a:moveTo>
                    <a:lnTo>
                      <a:pt x="99" y="16"/>
                    </a:lnTo>
                    <a:lnTo>
                      <a:pt x="64" y="47"/>
                    </a:lnTo>
                    <a:lnTo>
                      <a:pt x="56" y="75"/>
                    </a:lnTo>
                    <a:lnTo>
                      <a:pt x="30" y="95"/>
                    </a:lnTo>
                    <a:lnTo>
                      <a:pt x="12" y="135"/>
                    </a:lnTo>
                    <a:lnTo>
                      <a:pt x="12" y="159"/>
                    </a:lnTo>
                    <a:lnTo>
                      <a:pt x="0" y="201"/>
                    </a:lnTo>
                    <a:lnTo>
                      <a:pt x="16" y="219"/>
                    </a:lnTo>
                    <a:lnTo>
                      <a:pt x="56" y="272"/>
                    </a:lnTo>
                    <a:lnTo>
                      <a:pt x="68" y="265"/>
                    </a:lnTo>
                    <a:lnTo>
                      <a:pt x="139" y="265"/>
                    </a:lnTo>
                    <a:lnTo>
                      <a:pt x="172" y="278"/>
                    </a:lnTo>
                    <a:lnTo>
                      <a:pt x="169" y="319"/>
                    </a:lnTo>
                    <a:lnTo>
                      <a:pt x="193" y="374"/>
                    </a:lnTo>
                    <a:lnTo>
                      <a:pt x="191" y="389"/>
                    </a:lnTo>
                    <a:lnTo>
                      <a:pt x="201" y="406"/>
                    </a:lnTo>
                    <a:lnTo>
                      <a:pt x="186" y="445"/>
                    </a:lnTo>
                    <a:lnTo>
                      <a:pt x="204" y="494"/>
                    </a:lnTo>
                    <a:lnTo>
                      <a:pt x="214" y="532"/>
                    </a:lnTo>
                    <a:lnTo>
                      <a:pt x="226" y="556"/>
                    </a:lnTo>
                    <a:lnTo>
                      <a:pt x="239" y="586"/>
                    </a:lnTo>
                    <a:lnTo>
                      <a:pt x="263" y="582"/>
                    </a:lnTo>
                    <a:lnTo>
                      <a:pt x="302" y="560"/>
                    </a:lnTo>
                    <a:lnTo>
                      <a:pt x="320" y="533"/>
                    </a:lnTo>
                    <a:lnTo>
                      <a:pt x="319" y="515"/>
                    </a:lnTo>
                    <a:lnTo>
                      <a:pt x="342" y="500"/>
                    </a:lnTo>
                    <a:lnTo>
                      <a:pt x="338" y="474"/>
                    </a:lnTo>
                    <a:lnTo>
                      <a:pt x="373" y="432"/>
                    </a:lnTo>
                    <a:lnTo>
                      <a:pt x="378" y="398"/>
                    </a:lnTo>
                    <a:lnTo>
                      <a:pt x="369" y="386"/>
                    </a:lnTo>
                    <a:lnTo>
                      <a:pt x="373" y="372"/>
                    </a:lnTo>
                    <a:lnTo>
                      <a:pt x="365" y="360"/>
                    </a:lnTo>
                    <a:lnTo>
                      <a:pt x="391" y="327"/>
                    </a:lnTo>
                    <a:lnTo>
                      <a:pt x="391" y="310"/>
                    </a:lnTo>
                    <a:lnTo>
                      <a:pt x="427" y="282"/>
                    </a:lnTo>
                    <a:lnTo>
                      <a:pt x="450" y="207"/>
                    </a:lnTo>
                    <a:lnTo>
                      <a:pt x="417" y="226"/>
                    </a:lnTo>
                    <a:lnTo>
                      <a:pt x="388" y="218"/>
                    </a:lnTo>
                    <a:lnTo>
                      <a:pt x="392" y="200"/>
                    </a:lnTo>
                    <a:lnTo>
                      <a:pt x="363" y="180"/>
                    </a:lnTo>
                    <a:lnTo>
                      <a:pt x="349" y="132"/>
                    </a:lnTo>
                    <a:lnTo>
                      <a:pt x="321" y="93"/>
                    </a:lnTo>
                    <a:lnTo>
                      <a:pt x="321" y="66"/>
                    </a:lnTo>
                    <a:lnTo>
                      <a:pt x="306" y="65"/>
                    </a:lnTo>
                    <a:lnTo>
                      <a:pt x="296" y="69"/>
                    </a:lnTo>
                    <a:lnTo>
                      <a:pt x="254" y="54"/>
                    </a:lnTo>
                    <a:lnTo>
                      <a:pt x="243" y="65"/>
                    </a:lnTo>
                    <a:lnTo>
                      <a:pt x="234" y="78"/>
                    </a:lnTo>
                    <a:lnTo>
                      <a:pt x="211" y="53"/>
                    </a:lnTo>
                    <a:lnTo>
                      <a:pt x="189" y="47"/>
                    </a:lnTo>
                    <a:lnTo>
                      <a:pt x="187" y="15"/>
                    </a:lnTo>
                    <a:lnTo>
                      <a:pt x="155" y="20"/>
                    </a:lnTo>
                    <a:lnTo>
                      <a:pt x="135" y="13"/>
                    </a:lnTo>
                    <a:lnTo>
                      <a:pt x="10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40"/>
              <p:cNvSpPr>
                <a:spLocks/>
              </p:cNvSpPr>
              <p:nvPr userDrawn="1"/>
            </p:nvSpPr>
            <p:spPr bwMode="grayWhite">
              <a:xfrm>
                <a:off x="5143" y="3251"/>
                <a:ext cx="17" cy="28"/>
              </a:xfrm>
              <a:custGeom>
                <a:avLst/>
                <a:gdLst>
                  <a:gd name="T0" fmla="*/ 7 w 17"/>
                  <a:gd name="T1" fmla="*/ 0 h 28"/>
                  <a:gd name="T2" fmla="*/ 9 w 17"/>
                  <a:gd name="T3" fmla="*/ 8 h 28"/>
                  <a:gd name="T4" fmla="*/ 7 w 17"/>
                  <a:gd name="T5" fmla="*/ 14 h 28"/>
                  <a:gd name="T6" fmla="*/ 7 w 17"/>
                  <a:gd name="T7" fmla="*/ 19 h 28"/>
                  <a:gd name="T8" fmla="*/ 16 w 17"/>
                  <a:gd name="T9" fmla="*/ 23 h 28"/>
                  <a:gd name="T10" fmla="*/ 16 w 17"/>
                  <a:gd name="T11" fmla="*/ 27 h 28"/>
                  <a:gd name="T12" fmla="*/ 9 w 17"/>
                  <a:gd name="T13" fmla="*/ 23 h 28"/>
                  <a:gd name="T14" fmla="*/ 3 w 17"/>
                  <a:gd name="T15" fmla="*/ 27 h 28"/>
                  <a:gd name="T16" fmla="*/ 0 w 17"/>
                  <a:gd name="T17" fmla="*/ 23 h 28"/>
                  <a:gd name="T18" fmla="*/ 3 w 17"/>
                  <a:gd name="T19" fmla="*/ 19 h 28"/>
                  <a:gd name="T20" fmla="*/ 0 w 17"/>
                  <a:gd name="T21" fmla="*/ 14 h 28"/>
                  <a:gd name="T22" fmla="*/ 3 w 17"/>
                  <a:gd name="T23" fmla="*/ 4 h 28"/>
                  <a:gd name="T24" fmla="*/ 7 w 17"/>
                  <a:gd name="T25" fmla="*/ 0 h 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" h="28">
                    <a:moveTo>
                      <a:pt x="7" y="0"/>
                    </a:moveTo>
                    <a:lnTo>
                      <a:pt x="9" y="8"/>
                    </a:lnTo>
                    <a:lnTo>
                      <a:pt x="7" y="14"/>
                    </a:lnTo>
                    <a:lnTo>
                      <a:pt x="7" y="19"/>
                    </a:lnTo>
                    <a:lnTo>
                      <a:pt x="16" y="23"/>
                    </a:lnTo>
                    <a:lnTo>
                      <a:pt x="16" y="27"/>
                    </a:lnTo>
                    <a:lnTo>
                      <a:pt x="9" y="23"/>
                    </a:lnTo>
                    <a:lnTo>
                      <a:pt x="3" y="27"/>
                    </a:lnTo>
                    <a:lnTo>
                      <a:pt x="0" y="23"/>
                    </a:lnTo>
                    <a:lnTo>
                      <a:pt x="3" y="19"/>
                    </a:lnTo>
                    <a:lnTo>
                      <a:pt x="0" y="14"/>
                    </a:lnTo>
                    <a:lnTo>
                      <a:pt x="3" y="4"/>
                    </a:lnTo>
                    <a:lnTo>
                      <a:pt x="7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41"/>
              <p:cNvSpPr>
                <a:spLocks/>
              </p:cNvSpPr>
              <p:nvPr userDrawn="1"/>
            </p:nvSpPr>
            <p:spPr bwMode="grayWhite">
              <a:xfrm>
                <a:off x="5058" y="3373"/>
                <a:ext cx="68" cy="97"/>
              </a:xfrm>
              <a:custGeom>
                <a:avLst/>
                <a:gdLst>
                  <a:gd name="T0" fmla="*/ 0 w 68"/>
                  <a:gd name="T1" fmla="*/ 48 h 97"/>
                  <a:gd name="T2" fmla="*/ 24 w 68"/>
                  <a:gd name="T3" fmla="*/ 48 h 97"/>
                  <a:gd name="T4" fmla="*/ 52 w 68"/>
                  <a:gd name="T5" fmla="*/ 0 h 97"/>
                  <a:gd name="T6" fmla="*/ 67 w 68"/>
                  <a:gd name="T7" fmla="*/ 28 h 97"/>
                  <a:gd name="T8" fmla="*/ 55 w 68"/>
                  <a:gd name="T9" fmla="*/ 96 h 97"/>
                  <a:gd name="T10" fmla="*/ 5 w 68"/>
                  <a:gd name="T11" fmla="*/ 80 h 97"/>
                  <a:gd name="T12" fmla="*/ 0 w 68"/>
                  <a:gd name="T13" fmla="*/ 48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" h="97">
                    <a:moveTo>
                      <a:pt x="0" y="48"/>
                    </a:moveTo>
                    <a:lnTo>
                      <a:pt x="24" y="48"/>
                    </a:lnTo>
                    <a:lnTo>
                      <a:pt x="52" y="0"/>
                    </a:lnTo>
                    <a:lnTo>
                      <a:pt x="67" y="28"/>
                    </a:lnTo>
                    <a:lnTo>
                      <a:pt x="55" y="96"/>
                    </a:lnTo>
                    <a:lnTo>
                      <a:pt x="5" y="80"/>
                    </a:lnTo>
                    <a:lnTo>
                      <a:pt x="0" y="4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42"/>
              <p:cNvSpPr>
                <a:spLocks/>
              </p:cNvSpPr>
              <p:nvPr userDrawn="1"/>
            </p:nvSpPr>
            <p:spPr bwMode="grayWhite">
              <a:xfrm>
                <a:off x="5193" y="3410"/>
                <a:ext cx="117" cy="94"/>
              </a:xfrm>
              <a:custGeom>
                <a:avLst/>
                <a:gdLst>
                  <a:gd name="T0" fmla="*/ 7 w 117"/>
                  <a:gd name="T1" fmla="*/ 22 h 94"/>
                  <a:gd name="T2" fmla="*/ 0 w 117"/>
                  <a:gd name="T3" fmla="*/ 0 h 94"/>
                  <a:gd name="T4" fmla="*/ 39 w 117"/>
                  <a:gd name="T5" fmla="*/ 9 h 94"/>
                  <a:gd name="T6" fmla="*/ 95 w 117"/>
                  <a:gd name="T7" fmla="*/ 32 h 94"/>
                  <a:gd name="T8" fmla="*/ 95 w 117"/>
                  <a:gd name="T9" fmla="*/ 49 h 94"/>
                  <a:gd name="T10" fmla="*/ 116 w 117"/>
                  <a:gd name="T11" fmla="*/ 93 h 94"/>
                  <a:gd name="T12" fmla="*/ 73 w 117"/>
                  <a:gd name="T13" fmla="*/ 51 h 94"/>
                  <a:gd name="T14" fmla="*/ 44 w 117"/>
                  <a:gd name="T15" fmla="*/ 54 h 94"/>
                  <a:gd name="T16" fmla="*/ 7 w 117"/>
                  <a:gd name="T17" fmla="*/ 22 h 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7" h="94">
                    <a:moveTo>
                      <a:pt x="7" y="22"/>
                    </a:moveTo>
                    <a:lnTo>
                      <a:pt x="0" y="0"/>
                    </a:lnTo>
                    <a:lnTo>
                      <a:pt x="39" y="9"/>
                    </a:lnTo>
                    <a:lnTo>
                      <a:pt x="95" y="32"/>
                    </a:lnTo>
                    <a:lnTo>
                      <a:pt x="95" y="49"/>
                    </a:lnTo>
                    <a:lnTo>
                      <a:pt x="116" y="93"/>
                    </a:lnTo>
                    <a:lnTo>
                      <a:pt x="73" y="51"/>
                    </a:lnTo>
                    <a:lnTo>
                      <a:pt x="44" y="54"/>
                    </a:lnTo>
                    <a:lnTo>
                      <a:pt x="7" y="22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43"/>
              <p:cNvSpPr>
                <a:spLocks/>
              </p:cNvSpPr>
              <p:nvPr userDrawn="1"/>
            </p:nvSpPr>
            <p:spPr bwMode="grayWhite">
              <a:xfrm>
                <a:off x="5415" y="3601"/>
                <a:ext cx="79" cy="101"/>
              </a:xfrm>
              <a:custGeom>
                <a:avLst/>
                <a:gdLst>
                  <a:gd name="T0" fmla="*/ 48 w 79"/>
                  <a:gd name="T1" fmla="*/ 0 h 101"/>
                  <a:gd name="T2" fmla="*/ 78 w 79"/>
                  <a:gd name="T3" fmla="*/ 30 h 101"/>
                  <a:gd name="T4" fmla="*/ 16 w 79"/>
                  <a:gd name="T5" fmla="*/ 100 h 101"/>
                  <a:gd name="T6" fmla="*/ 0 w 79"/>
                  <a:gd name="T7" fmla="*/ 84 h 101"/>
                  <a:gd name="T8" fmla="*/ 45 w 79"/>
                  <a:gd name="T9" fmla="*/ 39 h 101"/>
                  <a:gd name="T10" fmla="*/ 48 w 79"/>
                  <a:gd name="T11" fmla="*/ 0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9" h="101">
                    <a:moveTo>
                      <a:pt x="48" y="0"/>
                    </a:moveTo>
                    <a:lnTo>
                      <a:pt x="78" y="30"/>
                    </a:lnTo>
                    <a:lnTo>
                      <a:pt x="16" y="100"/>
                    </a:lnTo>
                    <a:lnTo>
                      <a:pt x="0" y="84"/>
                    </a:lnTo>
                    <a:lnTo>
                      <a:pt x="45" y="39"/>
                    </a:lnTo>
                    <a:lnTo>
                      <a:pt x="4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44"/>
              <p:cNvSpPr>
                <a:spLocks/>
              </p:cNvSpPr>
              <p:nvPr userDrawn="1"/>
            </p:nvSpPr>
            <p:spPr bwMode="grayWhite">
              <a:xfrm>
                <a:off x="4242" y="2915"/>
                <a:ext cx="39" cy="66"/>
              </a:xfrm>
              <a:custGeom>
                <a:avLst/>
                <a:gdLst>
                  <a:gd name="T0" fmla="*/ 38 w 39"/>
                  <a:gd name="T1" fmla="*/ 51 h 66"/>
                  <a:gd name="T2" fmla="*/ 28 w 39"/>
                  <a:gd name="T3" fmla="*/ 43 h 66"/>
                  <a:gd name="T4" fmla="*/ 28 w 39"/>
                  <a:gd name="T5" fmla="*/ 14 h 66"/>
                  <a:gd name="T6" fmla="*/ 33 w 39"/>
                  <a:gd name="T7" fmla="*/ 8 h 66"/>
                  <a:gd name="T8" fmla="*/ 24 w 39"/>
                  <a:gd name="T9" fmla="*/ 8 h 66"/>
                  <a:gd name="T10" fmla="*/ 29 w 39"/>
                  <a:gd name="T11" fmla="*/ 0 h 66"/>
                  <a:gd name="T12" fmla="*/ 22 w 39"/>
                  <a:gd name="T13" fmla="*/ 0 h 66"/>
                  <a:gd name="T14" fmla="*/ 14 w 39"/>
                  <a:gd name="T15" fmla="*/ 9 h 66"/>
                  <a:gd name="T16" fmla="*/ 14 w 39"/>
                  <a:gd name="T17" fmla="*/ 27 h 66"/>
                  <a:gd name="T18" fmla="*/ 18 w 39"/>
                  <a:gd name="T19" fmla="*/ 31 h 66"/>
                  <a:gd name="T20" fmla="*/ 18 w 39"/>
                  <a:gd name="T21" fmla="*/ 39 h 66"/>
                  <a:gd name="T22" fmla="*/ 16 w 39"/>
                  <a:gd name="T23" fmla="*/ 39 h 66"/>
                  <a:gd name="T24" fmla="*/ 9 w 39"/>
                  <a:gd name="T25" fmla="*/ 46 h 66"/>
                  <a:gd name="T26" fmla="*/ 9 w 39"/>
                  <a:gd name="T27" fmla="*/ 53 h 66"/>
                  <a:gd name="T28" fmla="*/ 0 w 39"/>
                  <a:gd name="T29" fmla="*/ 65 h 66"/>
                  <a:gd name="T30" fmla="*/ 29 w 39"/>
                  <a:gd name="T31" fmla="*/ 65 h 66"/>
                  <a:gd name="T32" fmla="*/ 38 w 39"/>
                  <a:gd name="T33" fmla="*/ 51 h 6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9" h="66">
                    <a:moveTo>
                      <a:pt x="38" y="51"/>
                    </a:moveTo>
                    <a:lnTo>
                      <a:pt x="28" y="43"/>
                    </a:lnTo>
                    <a:lnTo>
                      <a:pt x="28" y="14"/>
                    </a:lnTo>
                    <a:lnTo>
                      <a:pt x="33" y="8"/>
                    </a:lnTo>
                    <a:lnTo>
                      <a:pt x="24" y="8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9"/>
                    </a:lnTo>
                    <a:lnTo>
                      <a:pt x="14" y="27"/>
                    </a:lnTo>
                    <a:lnTo>
                      <a:pt x="18" y="31"/>
                    </a:lnTo>
                    <a:lnTo>
                      <a:pt x="18" y="39"/>
                    </a:lnTo>
                    <a:lnTo>
                      <a:pt x="16" y="39"/>
                    </a:lnTo>
                    <a:lnTo>
                      <a:pt x="9" y="46"/>
                    </a:lnTo>
                    <a:lnTo>
                      <a:pt x="9" y="53"/>
                    </a:lnTo>
                    <a:lnTo>
                      <a:pt x="0" y="65"/>
                    </a:lnTo>
                    <a:lnTo>
                      <a:pt x="29" y="65"/>
                    </a:lnTo>
                    <a:lnTo>
                      <a:pt x="38" y="51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45"/>
              <p:cNvSpPr>
                <a:spLocks/>
              </p:cNvSpPr>
              <p:nvPr userDrawn="1"/>
            </p:nvSpPr>
            <p:spPr bwMode="grayWhite">
              <a:xfrm>
                <a:off x="4229" y="2937"/>
                <a:ext cx="21" cy="24"/>
              </a:xfrm>
              <a:custGeom>
                <a:avLst/>
                <a:gdLst>
                  <a:gd name="T0" fmla="*/ 17 w 21"/>
                  <a:gd name="T1" fmla="*/ 8 h 24"/>
                  <a:gd name="T2" fmla="*/ 20 w 21"/>
                  <a:gd name="T3" fmla="*/ 8 h 24"/>
                  <a:gd name="T4" fmla="*/ 20 w 21"/>
                  <a:gd name="T5" fmla="*/ 0 h 24"/>
                  <a:gd name="T6" fmla="*/ 13 w 21"/>
                  <a:gd name="T7" fmla="*/ 0 h 24"/>
                  <a:gd name="T8" fmla="*/ 0 w 21"/>
                  <a:gd name="T9" fmla="*/ 15 h 24"/>
                  <a:gd name="T10" fmla="*/ 0 w 21"/>
                  <a:gd name="T11" fmla="*/ 23 h 24"/>
                  <a:gd name="T12" fmla="*/ 12 w 21"/>
                  <a:gd name="T13" fmla="*/ 23 h 24"/>
                  <a:gd name="T14" fmla="*/ 17 w 21"/>
                  <a:gd name="T15" fmla="*/ 17 h 24"/>
                  <a:gd name="T16" fmla="*/ 17 w 21"/>
                  <a:gd name="T17" fmla="*/ 8 h 2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1" h="24">
                    <a:moveTo>
                      <a:pt x="17" y="8"/>
                    </a:moveTo>
                    <a:lnTo>
                      <a:pt x="20" y="8"/>
                    </a:lnTo>
                    <a:lnTo>
                      <a:pt x="20" y="0"/>
                    </a:lnTo>
                    <a:lnTo>
                      <a:pt x="13" y="0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2" y="23"/>
                    </a:lnTo>
                    <a:lnTo>
                      <a:pt x="17" y="17"/>
                    </a:lnTo>
                    <a:lnTo>
                      <a:pt x="17" y="8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46"/>
              <p:cNvSpPr>
                <a:spLocks/>
              </p:cNvSpPr>
              <p:nvPr userDrawn="1"/>
            </p:nvSpPr>
            <p:spPr bwMode="grayWhite">
              <a:xfrm>
                <a:off x="4198" y="2898"/>
                <a:ext cx="256" cy="216"/>
              </a:xfrm>
              <a:custGeom>
                <a:avLst/>
                <a:gdLst>
                  <a:gd name="T0" fmla="*/ 168 w 256"/>
                  <a:gd name="T1" fmla="*/ 15 h 216"/>
                  <a:gd name="T2" fmla="*/ 201 w 256"/>
                  <a:gd name="T3" fmla="*/ 20 h 216"/>
                  <a:gd name="T4" fmla="*/ 181 w 256"/>
                  <a:gd name="T5" fmla="*/ 28 h 216"/>
                  <a:gd name="T6" fmla="*/ 172 w 256"/>
                  <a:gd name="T7" fmla="*/ 41 h 216"/>
                  <a:gd name="T8" fmla="*/ 160 w 256"/>
                  <a:gd name="T9" fmla="*/ 70 h 216"/>
                  <a:gd name="T10" fmla="*/ 140 w 256"/>
                  <a:gd name="T11" fmla="*/ 72 h 216"/>
                  <a:gd name="T12" fmla="*/ 123 w 256"/>
                  <a:gd name="T13" fmla="*/ 69 h 216"/>
                  <a:gd name="T14" fmla="*/ 131 w 256"/>
                  <a:gd name="T15" fmla="*/ 55 h 216"/>
                  <a:gd name="T16" fmla="*/ 124 w 256"/>
                  <a:gd name="T17" fmla="*/ 37 h 216"/>
                  <a:gd name="T18" fmla="*/ 114 w 256"/>
                  <a:gd name="T19" fmla="*/ 69 h 216"/>
                  <a:gd name="T20" fmla="*/ 87 w 256"/>
                  <a:gd name="T21" fmla="*/ 84 h 216"/>
                  <a:gd name="T22" fmla="*/ 73 w 256"/>
                  <a:gd name="T23" fmla="*/ 94 h 216"/>
                  <a:gd name="T24" fmla="*/ 53 w 256"/>
                  <a:gd name="T25" fmla="*/ 108 h 216"/>
                  <a:gd name="T26" fmla="*/ 43 w 256"/>
                  <a:gd name="T27" fmla="*/ 143 h 216"/>
                  <a:gd name="T28" fmla="*/ 8 w 256"/>
                  <a:gd name="T29" fmla="*/ 130 h 216"/>
                  <a:gd name="T30" fmla="*/ 0 w 256"/>
                  <a:gd name="T31" fmla="*/ 156 h 216"/>
                  <a:gd name="T32" fmla="*/ 15 w 256"/>
                  <a:gd name="T33" fmla="*/ 194 h 216"/>
                  <a:gd name="T34" fmla="*/ 71 w 256"/>
                  <a:gd name="T35" fmla="*/ 153 h 216"/>
                  <a:gd name="T36" fmla="*/ 105 w 256"/>
                  <a:gd name="T37" fmla="*/ 145 h 216"/>
                  <a:gd name="T38" fmla="*/ 111 w 256"/>
                  <a:gd name="T39" fmla="*/ 161 h 216"/>
                  <a:gd name="T40" fmla="*/ 139 w 256"/>
                  <a:gd name="T41" fmla="*/ 201 h 216"/>
                  <a:gd name="T42" fmla="*/ 142 w 256"/>
                  <a:gd name="T43" fmla="*/ 189 h 216"/>
                  <a:gd name="T44" fmla="*/ 150 w 256"/>
                  <a:gd name="T45" fmla="*/ 189 h 216"/>
                  <a:gd name="T46" fmla="*/ 123 w 256"/>
                  <a:gd name="T47" fmla="*/ 152 h 216"/>
                  <a:gd name="T48" fmla="*/ 131 w 256"/>
                  <a:gd name="T49" fmla="*/ 139 h 216"/>
                  <a:gd name="T50" fmla="*/ 160 w 256"/>
                  <a:gd name="T51" fmla="*/ 178 h 216"/>
                  <a:gd name="T52" fmla="*/ 172 w 256"/>
                  <a:gd name="T53" fmla="*/ 202 h 216"/>
                  <a:gd name="T54" fmla="*/ 178 w 256"/>
                  <a:gd name="T55" fmla="*/ 215 h 216"/>
                  <a:gd name="T56" fmla="*/ 183 w 256"/>
                  <a:gd name="T57" fmla="*/ 191 h 216"/>
                  <a:gd name="T58" fmla="*/ 202 w 256"/>
                  <a:gd name="T59" fmla="*/ 182 h 216"/>
                  <a:gd name="T60" fmla="*/ 214 w 256"/>
                  <a:gd name="T61" fmla="*/ 177 h 216"/>
                  <a:gd name="T62" fmla="*/ 210 w 256"/>
                  <a:gd name="T63" fmla="*/ 158 h 216"/>
                  <a:gd name="T64" fmla="*/ 219 w 256"/>
                  <a:gd name="T65" fmla="*/ 126 h 216"/>
                  <a:gd name="T66" fmla="*/ 232 w 256"/>
                  <a:gd name="T67" fmla="*/ 130 h 216"/>
                  <a:gd name="T68" fmla="*/ 236 w 256"/>
                  <a:gd name="T69" fmla="*/ 145 h 216"/>
                  <a:gd name="T70" fmla="*/ 247 w 256"/>
                  <a:gd name="T71" fmla="*/ 137 h 216"/>
                  <a:gd name="T72" fmla="*/ 244 w 256"/>
                  <a:gd name="T73" fmla="*/ 134 h 216"/>
                  <a:gd name="T74" fmla="*/ 252 w 256"/>
                  <a:gd name="T75" fmla="*/ 114 h 216"/>
                  <a:gd name="T76" fmla="*/ 255 w 256"/>
                  <a:gd name="T77" fmla="*/ 137 h 216"/>
                  <a:gd name="T78" fmla="*/ 168 w 256"/>
                  <a:gd name="T79" fmla="*/ 0 h 21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256" h="216">
                    <a:moveTo>
                      <a:pt x="168" y="0"/>
                    </a:moveTo>
                    <a:lnTo>
                      <a:pt x="168" y="15"/>
                    </a:lnTo>
                    <a:lnTo>
                      <a:pt x="173" y="20"/>
                    </a:lnTo>
                    <a:lnTo>
                      <a:pt x="201" y="20"/>
                    </a:lnTo>
                    <a:lnTo>
                      <a:pt x="201" y="28"/>
                    </a:lnTo>
                    <a:lnTo>
                      <a:pt x="181" y="28"/>
                    </a:lnTo>
                    <a:lnTo>
                      <a:pt x="181" y="52"/>
                    </a:lnTo>
                    <a:lnTo>
                      <a:pt x="172" y="41"/>
                    </a:lnTo>
                    <a:lnTo>
                      <a:pt x="172" y="56"/>
                    </a:lnTo>
                    <a:lnTo>
                      <a:pt x="160" y="70"/>
                    </a:lnTo>
                    <a:lnTo>
                      <a:pt x="152" y="62"/>
                    </a:lnTo>
                    <a:lnTo>
                      <a:pt x="140" y="72"/>
                    </a:lnTo>
                    <a:lnTo>
                      <a:pt x="138" y="69"/>
                    </a:lnTo>
                    <a:lnTo>
                      <a:pt x="123" y="69"/>
                    </a:lnTo>
                    <a:lnTo>
                      <a:pt x="131" y="59"/>
                    </a:lnTo>
                    <a:lnTo>
                      <a:pt x="131" y="55"/>
                    </a:lnTo>
                    <a:lnTo>
                      <a:pt x="124" y="48"/>
                    </a:lnTo>
                    <a:lnTo>
                      <a:pt x="124" y="37"/>
                    </a:lnTo>
                    <a:lnTo>
                      <a:pt x="114" y="48"/>
                    </a:lnTo>
                    <a:lnTo>
                      <a:pt x="114" y="69"/>
                    </a:lnTo>
                    <a:lnTo>
                      <a:pt x="102" y="69"/>
                    </a:lnTo>
                    <a:lnTo>
                      <a:pt x="87" y="84"/>
                    </a:lnTo>
                    <a:lnTo>
                      <a:pt x="81" y="84"/>
                    </a:lnTo>
                    <a:lnTo>
                      <a:pt x="73" y="94"/>
                    </a:lnTo>
                    <a:lnTo>
                      <a:pt x="43" y="94"/>
                    </a:lnTo>
                    <a:lnTo>
                      <a:pt x="53" y="108"/>
                    </a:lnTo>
                    <a:lnTo>
                      <a:pt x="53" y="130"/>
                    </a:lnTo>
                    <a:lnTo>
                      <a:pt x="43" y="143"/>
                    </a:lnTo>
                    <a:lnTo>
                      <a:pt x="31" y="130"/>
                    </a:lnTo>
                    <a:lnTo>
                      <a:pt x="8" y="130"/>
                    </a:lnTo>
                    <a:lnTo>
                      <a:pt x="8" y="146"/>
                    </a:lnTo>
                    <a:lnTo>
                      <a:pt x="0" y="156"/>
                    </a:lnTo>
                    <a:lnTo>
                      <a:pt x="0" y="177"/>
                    </a:lnTo>
                    <a:lnTo>
                      <a:pt x="15" y="194"/>
                    </a:lnTo>
                    <a:lnTo>
                      <a:pt x="37" y="194"/>
                    </a:lnTo>
                    <a:lnTo>
                      <a:pt x="71" y="153"/>
                    </a:lnTo>
                    <a:lnTo>
                      <a:pt x="101" y="153"/>
                    </a:lnTo>
                    <a:lnTo>
                      <a:pt x="105" y="145"/>
                    </a:lnTo>
                    <a:lnTo>
                      <a:pt x="112" y="153"/>
                    </a:lnTo>
                    <a:lnTo>
                      <a:pt x="111" y="161"/>
                    </a:lnTo>
                    <a:lnTo>
                      <a:pt x="139" y="189"/>
                    </a:lnTo>
                    <a:lnTo>
                      <a:pt x="139" y="201"/>
                    </a:lnTo>
                    <a:lnTo>
                      <a:pt x="145" y="196"/>
                    </a:lnTo>
                    <a:lnTo>
                      <a:pt x="142" y="189"/>
                    </a:lnTo>
                    <a:lnTo>
                      <a:pt x="145" y="185"/>
                    </a:lnTo>
                    <a:lnTo>
                      <a:pt x="150" y="189"/>
                    </a:lnTo>
                    <a:lnTo>
                      <a:pt x="152" y="188"/>
                    </a:lnTo>
                    <a:lnTo>
                      <a:pt x="123" y="152"/>
                    </a:lnTo>
                    <a:lnTo>
                      <a:pt x="123" y="139"/>
                    </a:lnTo>
                    <a:lnTo>
                      <a:pt x="131" y="139"/>
                    </a:lnTo>
                    <a:lnTo>
                      <a:pt x="131" y="146"/>
                    </a:lnTo>
                    <a:lnTo>
                      <a:pt x="160" y="178"/>
                    </a:lnTo>
                    <a:lnTo>
                      <a:pt x="160" y="188"/>
                    </a:lnTo>
                    <a:lnTo>
                      <a:pt x="172" y="202"/>
                    </a:lnTo>
                    <a:lnTo>
                      <a:pt x="169" y="205"/>
                    </a:lnTo>
                    <a:lnTo>
                      <a:pt x="178" y="215"/>
                    </a:lnTo>
                    <a:lnTo>
                      <a:pt x="191" y="200"/>
                    </a:lnTo>
                    <a:lnTo>
                      <a:pt x="183" y="191"/>
                    </a:lnTo>
                    <a:lnTo>
                      <a:pt x="191" y="182"/>
                    </a:lnTo>
                    <a:lnTo>
                      <a:pt x="202" y="182"/>
                    </a:lnTo>
                    <a:lnTo>
                      <a:pt x="207" y="177"/>
                    </a:lnTo>
                    <a:lnTo>
                      <a:pt x="214" y="177"/>
                    </a:lnTo>
                    <a:lnTo>
                      <a:pt x="205" y="164"/>
                    </a:lnTo>
                    <a:lnTo>
                      <a:pt x="210" y="158"/>
                    </a:lnTo>
                    <a:lnTo>
                      <a:pt x="210" y="137"/>
                    </a:lnTo>
                    <a:lnTo>
                      <a:pt x="219" y="126"/>
                    </a:lnTo>
                    <a:lnTo>
                      <a:pt x="223" y="130"/>
                    </a:lnTo>
                    <a:lnTo>
                      <a:pt x="232" y="130"/>
                    </a:lnTo>
                    <a:lnTo>
                      <a:pt x="228" y="136"/>
                    </a:lnTo>
                    <a:lnTo>
                      <a:pt x="236" y="145"/>
                    </a:lnTo>
                    <a:lnTo>
                      <a:pt x="241" y="137"/>
                    </a:lnTo>
                    <a:lnTo>
                      <a:pt x="247" y="137"/>
                    </a:lnTo>
                    <a:lnTo>
                      <a:pt x="247" y="134"/>
                    </a:lnTo>
                    <a:lnTo>
                      <a:pt x="244" y="134"/>
                    </a:lnTo>
                    <a:lnTo>
                      <a:pt x="239" y="130"/>
                    </a:lnTo>
                    <a:lnTo>
                      <a:pt x="252" y="114"/>
                    </a:lnTo>
                    <a:lnTo>
                      <a:pt x="252" y="137"/>
                    </a:lnTo>
                    <a:lnTo>
                      <a:pt x="255" y="137"/>
                    </a:lnTo>
                    <a:lnTo>
                      <a:pt x="255" y="0"/>
                    </a:lnTo>
                    <a:lnTo>
                      <a:pt x="168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47"/>
              <p:cNvSpPr>
                <a:spLocks/>
              </p:cNvSpPr>
              <p:nvPr userDrawn="1"/>
            </p:nvSpPr>
            <p:spPr bwMode="grayWhite">
              <a:xfrm>
                <a:off x="4307" y="2670"/>
                <a:ext cx="1089" cy="769"/>
              </a:xfrm>
              <a:custGeom>
                <a:avLst/>
                <a:gdLst>
                  <a:gd name="T0" fmla="*/ 32 w 1089"/>
                  <a:gd name="T1" fmla="*/ 202 h 769"/>
                  <a:gd name="T2" fmla="*/ 99 w 1089"/>
                  <a:gd name="T3" fmla="*/ 134 h 769"/>
                  <a:gd name="T4" fmla="*/ 142 w 1089"/>
                  <a:gd name="T5" fmla="*/ 181 h 769"/>
                  <a:gd name="T6" fmla="*/ 118 w 1089"/>
                  <a:gd name="T7" fmla="*/ 179 h 769"/>
                  <a:gd name="T8" fmla="*/ 216 w 1089"/>
                  <a:gd name="T9" fmla="*/ 172 h 769"/>
                  <a:gd name="T10" fmla="*/ 240 w 1089"/>
                  <a:gd name="T11" fmla="*/ 110 h 769"/>
                  <a:gd name="T12" fmla="*/ 241 w 1089"/>
                  <a:gd name="T13" fmla="*/ 124 h 769"/>
                  <a:gd name="T14" fmla="*/ 223 w 1089"/>
                  <a:gd name="T15" fmla="*/ 172 h 769"/>
                  <a:gd name="T16" fmla="*/ 301 w 1089"/>
                  <a:gd name="T17" fmla="*/ 133 h 769"/>
                  <a:gd name="T18" fmla="*/ 460 w 1089"/>
                  <a:gd name="T19" fmla="*/ 23 h 769"/>
                  <a:gd name="T20" fmla="*/ 574 w 1089"/>
                  <a:gd name="T21" fmla="*/ 29 h 769"/>
                  <a:gd name="T22" fmla="*/ 701 w 1089"/>
                  <a:gd name="T23" fmla="*/ 15 h 769"/>
                  <a:gd name="T24" fmla="*/ 840 w 1089"/>
                  <a:gd name="T25" fmla="*/ 71 h 769"/>
                  <a:gd name="T26" fmla="*/ 1001 w 1089"/>
                  <a:gd name="T27" fmla="*/ 91 h 769"/>
                  <a:gd name="T28" fmla="*/ 1080 w 1089"/>
                  <a:gd name="T29" fmla="*/ 156 h 769"/>
                  <a:gd name="T30" fmla="*/ 1019 w 1089"/>
                  <a:gd name="T31" fmla="*/ 206 h 769"/>
                  <a:gd name="T32" fmla="*/ 985 w 1089"/>
                  <a:gd name="T33" fmla="*/ 270 h 769"/>
                  <a:gd name="T34" fmla="*/ 945 w 1089"/>
                  <a:gd name="T35" fmla="*/ 273 h 769"/>
                  <a:gd name="T36" fmla="*/ 958 w 1089"/>
                  <a:gd name="T37" fmla="*/ 184 h 769"/>
                  <a:gd name="T38" fmla="*/ 906 w 1089"/>
                  <a:gd name="T39" fmla="*/ 232 h 769"/>
                  <a:gd name="T40" fmla="*/ 868 w 1089"/>
                  <a:gd name="T41" fmla="*/ 273 h 769"/>
                  <a:gd name="T42" fmla="*/ 881 w 1089"/>
                  <a:gd name="T43" fmla="*/ 318 h 769"/>
                  <a:gd name="T44" fmla="*/ 837 w 1089"/>
                  <a:gd name="T45" fmla="*/ 385 h 769"/>
                  <a:gd name="T46" fmla="*/ 844 w 1089"/>
                  <a:gd name="T47" fmla="*/ 439 h 769"/>
                  <a:gd name="T48" fmla="*/ 839 w 1089"/>
                  <a:gd name="T49" fmla="*/ 413 h 769"/>
                  <a:gd name="T50" fmla="*/ 797 w 1089"/>
                  <a:gd name="T51" fmla="*/ 416 h 769"/>
                  <a:gd name="T52" fmla="*/ 828 w 1089"/>
                  <a:gd name="T53" fmla="*/ 496 h 769"/>
                  <a:gd name="T54" fmla="*/ 751 w 1089"/>
                  <a:gd name="T55" fmla="*/ 589 h 769"/>
                  <a:gd name="T56" fmla="*/ 730 w 1089"/>
                  <a:gd name="T57" fmla="*/ 615 h 769"/>
                  <a:gd name="T58" fmla="*/ 703 w 1089"/>
                  <a:gd name="T59" fmla="*/ 706 h 769"/>
                  <a:gd name="T60" fmla="*/ 665 w 1089"/>
                  <a:gd name="T61" fmla="*/ 708 h 769"/>
                  <a:gd name="T62" fmla="*/ 711 w 1089"/>
                  <a:gd name="T63" fmla="*/ 768 h 769"/>
                  <a:gd name="T64" fmla="*/ 634 w 1089"/>
                  <a:gd name="T65" fmla="*/ 626 h 769"/>
                  <a:gd name="T66" fmla="*/ 545 w 1089"/>
                  <a:gd name="T67" fmla="*/ 596 h 769"/>
                  <a:gd name="T68" fmla="*/ 503 w 1089"/>
                  <a:gd name="T69" fmla="*/ 689 h 769"/>
                  <a:gd name="T70" fmla="*/ 471 w 1089"/>
                  <a:gd name="T71" fmla="*/ 738 h 769"/>
                  <a:gd name="T72" fmla="*/ 416 w 1089"/>
                  <a:gd name="T73" fmla="*/ 592 h 769"/>
                  <a:gd name="T74" fmla="*/ 373 w 1089"/>
                  <a:gd name="T75" fmla="*/ 607 h 769"/>
                  <a:gd name="T76" fmla="*/ 336 w 1089"/>
                  <a:gd name="T77" fmla="*/ 545 h 769"/>
                  <a:gd name="T78" fmla="*/ 223 w 1089"/>
                  <a:gd name="T79" fmla="*/ 510 h 769"/>
                  <a:gd name="T80" fmla="*/ 263 w 1089"/>
                  <a:gd name="T81" fmla="*/ 577 h 769"/>
                  <a:gd name="T82" fmla="*/ 234 w 1089"/>
                  <a:gd name="T83" fmla="*/ 620 h 769"/>
                  <a:gd name="T84" fmla="*/ 190 w 1089"/>
                  <a:gd name="T85" fmla="*/ 605 h 769"/>
                  <a:gd name="T86" fmla="*/ 119 w 1089"/>
                  <a:gd name="T87" fmla="*/ 495 h 769"/>
                  <a:gd name="T88" fmla="*/ 149 w 1089"/>
                  <a:gd name="T89" fmla="*/ 432 h 769"/>
                  <a:gd name="T90" fmla="*/ 166 w 1089"/>
                  <a:gd name="T91" fmla="*/ 385 h 769"/>
                  <a:gd name="T92" fmla="*/ 149 w 1089"/>
                  <a:gd name="T93" fmla="*/ 226 h 769"/>
                  <a:gd name="T94" fmla="*/ 86 w 1089"/>
                  <a:gd name="T95" fmla="*/ 193 h 769"/>
                  <a:gd name="T96" fmla="*/ 55 w 1089"/>
                  <a:gd name="T97" fmla="*/ 210 h 769"/>
                  <a:gd name="T98" fmla="*/ 0 w 1089"/>
                  <a:gd name="T99" fmla="*/ 226 h 76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089" h="769">
                    <a:moveTo>
                      <a:pt x="0" y="226"/>
                    </a:moveTo>
                    <a:lnTo>
                      <a:pt x="32" y="202"/>
                    </a:lnTo>
                    <a:lnTo>
                      <a:pt x="62" y="156"/>
                    </a:lnTo>
                    <a:lnTo>
                      <a:pt x="99" y="134"/>
                    </a:lnTo>
                    <a:lnTo>
                      <a:pt x="137" y="160"/>
                    </a:lnTo>
                    <a:lnTo>
                      <a:pt x="142" y="181"/>
                    </a:lnTo>
                    <a:lnTo>
                      <a:pt x="133" y="181"/>
                    </a:lnTo>
                    <a:lnTo>
                      <a:pt x="118" y="179"/>
                    </a:lnTo>
                    <a:lnTo>
                      <a:pt x="137" y="202"/>
                    </a:lnTo>
                    <a:lnTo>
                      <a:pt x="216" y="172"/>
                    </a:lnTo>
                    <a:lnTo>
                      <a:pt x="206" y="149"/>
                    </a:lnTo>
                    <a:lnTo>
                      <a:pt x="240" y="110"/>
                    </a:lnTo>
                    <a:lnTo>
                      <a:pt x="262" y="111"/>
                    </a:lnTo>
                    <a:lnTo>
                      <a:pt x="241" y="124"/>
                    </a:lnTo>
                    <a:lnTo>
                      <a:pt x="223" y="153"/>
                    </a:lnTo>
                    <a:lnTo>
                      <a:pt x="223" y="172"/>
                    </a:lnTo>
                    <a:lnTo>
                      <a:pt x="255" y="193"/>
                    </a:lnTo>
                    <a:lnTo>
                      <a:pt x="301" y="133"/>
                    </a:lnTo>
                    <a:lnTo>
                      <a:pt x="461" y="63"/>
                    </a:lnTo>
                    <a:lnTo>
                      <a:pt x="460" y="23"/>
                    </a:lnTo>
                    <a:lnTo>
                      <a:pt x="533" y="8"/>
                    </a:lnTo>
                    <a:lnTo>
                      <a:pt x="574" y="29"/>
                    </a:lnTo>
                    <a:lnTo>
                      <a:pt x="671" y="0"/>
                    </a:lnTo>
                    <a:lnTo>
                      <a:pt x="701" y="15"/>
                    </a:lnTo>
                    <a:lnTo>
                      <a:pt x="766" y="85"/>
                    </a:lnTo>
                    <a:lnTo>
                      <a:pt x="840" y="71"/>
                    </a:lnTo>
                    <a:lnTo>
                      <a:pt x="886" y="96"/>
                    </a:lnTo>
                    <a:lnTo>
                      <a:pt x="1001" y="91"/>
                    </a:lnTo>
                    <a:lnTo>
                      <a:pt x="1088" y="118"/>
                    </a:lnTo>
                    <a:lnTo>
                      <a:pt x="1080" y="156"/>
                    </a:lnTo>
                    <a:lnTo>
                      <a:pt x="1006" y="181"/>
                    </a:lnTo>
                    <a:lnTo>
                      <a:pt x="1019" y="206"/>
                    </a:lnTo>
                    <a:lnTo>
                      <a:pt x="987" y="220"/>
                    </a:lnTo>
                    <a:lnTo>
                      <a:pt x="985" y="270"/>
                    </a:lnTo>
                    <a:lnTo>
                      <a:pt x="957" y="304"/>
                    </a:lnTo>
                    <a:lnTo>
                      <a:pt x="945" y="273"/>
                    </a:lnTo>
                    <a:lnTo>
                      <a:pt x="961" y="244"/>
                    </a:lnTo>
                    <a:lnTo>
                      <a:pt x="958" y="184"/>
                    </a:lnTo>
                    <a:lnTo>
                      <a:pt x="929" y="215"/>
                    </a:lnTo>
                    <a:lnTo>
                      <a:pt x="906" y="232"/>
                    </a:lnTo>
                    <a:lnTo>
                      <a:pt x="884" y="205"/>
                    </a:lnTo>
                    <a:lnTo>
                      <a:pt x="868" y="273"/>
                    </a:lnTo>
                    <a:lnTo>
                      <a:pt x="885" y="273"/>
                    </a:lnTo>
                    <a:lnTo>
                      <a:pt x="881" y="318"/>
                    </a:lnTo>
                    <a:lnTo>
                      <a:pt x="861" y="366"/>
                    </a:lnTo>
                    <a:lnTo>
                      <a:pt x="837" y="385"/>
                    </a:lnTo>
                    <a:lnTo>
                      <a:pt x="857" y="417"/>
                    </a:lnTo>
                    <a:lnTo>
                      <a:pt x="844" y="439"/>
                    </a:lnTo>
                    <a:lnTo>
                      <a:pt x="839" y="420"/>
                    </a:lnTo>
                    <a:lnTo>
                      <a:pt x="839" y="413"/>
                    </a:lnTo>
                    <a:lnTo>
                      <a:pt x="823" y="402"/>
                    </a:lnTo>
                    <a:lnTo>
                      <a:pt x="797" y="416"/>
                    </a:lnTo>
                    <a:lnTo>
                      <a:pt x="820" y="469"/>
                    </a:lnTo>
                    <a:lnTo>
                      <a:pt x="828" y="496"/>
                    </a:lnTo>
                    <a:lnTo>
                      <a:pt x="801" y="569"/>
                    </a:lnTo>
                    <a:lnTo>
                      <a:pt x="751" y="589"/>
                    </a:lnTo>
                    <a:lnTo>
                      <a:pt x="710" y="585"/>
                    </a:lnTo>
                    <a:lnTo>
                      <a:pt x="730" y="615"/>
                    </a:lnTo>
                    <a:lnTo>
                      <a:pt x="732" y="657"/>
                    </a:lnTo>
                    <a:lnTo>
                      <a:pt x="703" y="706"/>
                    </a:lnTo>
                    <a:lnTo>
                      <a:pt x="670" y="679"/>
                    </a:lnTo>
                    <a:lnTo>
                      <a:pt x="665" y="708"/>
                    </a:lnTo>
                    <a:lnTo>
                      <a:pt x="690" y="732"/>
                    </a:lnTo>
                    <a:lnTo>
                      <a:pt x="711" y="768"/>
                    </a:lnTo>
                    <a:lnTo>
                      <a:pt x="676" y="747"/>
                    </a:lnTo>
                    <a:lnTo>
                      <a:pt x="634" y="626"/>
                    </a:lnTo>
                    <a:lnTo>
                      <a:pt x="583" y="593"/>
                    </a:lnTo>
                    <a:lnTo>
                      <a:pt x="545" y="596"/>
                    </a:lnTo>
                    <a:lnTo>
                      <a:pt x="497" y="665"/>
                    </a:lnTo>
                    <a:lnTo>
                      <a:pt x="503" y="689"/>
                    </a:lnTo>
                    <a:lnTo>
                      <a:pt x="487" y="738"/>
                    </a:lnTo>
                    <a:lnTo>
                      <a:pt x="471" y="738"/>
                    </a:lnTo>
                    <a:lnTo>
                      <a:pt x="416" y="636"/>
                    </a:lnTo>
                    <a:lnTo>
                      <a:pt x="416" y="592"/>
                    </a:lnTo>
                    <a:lnTo>
                      <a:pt x="404" y="608"/>
                    </a:lnTo>
                    <a:lnTo>
                      <a:pt x="373" y="607"/>
                    </a:lnTo>
                    <a:lnTo>
                      <a:pt x="385" y="580"/>
                    </a:lnTo>
                    <a:lnTo>
                      <a:pt x="336" y="545"/>
                    </a:lnTo>
                    <a:lnTo>
                      <a:pt x="275" y="545"/>
                    </a:lnTo>
                    <a:lnTo>
                      <a:pt x="223" y="510"/>
                    </a:lnTo>
                    <a:lnTo>
                      <a:pt x="220" y="545"/>
                    </a:lnTo>
                    <a:lnTo>
                      <a:pt x="263" y="577"/>
                    </a:lnTo>
                    <a:lnTo>
                      <a:pt x="278" y="576"/>
                    </a:lnTo>
                    <a:lnTo>
                      <a:pt x="234" y="620"/>
                    </a:lnTo>
                    <a:lnTo>
                      <a:pt x="190" y="630"/>
                    </a:lnTo>
                    <a:lnTo>
                      <a:pt x="190" y="605"/>
                    </a:lnTo>
                    <a:lnTo>
                      <a:pt x="127" y="518"/>
                    </a:lnTo>
                    <a:lnTo>
                      <a:pt x="119" y="495"/>
                    </a:lnTo>
                    <a:lnTo>
                      <a:pt x="153" y="467"/>
                    </a:lnTo>
                    <a:lnTo>
                      <a:pt x="149" y="432"/>
                    </a:lnTo>
                    <a:lnTo>
                      <a:pt x="149" y="393"/>
                    </a:lnTo>
                    <a:lnTo>
                      <a:pt x="166" y="385"/>
                    </a:lnTo>
                    <a:lnTo>
                      <a:pt x="149" y="366"/>
                    </a:lnTo>
                    <a:lnTo>
                      <a:pt x="149" y="226"/>
                    </a:lnTo>
                    <a:lnTo>
                      <a:pt x="61" y="226"/>
                    </a:lnTo>
                    <a:lnTo>
                      <a:pt x="86" y="193"/>
                    </a:lnTo>
                    <a:lnTo>
                      <a:pt x="84" y="181"/>
                    </a:lnTo>
                    <a:lnTo>
                      <a:pt x="55" y="210"/>
                    </a:lnTo>
                    <a:lnTo>
                      <a:pt x="45" y="226"/>
                    </a:lnTo>
                    <a:lnTo>
                      <a:pt x="0" y="226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48"/>
              <p:cNvSpPr>
                <a:spLocks/>
              </p:cNvSpPr>
              <p:nvPr userDrawn="1"/>
            </p:nvSpPr>
            <p:spPr bwMode="grayWhite">
              <a:xfrm>
                <a:off x="5166" y="2984"/>
                <a:ext cx="94" cy="157"/>
              </a:xfrm>
              <a:custGeom>
                <a:avLst/>
                <a:gdLst>
                  <a:gd name="T0" fmla="*/ 63 w 94"/>
                  <a:gd name="T1" fmla="*/ 0 h 157"/>
                  <a:gd name="T2" fmla="*/ 63 w 94"/>
                  <a:gd name="T3" fmla="*/ 20 h 157"/>
                  <a:gd name="T4" fmla="*/ 55 w 94"/>
                  <a:gd name="T5" fmla="*/ 33 h 157"/>
                  <a:gd name="T6" fmla="*/ 57 w 94"/>
                  <a:gd name="T7" fmla="*/ 54 h 157"/>
                  <a:gd name="T8" fmla="*/ 47 w 94"/>
                  <a:gd name="T9" fmla="*/ 82 h 157"/>
                  <a:gd name="T10" fmla="*/ 31 w 94"/>
                  <a:gd name="T11" fmla="*/ 108 h 157"/>
                  <a:gd name="T12" fmla="*/ 7 w 94"/>
                  <a:gd name="T13" fmla="*/ 125 h 157"/>
                  <a:gd name="T14" fmla="*/ 0 w 94"/>
                  <a:gd name="T15" fmla="*/ 154 h 157"/>
                  <a:gd name="T16" fmla="*/ 10 w 94"/>
                  <a:gd name="T17" fmla="*/ 156 h 157"/>
                  <a:gd name="T18" fmla="*/ 10 w 94"/>
                  <a:gd name="T19" fmla="*/ 129 h 157"/>
                  <a:gd name="T20" fmla="*/ 44 w 94"/>
                  <a:gd name="T21" fmla="*/ 127 h 157"/>
                  <a:gd name="T22" fmla="*/ 69 w 94"/>
                  <a:gd name="T23" fmla="*/ 109 h 157"/>
                  <a:gd name="T24" fmla="*/ 69 w 94"/>
                  <a:gd name="T25" fmla="*/ 72 h 157"/>
                  <a:gd name="T26" fmla="*/ 77 w 94"/>
                  <a:gd name="T27" fmla="*/ 58 h 157"/>
                  <a:gd name="T28" fmla="*/ 64 w 94"/>
                  <a:gd name="T29" fmla="*/ 34 h 157"/>
                  <a:gd name="T30" fmla="*/ 82 w 94"/>
                  <a:gd name="T31" fmla="*/ 27 h 157"/>
                  <a:gd name="T32" fmla="*/ 93 w 94"/>
                  <a:gd name="T33" fmla="*/ 8 h 157"/>
                  <a:gd name="T34" fmla="*/ 69 w 94"/>
                  <a:gd name="T35" fmla="*/ 11 h 157"/>
                  <a:gd name="T36" fmla="*/ 63 w 94"/>
                  <a:gd name="T37" fmla="*/ 0 h 1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4" h="157">
                    <a:moveTo>
                      <a:pt x="63" y="0"/>
                    </a:moveTo>
                    <a:lnTo>
                      <a:pt x="63" y="20"/>
                    </a:lnTo>
                    <a:lnTo>
                      <a:pt x="55" y="33"/>
                    </a:lnTo>
                    <a:lnTo>
                      <a:pt x="57" y="54"/>
                    </a:lnTo>
                    <a:lnTo>
                      <a:pt x="47" y="82"/>
                    </a:lnTo>
                    <a:lnTo>
                      <a:pt x="31" y="108"/>
                    </a:lnTo>
                    <a:lnTo>
                      <a:pt x="7" y="125"/>
                    </a:lnTo>
                    <a:lnTo>
                      <a:pt x="0" y="154"/>
                    </a:lnTo>
                    <a:lnTo>
                      <a:pt x="10" y="156"/>
                    </a:lnTo>
                    <a:lnTo>
                      <a:pt x="10" y="129"/>
                    </a:lnTo>
                    <a:lnTo>
                      <a:pt x="44" y="127"/>
                    </a:lnTo>
                    <a:lnTo>
                      <a:pt x="69" y="109"/>
                    </a:lnTo>
                    <a:lnTo>
                      <a:pt x="69" y="72"/>
                    </a:lnTo>
                    <a:lnTo>
                      <a:pt x="77" y="58"/>
                    </a:lnTo>
                    <a:lnTo>
                      <a:pt x="64" y="34"/>
                    </a:lnTo>
                    <a:lnTo>
                      <a:pt x="82" y="27"/>
                    </a:lnTo>
                    <a:lnTo>
                      <a:pt x="93" y="8"/>
                    </a:lnTo>
                    <a:lnTo>
                      <a:pt x="69" y="11"/>
                    </a:lnTo>
                    <a:lnTo>
                      <a:pt x="63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49"/>
              <p:cNvSpPr>
                <a:spLocks/>
              </p:cNvSpPr>
              <p:nvPr userDrawn="1"/>
            </p:nvSpPr>
            <p:spPr bwMode="grayWhite">
              <a:xfrm>
                <a:off x="4811" y="3403"/>
                <a:ext cx="19" cy="36"/>
              </a:xfrm>
              <a:custGeom>
                <a:avLst/>
                <a:gdLst>
                  <a:gd name="T0" fmla="*/ 9 w 19"/>
                  <a:gd name="T1" fmla="*/ 0 h 36"/>
                  <a:gd name="T2" fmla="*/ 0 w 19"/>
                  <a:gd name="T3" fmla="*/ 16 h 36"/>
                  <a:gd name="T4" fmla="*/ 6 w 19"/>
                  <a:gd name="T5" fmla="*/ 35 h 36"/>
                  <a:gd name="T6" fmla="*/ 18 w 19"/>
                  <a:gd name="T7" fmla="*/ 21 h 36"/>
                  <a:gd name="T8" fmla="*/ 9 w 19"/>
                  <a:gd name="T9" fmla="*/ 0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" h="36">
                    <a:moveTo>
                      <a:pt x="9" y="0"/>
                    </a:moveTo>
                    <a:lnTo>
                      <a:pt x="0" y="16"/>
                    </a:lnTo>
                    <a:lnTo>
                      <a:pt x="6" y="35"/>
                    </a:lnTo>
                    <a:lnTo>
                      <a:pt x="18" y="21"/>
                    </a:lnTo>
                    <a:lnTo>
                      <a:pt x="9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50"/>
              <p:cNvSpPr>
                <a:spLocks/>
              </p:cNvSpPr>
              <p:nvPr userDrawn="1"/>
            </p:nvSpPr>
            <p:spPr bwMode="grayWhite">
              <a:xfrm>
                <a:off x="4954" y="3441"/>
                <a:ext cx="220" cy="94"/>
              </a:xfrm>
              <a:custGeom>
                <a:avLst/>
                <a:gdLst>
                  <a:gd name="T0" fmla="*/ 0 w 220"/>
                  <a:gd name="T1" fmla="*/ 0 h 94"/>
                  <a:gd name="T2" fmla="*/ 33 w 220"/>
                  <a:gd name="T3" fmla="*/ 7 h 94"/>
                  <a:gd name="T4" fmla="*/ 82 w 220"/>
                  <a:gd name="T5" fmla="*/ 41 h 94"/>
                  <a:gd name="T6" fmla="*/ 75 w 220"/>
                  <a:gd name="T7" fmla="*/ 60 h 94"/>
                  <a:gd name="T8" fmla="*/ 115 w 220"/>
                  <a:gd name="T9" fmla="*/ 77 h 94"/>
                  <a:gd name="T10" fmla="*/ 219 w 220"/>
                  <a:gd name="T11" fmla="*/ 77 h 94"/>
                  <a:gd name="T12" fmla="*/ 106 w 220"/>
                  <a:gd name="T13" fmla="*/ 93 h 94"/>
                  <a:gd name="T14" fmla="*/ 75 w 220"/>
                  <a:gd name="T15" fmla="*/ 60 h 94"/>
                  <a:gd name="T16" fmla="*/ 46 w 220"/>
                  <a:gd name="T17" fmla="*/ 54 h 94"/>
                  <a:gd name="T18" fmla="*/ 0 w 220"/>
                  <a:gd name="T19" fmla="*/ 0 h 9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20" h="94">
                    <a:moveTo>
                      <a:pt x="0" y="0"/>
                    </a:moveTo>
                    <a:lnTo>
                      <a:pt x="33" y="7"/>
                    </a:lnTo>
                    <a:lnTo>
                      <a:pt x="82" y="41"/>
                    </a:lnTo>
                    <a:lnTo>
                      <a:pt x="75" y="60"/>
                    </a:lnTo>
                    <a:lnTo>
                      <a:pt x="115" y="77"/>
                    </a:lnTo>
                    <a:lnTo>
                      <a:pt x="219" y="77"/>
                    </a:lnTo>
                    <a:lnTo>
                      <a:pt x="106" y="93"/>
                    </a:lnTo>
                    <a:lnTo>
                      <a:pt x="75" y="60"/>
                    </a:lnTo>
                    <a:lnTo>
                      <a:pt x="46" y="54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51"/>
              <p:cNvSpPr>
                <a:spLocks/>
              </p:cNvSpPr>
              <p:nvPr userDrawn="1"/>
            </p:nvSpPr>
            <p:spPr bwMode="grayWhite">
              <a:xfrm>
                <a:off x="5129" y="3519"/>
                <a:ext cx="236" cy="221"/>
              </a:xfrm>
              <a:custGeom>
                <a:avLst/>
                <a:gdLst>
                  <a:gd name="T0" fmla="*/ 190 w 236"/>
                  <a:gd name="T1" fmla="*/ 216 h 221"/>
                  <a:gd name="T2" fmla="*/ 179 w 236"/>
                  <a:gd name="T3" fmla="*/ 212 h 221"/>
                  <a:gd name="T4" fmla="*/ 154 w 236"/>
                  <a:gd name="T5" fmla="*/ 187 h 221"/>
                  <a:gd name="T6" fmla="*/ 130 w 236"/>
                  <a:gd name="T7" fmla="*/ 182 h 221"/>
                  <a:gd name="T8" fmla="*/ 124 w 236"/>
                  <a:gd name="T9" fmla="*/ 167 h 221"/>
                  <a:gd name="T10" fmla="*/ 110 w 236"/>
                  <a:gd name="T11" fmla="*/ 155 h 221"/>
                  <a:gd name="T12" fmla="*/ 87 w 236"/>
                  <a:gd name="T13" fmla="*/ 155 h 221"/>
                  <a:gd name="T14" fmla="*/ 62 w 236"/>
                  <a:gd name="T15" fmla="*/ 165 h 221"/>
                  <a:gd name="T16" fmla="*/ 40 w 236"/>
                  <a:gd name="T17" fmla="*/ 169 h 221"/>
                  <a:gd name="T18" fmla="*/ 15 w 236"/>
                  <a:gd name="T19" fmla="*/ 169 h 221"/>
                  <a:gd name="T20" fmla="*/ 14 w 236"/>
                  <a:gd name="T21" fmla="*/ 152 h 221"/>
                  <a:gd name="T22" fmla="*/ 5 w 236"/>
                  <a:gd name="T23" fmla="*/ 127 h 221"/>
                  <a:gd name="T24" fmla="*/ 3 w 236"/>
                  <a:gd name="T25" fmla="*/ 114 h 221"/>
                  <a:gd name="T26" fmla="*/ 3 w 236"/>
                  <a:gd name="T27" fmla="*/ 79 h 221"/>
                  <a:gd name="T28" fmla="*/ 44 w 236"/>
                  <a:gd name="T29" fmla="*/ 60 h 221"/>
                  <a:gd name="T30" fmla="*/ 48 w 236"/>
                  <a:gd name="T31" fmla="*/ 41 h 221"/>
                  <a:gd name="T32" fmla="*/ 57 w 236"/>
                  <a:gd name="T33" fmla="*/ 43 h 221"/>
                  <a:gd name="T34" fmla="*/ 77 w 236"/>
                  <a:gd name="T35" fmla="*/ 22 h 221"/>
                  <a:gd name="T36" fmla="*/ 98 w 236"/>
                  <a:gd name="T37" fmla="*/ 25 h 221"/>
                  <a:gd name="T38" fmla="*/ 113 w 236"/>
                  <a:gd name="T39" fmla="*/ 10 h 221"/>
                  <a:gd name="T40" fmla="*/ 125 w 236"/>
                  <a:gd name="T41" fmla="*/ 8 h 221"/>
                  <a:gd name="T42" fmla="*/ 145 w 236"/>
                  <a:gd name="T43" fmla="*/ 34 h 221"/>
                  <a:gd name="T44" fmla="*/ 163 w 236"/>
                  <a:gd name="T45" fmla="*/ 43 h 221"/>
                  <a:gd name="T46" fmla="*/ 165 w 236"/>
                  <a:gd name="T47" fmla="*/ 16 h 221"/>
                  <a:gd name="T48" fmla="*/ 172 w 236"/>
                  <a:gd name="T49" fmla="*/ 0 h 221"/>
                  <a:gd name="T50" fmla="*/ 185 w 236"/>
                  <a:gd name="T51" fmla="*/ 22 h 221"/>
                  <a:gd name="T52" fmla="*/ 196 w 236"/>
                  <a:gd name="T53" fmla="*/ 60 h 221"/>
                  <a:gd name="T54" fmla="*/ 219 w 236"/>
                  <a:gd name="T55" fmla="*/ 83 h 221"/>
                  <a:gd name="T56" fmla="*/ 232 w 236"/>
                  <a:gd name="T57" fmla="*/ 101 h 221"/>
                  <a:gd name="T58" fmla="*/ 235 w 236"/>
                  <a:gd name="T59" fmla="*/ 133 h 221"/>
                  <a:gd name="T60" fmla="*/ 221 w 236"/>
                  <a:gd name="T61" fmla="*/ 169 h 221"/>
                  <a:gd name="T62" fmla="*/ 217 w 236"/>
                  <a:gd name="T63" fmla="*/ 202 h 221"/>
                  <a:gd name="T64" fmla="*/ 196 w 236"/>
                  <a:gd name="T65" fmla="*/ 215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36" h="221">
                    <a:moveTo>
                      <a:pt x="196" y="215"/>
                    </a:moveTo>
                    <a:lnTo>
                      <a:pt x="190" y="216"/>
                    </a:lnTo>
                    <a:lnTo>
                      <a:pt x="185" y="220"/>
                    </a:lnTo>
                    <a:lnTo>
                      <a:pt x="179" y="212"/>
                    </a:lnTo>
                    <a:lnTo>
                      <a:pt x="158" y="202"/>
                    </a:lnTo>
                    <a:lnTo>
                      <a:pt x="154" y="187"/>
                    </a:lnTo>
                    <a:lnTo>
                      <a:pt x="147" y="182"/>
                    </a:lnTo>
                    <a:lnTo>
                      <a:pt x="130" y="182"/>
                    </a:lnTo>
                    <a:lnTo>
                      <a:pt x="130" y="170"/>
                    </a:lnTo>
                    <a:lnTo>
                      <a:pt x="124" y="167"/>
                    </a:lnTo>
                    <a:lnTo>
                      <a:pt x="123" y="157"/>
                    </a:lnTo>
                    <a:lnTo>
                      <a:pt x="110" y="155"/>
                    </a:lnTo>
                    <a:lnTo>
                      <a:pt x="98" y="152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62" y="165"/>
                    </a:lnTo>
                    <a:lnTo>
                      <a:pt x="62" y="169"/>
                    </a:lnTo>
                    <a:lnTo>
                      <a:pt x="40" y="169"/>
                    </a:lnTo>
                    <a:lnTo>
                      <a:pt x="28" y="176"/>
                    </a:lnTo>
                    <a:lnTo>
                      <a:pt x="15" y="169"/>
                    </a:lnTo>
                    <a:lnTo>
                      <a:pt x="14" y="167"/>
                    </a:lnTo>
                    <a:lnTo>
                      <a:pt x="14" y="152"/>
                    </a:lnTo>
                    <a:lnTo>
                      <a:pt x="10" y="139"/>
                    </a:lnTo>
                    <a:lnTo>
                      <a:pt x="5" y="127"/>
                    </a:lnTo>
                    <a:lnTo>
                      <a:pt x="8" y="118"/>
                    </a:lnTo>
                    <a:lnTo>
                      <a:pt x="3" y="114"/>
                    </a:lnTo>
                    <a:lnTo>
                      <a:pt x="0" y="93"/>
                    </a:lnTo>
                    <a:lnTo>
                      <a:pt x="3" y="79"/>
                    </a:lnTo>
                    <a:lnTo>
                      <a:pt x="16" y="68"/>
                    </a:lnTo>
                    <a:lnTo>
                      <a:pt x="44" y="60"/>
                    </a:lnTo>
                    <a:lnTo>
                      <a:pt x="51" y="51"/>
                    </a:lnTo>
                    <a:lnTo>
                      <a:pt x="48" y="41"/>
                    </a:lnTo>
                    <a:lnTo>
                      <a:pt x="55" y="38"/>
                    </a:lnTo>
                    <a:lnTo>
                      <a:pt x="57" y="43"/>
                    </a:lnTo>
                    <a:lnTo>
                      <a:pt x="60" y="35"/>
                    </a:lnTo>
                    <a:lnTo>
                      <a:pt x="77" y="22"/>
                    </a:lnTo>
                    <a:lnTo>
                      <a:pt x="87" y="28"/>
                    </a:lnTo>
                    <a:lnTo>
                      <a:pt x="98" y="25"/>
                    </a:lnTo>
                    <a:lnTo>
                      <a:pt x="102" y="13"/>
                    </a:lnTo>
                    <a:lnTo>
                      <a:pt x="113" y="10"/>
                    </a:lnTo>
                    <a:lnTo>
                      <a:pt x="110" y="2"/>
                    </a:lnTo>
                    <a:lnTo>
                      <a:pt x="125" y="8"/>
                    </a:lnTo>
                    <a:lnTo>
                      <a:pt x="138" y="5"/>
                    </a:lnTo>
                    <a:lnTo>
                      <a:pt x="145" y="34"/>
                    </a:lnTo>
                    <a:lnTo>
                      <a:pt x="154" y="43"/>
                    </a:lnTo>
                    <a:lnTo>
                      <a:pt x="163" y="43"/>
                    </a:lnTo>
                    <a:lnTo>
                      <a:pt x="167" y="25"/>
                    </a:lnTo>
                    <a:lnTo>
                      <a:pt x="165" y="16"/>
                    </a:lnTo>
                    <a:lnTo>
                      <a:pt x="167" y="2"/>
                    </a:lnTo>
                    <a:lnTo>
                      <a:pt x="172" y="0"/>
                    </a:lnTo>
                    <a:lnTo>
                      <a:pt x="179" y="18"/>
                    </a:lnTo>
                    <a:lnTo>
                      <a:pt x="185" y="22"/>
                    </a:lnTo>
                    <a:lnTo>
                      <a:pt x="189" y="38"/>
                    </a:lnTo>
                    <a:lnTo>
                      <a:pt x="196" y="60"/>
                    </a:lnTo>
                    <a:lnTo>
                      <a:pt x="206" y="66"/>
                    </a:lnTo>
                    <a:lnTo>
                      <a:pt x="219" y="83"/>
                    </a:lnTo>
                    <a:lnTo>
                      <a:pt x="221" y="91"/>
                    </a:lnTo>
                    <a:lnTo>
                      <a:pt x="232" y="101"/>
                    </a:lnTo>
                    <a:lnTo>
                      <a:pt x="235" y="119"/>
                    </a:lnTo>
                    <a:lnTo>
                      <a:pt x="235" y="133"/>
                    </a:lnTo>
                    <a:lnTo>
                      <a:pt x="232" y="155"/>
                    </a:lnTo>
                    <a:lnTo>
                      <a:pt x="221" y="169"/>
                    </a:lnTo>
                    <a:lnTo>
                      <a:pt x="217" y="187"/>
                    </a:lnTo>
                    <a:lnTo>
                      <a:pt x="217" y="202"/>
                    </a:lnTo>
                    <a:lnTo>
                      <a:pt x="206" y="205"/>
                    </a:lnTo>
                    <a:lnTo>
                      <a:pt x="196" y="21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52"/>
              <p:cNvSpPr>
                <a:spLocks/>
              </p:cNvSpPr>
              <p:nvPr userDrawn="1"/>
            </p:nvSpPr>
            <p:spPr bwMode="grayWhite">
              <a:xfrm>
                <a:off x="5317" y="3752"/>
                <a:ext cx="18" cy="27"/>
              </a:xfrm>
              <a:custGeom>
                <a:avLst/>
                <a:gdLst>
                  <a:gd name="T0" fmla="*/ 9 w 18"/>
                  <a:gd name="T1" fmla="*/ 23 h 27"/>
                  <a:gd name="T2" fmla="*/ 3 w 18"/>
                  <a:gd name="T3" fmla="*/ 19 h 27"/>
                  <a:gd name="T4" fmla="*/ 3 w 18"/>
                  <a:gd name="T5" fmla="*/ 15 h 27"/>
                  <a:gd name="T6" fmla="*/ 3 w 18"/>
                  <a:gd name="T7" fmla="*/ 11 h 27"/>
                  <a:gd name="T8" fmla="*/ 2 w 18"/>
                  <a:gd name="T9" fmla="*/ 7 h 27"/>
                  <a:gd name="T10" fmla="*/ 0 w 18"/>
                  <a:gd name="T11" fmla="*/ 0 h 27"/>
                  <a:gd name="T12" fmla="*/ 3 w 18"/>
                  <a:gd name="T13" fmla="*/ 0 h 27"/>
                  <a:gd name="T14" fmla="*/ 9 w 18"/>
                  <a:gd name="T15" fmla="*/ 4 h 27"/>
                  <a:gd name="T16" fmla="*/ 12 w 18"/>
                  <a:gd name="T17" fmla="*/ 3 h 27"/>
                  <a:gd name="T18" fmla="*/ 13 w 18"/>
                  <a:gd name="T19" fmla="*/ 3 h 27"/>
                  <a:gd name="T20" fmla="*/ 17 w 18"/>
                  <a:gd name="T21" fmla="*/ 0 h 27"/>
                  <a:gd name="T22" fmla="*/ 17 w 18"/>
                  <a:gd name="T23" fmla="*/ 11 h 27"/>
                  <a:gd name="T24" fmla="*/ 15 w 18"/>
                  <a:gd name="T25" fmla="*/ 15 h 27"/>
                  <a:gd name="T26" fmla="*/ 13 w 18"/>
                  <a:gd name="T27" fmla="*/ 19 h 27"/>
                  <a:gd name="T28" fmla="*/ 13 w 18"/>
                  <a:gd name="T29" fmla="*/ 22 h 27"/>
                  <a:gd name="T30" fmla="*/ 12 w 18"/>
                  <a:gd name="T31" fmla="*/ 23 h 27"/>
                  <a:gd name="T32" fmla="*/ 12 w 18"/>
                  <a:gd name="T33" fmla="*/ 26 h 27"/>
                  <a:gd name="T34" fmla="*/ 9 w 18"/>
                  <a:gd name="T35" fmla="*/ 23 h 2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8" h="27">
                    <a:moveTo>
                      <a:pt x="9" y="23"/>
                    </a:moveTo>
                    <a:lnTo>
                      <a:pt x="3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9" y="4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7" y="0"/>
                    </a:lnTo>
                    <a:lnTo>
                      <a:pt x="17" y="11"/>
                    </a:lnTo>
                    <a:lnTo>
                      <a:pt x="15" y="15"/>
                    </a:lnTo>
                    <a:lnTo>
                      <a:pt x="13" y="19"/>
                    </a:lnTo>
                    <a:lnTo>
                      <a:pt x="13" y="22"/>
                    </a:lnTo>
                    <a:lnTo>
                      <a:pt x="12" y="23"/>
                    </a:lnTo>
                    <a:lnTo>
                      <a:pt x="12" y="26"/>
                    </a:lnTo>
                    <a:lnTo>
                      <a:pt x="9" y="23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Freeform 53"/>
              <p:cNvSpPr>
                <a:spLocks/>
              </p:cNvSpPr>
              <p:nvPr userDrawn="1"/>
            </p:nvSpPr>
            <p:spPr bwMode="grayWhite">
              <a:xfrm>
                <a:off x="4494" y="3499"/>
                <a:ext cx="26" cy="106"/>
              </a:xfrm>
              <a:custGeom>
                <a:avLst/>
                <a:gdLst>
                  <a:gd name="T0" fmla="*/ 3 w 26"/>
                  <a:gd name="T1" fmla="*/ 37 h 106"/>
                  <a:gd name="T2" fmla="*/ 13 w 26"/>
                  <a:gd name="T3" fmla="*/ 28 h 106"/>
                  <a:gd name="T4" fmla="*/ 20 w 26"/>
                  <a:gd name="T5" fmla="*/ 0 h 106"/>
                  <a:gd name="T6" fmla="*/ 25 w 26"/>
                  <a:gd name="T7" fmla="*/ 42 h 106"/>
                  <a:gd name="T8" fmla="*/ 17 w 26"/>
                  <a:gd name="T9" fmla="*/ 94 h 106"/>
                  <a:gd name="T10" fmla="*/ 0 w 26"/>
                  <a:gd name="T11" fmla="*/ 105 h 106"/>
                  <a:gd name="T12" fmla="*/ 0 w 26"/>
                  <a:gd name="T13" fmla="*/ 80 h 106"/>
                  <a:gd name="T14" fmla="*/ 5 w 26"/>
                  <a:gd name="T15" fmla="*/ 64 h 106"/>
                  <a:gd name="T16" fmla="*/ 3 w 26"/>
                  <a:gd name="T17" fmla="*/ 37 h 10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" h="106">
                    <a:moveTo>
                      <a:pt x="3" y="37"/>
                    </a:moveTo>
                    <a:lnTo>
                      <a:pt x="13" y="28"/>
                    </a:lnTo>
                    <a:lnTo>
                      <a:pt x="20" y="0"/>
                    </a:lnTo>
                    <a:lnTo>
                      <a:pt x="25" y="42"/>
                    </a:lnTo>
                    <a:lnTo>
                      <a:pt x="17" y="94"/>
                    </a:lnTo>
                    <a:lnTo>
                      <a:pt x="0" y="105"/>
                    </a:lnTo>
                    <a:lnTo>
                      <a:pt x="0" y="80"/>
                    </a:lnTo>
                    <a:lnTo>
                      <a:pt x="5" y="64"/>
                    </a:lnTo>
                    <a:lnTo>
                      <a:pt x="3" y="37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4" name="Group 58"/>
            <p:cNvGrpSpPr>
              <a:grpSpLocks/>
            </p:cNvGrpSpPr>
            <p:nvPr userDrawn="1"/>
          </p:nvGrpSpPr>
          <p:grpSpPr bwMode="auto">
            <a:xfrm>
              <a:off x="4320" y="2336"/>
              <a:ext cx="1440" cy="1984"/>
              <a:chOff x="4320" y="2336"/>
              <a:chExt cx="1440" cy="1984"/>
            </a:xfrm>
          </p:grpSpPr>
          <p:sp>
            <p:nvSpPr>
              <p:cNvPr id="1035" name="Freeform 29"/>
              <p:cNvSpPr>
                <a:spLocks/>
              </p:cNvSpPr>
              <p:nvPr userDrawn="1"/>
            </p:nvSpPr>
            <p:spPr bwMode="ltGray">
              <a:xfrm>
                <a:off x="4320" y="2391"/>
                <a:ext cx="1440" cy="1770"/>
              </a:xfrm>
              <a:custGeom>
                <a:avLst/>
                <a:gdLst>
                  <a:gd name="T0" fmla="*/ 901 w 1440"/>
                  <a:gd name="T1" fmla="*/ 33 h 1770"/>
                  <a:gd name="T2" fmla="*/ 1066 w 1440"/>
                  <a:gd name="T3" fmla="*/ 129 h 1770"/>
                  <a:gd name="T4" fmla="*/ 1207 w 1440"/>
                  <a:gd name="T5" fmla="*/ 256 h 1770"/>
                  <a:gd name="T6" fmla="*/ 1316 w 1440"/>
                  <a:gd name="T7" fmla="*/ 410 h 1770"/>
                  <a:gd name="T8" fmla="*/ 1394 w 1440"/>
                  <a:gd name="T9" fmla="*/ 581 h 1770"/>
                  <a:gd name="T10" fmla="*/ 1435 w 1440"/>
                  <a:gd name="T11" fmla="*/ 766 h 1770"/>
                  <a:gd name="T12" fmla="*/ 1435 w 1440"/>
                  <a:gd name="T13" fmla="*/ 958 h 1770"/>
                  <a:gd name="T14" fmla="*/ 1394 w 1440"/>
                  <a:gd name="T15" fmla="*/ 1143 h 1770"/>
                  <a:gd name="T16" fmla="*/ 1316 w 1440"/>
                  <a:gd name="T17" fmla="*/ 1314 h 1770"/>
                  <a:gd name="T18" fmla="*/ 1207 w 1440"/>
                  <a:gd name="T19" fmla="*/ 1468 h 1770"/>
                  <a:gd name="T20" fmla="*/ 1066 w 1440"/>
                  <a:gd name="T21" fmla="*/ 1597 h 1770"/>
                  <a:gd name="T22" fmla="*/ 901 w 1440"/>
                  <a:gd name="T23" fmla="*/ 1691 h 1770"/>
                  <a:gd name="T24" fmla="*/ 721 w 1440"/>
                  <a:gd name="T25" fmla="*/ 1749 h 1770"/>
                  <a:gd name="T26" fmla="*/ 533 w 1440"/>
                  <a:gd name="T27" fmla="*/ 1769 h 1770"/>
                  <a:gd name="T28" fmla="*/ 344 w 1440"/>
                  <a:gd name="T29" fmla="*/ 1749 h 1770"/>
                  <a:gd name="T30" fmla="*/ 165 w 1440"/>
                  <a:gd name="T31" fmla="*/ 1691 h 1770"/>
                  <a:gd name="T32" fmla="*/ 0 w 1440"/>
                  <a:gd name="T33" fmla="*/ 1597 h 1770"/>
                  <a:gd name="T34" fmla="*/ 125 w 1440"/>
                  <a:gd name="T35" fmla="*/ 1571 h 1770"/>
                  <a:gd name="T36" fmla="*/ 281 w 1440"/>
                  <a:gd name="T37" fmla="*/ 1640 h 1770"/>
                  <a:gd name="T38" fmla="*/ 446 w 1440"/>
                  <a:gd name="T39" fmla="*/ 1675 h 1770"/>
                  <a:gd name="T40" fmla="*/ 618 w 1440"/>
                  <a:gd name="T41" fmla="*/ 1675 h 1770"/>
                  <a:gd name="T42" fmla="*/ 785 w 1440"/>
                  <a:gd name="T43" fmla="*/ 1640 h 1770"/>
                  <a:gd name="T44" fmla="*/ 941 w 1440"/>
                  <a:gd name="T45" fmla="*/ 1571 h 1770"/>
                  <a:gd name="T46" fmla="*/ 1080 w 1440"/>
                  <a:gd name="T47" fmla="*/ 1470 h 1770"/>
                  <a:gd name="T48" fmla="*/ 1194 w 1440"/>
                  <a:gd name="T49" fmla="*/ 1343 h 1770"/>
                  <a:gd name="T50" fmla="*/ 1281 w 1440"/>
                  <a:gd name="T51" fmla="*/ 1194 h 1770"/>
                  <a:gd name="T52" fmla="*/ 1332 w 1440"/>
                  <a:gd name="T53" fmla="*/ 1032 h 1770"/>
                  <a:gd name="T54" fmla="*/ 1350 w 1440"/>
                  <a:gd name="T55" fmla="*/ 862 h 1770"/>
                  <a:gd name="T56" fmla="*/ 1332 w 1440"/>
                  <a:gd name="T57" fmla="*/ 691 h 1770"/>
                  <a:gd name="T58" fmla="*/ 1281 w 1440"/>
                  <a:gd name="T59" fmla="*/ 530 h 1770"/>
                  <a:gd name="T60" fmla="*/ 1194 w 1440"/>
                  <a:gd name="T61" fmla="*/ 381 h 1770"/>
                  <a:gd name="T62" fmla="*/ 1080 w 1440"/>
                  <a:gd name="T63" fmla="*/ 254 h 1770"/>
                  <a:gd name="T64" fmla="*/ 941 w 1440"/>
                  <a:gd name="T65" fmla="*/ 154 h 1770"/>
                  <a:gd name="T66" fmla="*/ 785 w 1440"/>
                  <a:gd name="T67" fmla="*/ 85 h 1770"/>
                  <a:gd name="T68" fmla="*/ 812 w 1440"/>
                  <a:gd name="T69" fmla="*/ 0 h 177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440" h="1770">
                    <a:moveTo>
                      <a:pt x="812" y="0"/>
                    </a:moveTo>
                    <a:lnTo>
                      <a:pt x="901" y="33"/>
                    </a:lnTo>
                    <a:lnTo>
                      <a:pt x="986" y="78"/>
                    </a:lnTo>
                    <a:lnTo>
                      <a:pt x="1066" y="129"/>
                    </a:lnTo>
                    <a:lnTo>
                      <a:pt x="1140" y="187"/>
                    </a:lnTo>
                    <a:lnTo>
                      <a:pt x="1207" y="256"/>
                    </a:lnTo>
                    <a:lnTo>
                      <a:pt x="1265" y="330"/>
                    </a:lnTo>
                    <a:lnTo>
                      <a:pt x="1316" y="410"/>
                    </a:lnTo>
                    <a:lnTo>
                      <a:pt x="1361" y="492"/>
                    </a:lnTo>
                    <a:lnTo>
                      <a:pt x="1394" y="581"/>
                    </a:lnTo>
                    <a:lnTo>
                      <a:pt x="1419" y="673"/>
                    </a:lnTo>
                    <a:lnTo>
                      <a:pt x="1435" y="766"/>
                    </a:lnTo>
                    <a:lnTo>
                      <a:pt x="1439" y="862"/>
                    </a:lnTo>
                    <a:lnTo>
                      <a:pt x="1435" y="958"/>
                    </a:lnTo>
                    <a:lnTo>
                      <a:pt x="1419" y="1052"/>
                    </a:lnTo>
                    <a:lnTo>
                      <a:pt x="1394" y="1143"/>
                    </a:lnTo>
                    <a:lnTo>
                      <a:pt x="1361" y="1230"/>
                    </a:lnTo>
                    <a:lnTo>
                      <a:pt x="1316" y="1314"/>
                    </a:lnTo>
                    <a:lnTo>
                      <a:pt x="1265" y="1395"/>
                    </a:lnTo>
                    <a:lnTo>
                      <a:pt x="1207" y="1468"/>
                    </a:lnTo>
                    <a:lnTo>
                      <a:pt x="1140" y="1537"/>
                    </a:lnTo>
                    <a:lnTo>
                      <a:pt x="1066" y="1597"/>
                    </a:lnTo>
                    <a:lnTo>
                      <a:pt x="986" y="1646"/>
                    </a:lnTo>
                    <a:lnTo>
                      <a:pt x="901" y="1691"/>
                    </a:lnTo>
                    <a:lnTo>
                      <a:pt x="812" y="1724"/>
                    </a:lnTo>
                    <a:lnTo>
                      <a:pt x="721" y="1749"/>
                    </a:lnTo>
                    <a:lnTo>
                      <a:pt x="627" y="1765"/>
                    </a:lnTo>
                    <a:lnTo>
                      <a:pt x="533" y="1769"/>
                    </a:lnTo>
                    <a:lnTo>
                      <a:pt x="437" y="1765"/>
                    </a:lnTo>
                    <a:lnTo>
                      <a:pt x="344" y="1749"/>
                    </a:lnTo>
                    <a:lnTo>
                      <a:pt x="252" y="1724"/>
                    </a:lnTo>
                    <a:lnTo>
                      <a:pt x="165" y="1691"/>
                    </a:lnTo>
                    <a:lnTo>
                      <a:pt x="80" y="1646"/>
                    </a:lnTo>
                    <a:lnTo>
                      <a:pt x="0" y="1597"/>
                    </a:lnTo>
                    <a:lnTo>
                      <a:pt x="51" y="1524"/>
                    </a:lnTo>
                    <a:lnTo>
                      <a:pt x="125" y="1571"/>
                    </a:lnTo>
                    <a:lnTo>
                      <a:pt x="201" y="1609"/>
                    </a:lnTo>
                    <a:lnTo>
                      <a:pt x="281" y="1640"/>
                    </a:lnTo>
                    <a:lnTo>
                      <a:pt x="364" y="1662"/>
                    </a:lnTo>
                    <a:lnTo>
                      <a:pt x="446" y="1675"/>
                    </a:lnTo>
                    <a:lnTo>
                      <a:pt x="533" y="1680"/>
                    </a:lnTo>
                    <a:lnTo>
                      <a:pt x="618" y="1675"/>
                    </a:lnTo>
                    <a:lnTo>
                      <a:pt x="703" y="1662"/>
                    </a:lnTo>
                    <a:lnTo>
                      <a:pt x="785" y="1640"/>
                    </a:lnTo>
                    <a:lnTo>
                      <a:pt x="866" y="1609"/>
                    </a:lnTo>
                    <a:lnTo>
                      <a:pt x="941" y="1571"/>
                    </a:lnTo>
                    <a:lnTo>
                      <a:pt x="1013" y="1524"/>
                    </a:lnTo>
                    <a:lnTo>
                      <a:pt x="1080" y="1470"/>
                    </a:lnTo>
                    <a:lnTo>
                      <a:pt x="1140" y="1410"/>
                    </a:lnTo>
                    <a:lnTo>
                      <a:pt x="1194" y="1343"/>
                    </a:lnTo>
                    <a:lnTo>
                      <a:pt x="1240" y="1270"/>
                    </a:lnTo>
                    <a:lnTo>
                      <a:pt x="1281" y="1194"/>
                    </a:lnTo>
                    <a:lnTo>
                      <a:pt x="1312" y="1116"/>
                    </a:lnTo>
                    <a:lnTo>
                      <a:pt x="1332" y="1032"/>
                    </a:lnTo>
                    <a:lnTo>
                      <a:pt x="1345" y="947"/>
                    </a:lnTo>
                    <a:lnTo>
                      <a:pt x="1350" y="862"/>
                    </a:lnTo>
                    <a:lnTo>
                      <a:pt x="1345" y="775"/>
                    </a:lnTo>
                    <a:lnTo>
                      <a:pt x="1332" y="691"/>
                    </a:lnTo>
                    <a:lnTo>
                      <a:pt x="1312" y="608"/>
                    </a:lnTo>
                    <a:lnTo>
                      <a:pt x="1281" y="530"/>
                    </a:lnTo>
                    <a:lnTo>
                      <a:pt x="1240" y="452"/>
                    </a:lnTo>
                    <a:lnTo>
                      <a:pt x="1194" y="381"/>
                    </a:lnTo>
                    <a:lnTo>
                      <a:pt x="1140" y="314"/>
                    </a:lnTo>
                    <a:lnTo>
                      <a:pt x="1080" y="254"/>
                    </a:lnTo>
                    <a:lnTo>
                      <a:pt x="1013" y="201"/>
                    </a:lnTo>
                    <a:lnTo>
                      <a:pt x="941" y="154"/>
                    </a:lnTo>
                    <a:lnTo>
                      <a:pt x="866" y="114"/>
                    </a:lnTo>
                    <a:lnTo>
                      <a:pt x="785" y="85"/>
                    </a:lnTo>
                    <a:lnTo>
                      <a:pt x="788" y="78"/>
                    </a:lnTo>
                    <a:lnTo>
                      <a:pt x="81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30"/>
              <p:cNvSpPr>
                <a:spLocks noChangeShapeType="1"/>
              </p:cNvSpPr>
              <p:nvPr userDrawn="1"/>
            </p:nvSpPr>
            <p:spPr bwMode="ltGray">
              <a:xfrm flipV="1">
                <a:off x="4355" y="3884"/>
                <a:ext cx="143" cy="258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31"/>
              <p:cNvSpPr>
                <a:spLocks noChangeShapeType="1"/>
              </p:cNvSpPr>
              <p:nvPr userDrawn="1"/>
            </p:nvSpPr>
            <p:spPr bwMode="ltGray">
              <a:xfrm flipV="1">
                <a:off x="5150" y="2507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33"/>
              <p:cNvSpPr>
                <a:spLocks/>
              </p:cNvSpPr>
              <p:nvPr userDrawn="1"/>
            </p:nvSpPr>
            <p:spPr bwMode="ltGray">
              <a:xfrm>
                <a:off x="4514" y="4167"/>
                <a:ext cx="841" cy="153"/>
              </a:xfrm>
              <a:custGeom>
                <a:avLst/>
                <a:gdLst>
                  <a:gd name="T0" fmla="*/ 3 w 841"/>
                  <a:gd name="T1" fmla="*/ 98 h 153"/>
                  <a:gd name="T2" fmla="*/ 20 w 841"/>
                  <a:gd name="T3" fmla="*/ 80 h 153"/>
                  <a:gd name="T4" fmla="*/ 44 w 841"/>
                  <a:gd name="T5" fmla="*/ 65 h 153"/>
                  <a:gd name="T6" fmla="*/ 89 w 841"/>
                  <a:gd name="T7" fmla="*/ 43 h 153"/>
                  <a:gd name="T8" fmla="*/ 140 w 841"/>
                  <a:gd name="T9" fmla="*/ 30 h 153"/>
                  <a:gd name="T10" fmla="*/ 188 w 841"/>
                  <a:gd name="T11" fmla="*/ 19 h 153"/>
                  <a:gd name="T12" fmla="*/ 253 w 841"/>
                  <a:gd name="T13" fmla="*/ 9 h 153"/>
                  <a:gd name="T14" fmla="*/ 314 w 841"/>
                  <a:gd name="T15" fmla="*/ 3 h 153"/>
                  <a:gd name="T16" fmla="*/ 386 w 841"/>
                  <a:gd name="T17" fmla="*/ 0 h 153"/>
                  <a:gd name="T18" fmla="*/ 475 w 841"/>
                  <a:gd name="T19" fmla="*/ 1 h 153"/>
                  <a:gd name="T20" fmla="*/ 567 w 841"/>
                  <a:gd name="T21" fmla="*/ 6 h 153"/>
                  <a:gd name="T22" fmla="*/ 632 w 841"/>
                  <a:gd name="T23" fmla="*/ 14 h 153"/>
                  <a:gd name="T24" fmla="*/ 700 w 841"/>
                  <a:gd name="T25" fmla="*/ 27 h 153"/>
                  <a:gd name="T26" fmla="*/ 765 w 841"/>
                  <a:gd name="T27" fmla="*/ 47 h 153"/>
                  <a:gd name="T28" fmla="*/ 799 w 841"/>
                  <a:gd name="T29" fmla="*/ 66 h 153"/>
                  <a:gd name="T30" fmla="*/ 820 w 841"/>
                  <a:gd name="T31" fmla="*/ 82 h 153"/>
                  <a:gd name="T32" fmla="*/ 840 w 841"/>
                  <a:gd name="T33" fmla="*/ 108 h 153"/>
                  <a:gd name="T34" fmla="*/ 806 w 841"/>
                  <a:gd name="T35" fmla="*/ 122 h 153"/>
                  <a:gd name="T36" fmla="*/ 748 w 841"/>
                  <a:gd name="T37" fmla="*/ 133 h 153"/>
                  <a:gd name="T38" fmla="*/ 676 w 841"/>
                  <a:gd name="T39" fmla="*/ 141 h 153"/>
                  <a:gd name="T40" fmla="*/ 608 w 841"/>
                  <a:gd name="T41" fmla="*/ 148 h 153"/>
                  <a:gd name="T42" fmla="*/ 526 w 841"/>
                  <a:gd name="T43" fmla="*/ 151 h 153"/>
                  <a:gd name="T44" fmla="*/ 437 w 841"/>
                  <a:gd name="T45" fmla="*/ 152 h 153"/>
                  <a:gd name="T46" fmla="*/ 352 w 841"/>
                  <a:gd name="T47" fmla="*/ 152 h 153"/>
                  <a:gd name="T48" fmla="*/ 263 w 841"/>
                  <a:gd name="T49" fmla="*/ 151 h 153"/>
                  <a:gd name="T50" fmla="*/ 164 w 841"/>
                  <a:gd name="T51" fmla="*/ 143 h 153"/>
                  <a:gd name="T52" fmla="*/ 85 w 841"/>
                  <a:gd name="T53" fmla="*/ 135 h 153"/>
                  <a:gd name="T54" fmla="*/ 20 w 841"/>
                  <a:gd name="T55" fmla="*/ 120 h 153"/>
                  <a:gd name="T56" fmla="*/ 0 w 841"/>
                  <a:gd name="T57" fmla="*/ 109 h 153"/>
                  <a:gd name="T58" fmla="*/ 3 w 841"/>
                  <a:gd name="T59" fmla="*/ 98 h 15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841" h="153">
                    <a:moveTo>
                      <a:pt x="3" y="98"/>
                    </a:moveTo>
                    <a:lnTo>
                      <a:pt x="20" y="80"/>
                    </a:lnTo>
                    <a:lnTo>
                      <a:pt x="44" y="65"/>
                    </a:lnTo>
                    <a:lnTo>
                      <a:pt x="89" y="43"/>
                    </a:lnTo>
                    <a:lnTo>
                      <a:pt x="140" y="30"/>
                    </a:lnTo>
                    <a:lnTo>
                      <a:pt x="188" y="19"/>
                    </a:lnTo>
                    <a:lnTo>
                      <a:pt x="253" y="9"/>
                    </a:lnTo>
                    <a:lnTo>
                      <a:pt x="314" y="3"/>
                    </a:lnTo>
                    <a:lnTo>
                      <a:pt x="386" y="0"/>
                    </a:lnTo>
                    <a:lnTo>
                      <a:pt x="475" y="1"/>
                    </a:lnTo>
                    <a:lnTo>
                      <a:pt x="567" y="6"/>
                    </a:lnTo>
                    <a:lnTo>
                      <a:pt x="632" y="14"/>
                    </a:lnTo>
                    <a:lnTo>
                      <a:pt x="700" y="27"/>
                    </a:lnTo>
                    <a:lnTo>
                      <a:pt x="765" y="47"/>
                    </a:lnTo>
                    <a:lnTo>
                      <a:pt x="799" y="66"/>
                    </a:lnTo>
                    <a:lnTo>
                      <a:pt x="820" y="82"/>
                    </a:lnTo>
                    <a:lnTo>
                      <a:pt x="840" y="108"/>
                    </a:lnTo>
                    <a:lnTo>
                      <a:pt x="806" y="122"/>
                    </a:lnTo>
                    <a:lnTo>
                      <a:pt x="748" y="133"/>
                    </a:lnTo>
                    <a:lnTo>
                      <a:pt x="676" y="141"/>
                    </a:lnTo>
                    <a:lnTo>
                      <a:pt x="608" y="148"/>
                    </a:lnTo>
                    <a:lnTo>
                      <a:pt x="526" y="151"/>
                    </a:lnTo>
                    <a:lnTo>
                      <a:pt x="437" y="152"/>
                    </a:lnTo>
                    <a:lnTo>
                      <a:pt x="352" y="152"/>
                    </a:lnTo>
                    <a:lnTo>
                      <a:pt x="263" y="151"/>
                    </a:lnTo>
                    <a:lnTo>
                      <a:pt x="164" y="143"/>
                    </a:lnTo>
                    <a:lnTo>
                      <a:pt x="85" y="135"/>
                    </a:lnTo>
                    <a:lnTo>
                      <a:pt x="20" y="120"/>
                    </a:lnTo>
                    <a:lnTo>
                      <a:pt x="0" y="109"/>
                    </a:lnTo>
                    <a:lnTo>
                      <a:pt x="3" y="98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32"/>
              <p:cNvSpPr>
                <a:spLocks noChangeShapeType="1"/>
              </p:cNvSpPr>
              <p:nvPr userDrawn="1"/>
            </p:nvSpPr>
            <p:spPr bwMode="ltGray">
              <a:xfrm flipV="1">
                <a:off x="5234" y="2336"/>
                <a:ext cx="50" cy="99"/>
              </a:xfrm>
              <a:prstGeom prst="line">
                <a:avLst/>
              </a:prstGeom>
              <a:noFill/>
              <a:ln w="25400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22"/>
          <p:cNvSpPr>
            <a:spLocks noChangeArrowheads="1"/>
          </p:cNvSpPr>
          <p:nvPr userDrawn="1"/>
        </p:nvSpPr>
        <p:spPr bwMode="auto">
          <a:xfrm flipV="1">
            <a:off x="4648200" y="1030288"/>
            <a:ext cx="4495800" cy="365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24"/>
          <p:cNvSpPr>
            <a:spLocks noChangeArrowheads="1"/>
          </p:cNvSpPr>
          <p:nvPr userDrawn="1"/>
        </p:nvSpPr>
        <p:spPr bwMode="auto">
          <a:xfrm>
            <a:off x="3124200" y="1093788"/>
            <a:ext cx="5791200" cy="365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00339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rgbClr val="0066FF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2060E0"/>
        </a:buClr>
        <a:buFont typeface="Wingdings" pitchFamily="2" charset="2"/>
        <a:buChar char="ü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rgbClr val="003399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915400" cy="137477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smtClean="0"/>
              <a:t>&amp; MySQL</a:t>
            </a:r>
            <a:endParaRPr lang="en-US" dirty="0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2209800"/>
            <a:ext cx="9144000" cy="4648200"/>
          </a:xfrm>
        </p:spPr>
        <p:txBody>
          <a:bodyPr/>
          <a:lstStyle/>
          <a:p>
            <a:pPr algn="l" eaLnBrk="1" hangingPunct="1">
              <a:spcBef>
                <a:spcPts val="600"/>
              </a:spcBef>
              <a:defRPr/>
            </a:pPr>
            <a:r>
              <a:rPr lang="en-US" sz="3200" u="sng" dirty="0" err="1">
                <a:solidFill>
                  <a:schemeClr val="tx1"/>
                </a:solidFill>
                <a:latin typeface="Times New Roman" pitchFamily="18" charset="0"/>
              </a:rPr>
              <a:t>Giảng</a:t>
            </a:r>
            <a:r>
              <a:rPr lang="en-US" sz="3200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3200" u="sng" dirty="0" err="1">
                <a:solidFill>
                  <a:schemeClr val="tx1"/>
                </a:solidFill>
                <a:latin typeface="Times New Roman" pitchFamily="18" charset="0"/>
              </a:rPr>
              <a:t>viên</a:t>
            </a:r>
            <a:r>
              <a:rPr lang="en-US" sz="3200" u="sng" dirty="0">
                <a:solidFill>
                  <a:schemeClr val="tx1"/>
                </a:solidFill>
                <a:latin typeface="Times New Roman" pitchFamily="18" charset="0"/>
              </a:rPr>
              <a:t>:</a:t>
            </a: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 err="1" smtClean="0">
                <a:solidFill>
                  <a:schemeClr val="tx1"/>
                </a:solidFill>
                <a:latin typeface="Arial" charset="0"/>
              </a:rPr>
              <a:t>Ths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.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Hoàng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Anh</a:t>
            </a:r>
            <a:r>
              <a:rPr lang="en-US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charset="0"/>
              </a:rPr>
              <a:t>Đức</a:t>
            </a:r>
            <a:endParaRPr lang="en-US" sz="3200" dirty="0">
              <a:solidFill>
                <a:schemeClr val="tx1"/>
              </a:solidFill>
              <a:latin typeface="Arial" charset="0"/>
            </a:endParaRP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 - Mobile: </a:t>
            </a:r>
            <a:r>
              <a:rPr lang="en-US" sz="3200" dirty="0" smtClean="0">
                <a:solidFill>
                  <a:schemeClr val="tx1"/>
                </a:solidFill>
                <a:latin typeface="Palatino Linotype" pitchFamily="18" charset="0"/>
              </a:rPr>
              <a:t>0986999984 / 01222222638</a:t>
            </a:r>
            <a:endParaRPr lang="en-US" sz="32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 - Email: </a:t>
            </a:r>
            <a:r>
              <a:rPr lang="en-US" sz="3200" dirty="0" smtClean="0">
                <a:solidFill>
                  <a:schemeClr val="tx1"/>
                </a:solidFill>
                <a:latin typeface="Palatino Linotype" pitchFamily="18" charset="0"/>
              </a:rPr>
              <a:t>ducha.humg@gmail.com</a:t>
            </a:r>
            <a:r>
              <a:rPr lang="en-US" sz="3200" dirty="0">
                <a:solidFill>
                  <a:schemeClr val="tx1"/>
                </a:solidFill>
                <a:latin typeface="Palatino Linotype" pitchFamily="18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latin typeface="Palatino Linotype" pitchFamily="18" charset="0"/>
              </a:rPr>
              <a:t>		</a:t>
            </a:r>
          </a:p>
          <a:p>
            <a:pPr algn="l" eaLnBrk="1" hangingPunct="1">
              <a:spcBef>
                <a:spcPts val="600"/>
              </a:spcBef>
              <a:defRPr/>
            </a:pP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Bộ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môn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Công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nghệ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phần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mềm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,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Phòng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703,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Nhà</a:t>
            </a:r>
            <a:r>
              <a:rPr lang="en-US" sz="2600" dirty="0">
                <a:solidFill>
                  <a:schemeClr val="tx1"/>
                </a:solidFill>
                <a:latin typeface="Palatino Linotype" pitchFamily="18" charset="0"/>
              </a:rPr>
              <a:t> C12 </a:t>
            </a:r>
            <a:r>
              <a:rPr lang="en-US" sz="2600" dirty="0" err="1">
                <a:solidFill>
                  <a:schemeClr val="tx1"/>
                </a:solidFill>
                <a:latin typeface="Palatino Linotype" pitchFamily="18" charset="0"/>
              </a:rPr>
              <a:t>tầng</a:t>
            </a:r>
            <a:endParaRPr lang="en-US" sz="26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 eaLnBrk="1" hangingPunct="1">
              <a:spcBef>
                <a:spcPct val="50000"/>
              </a:spcBef>
              <a:defRPr/>
            </a:pPr>
            <a:endParaRPr lang="en-US" sz="2800" dirty="0">
              <a:solidFill>
                <a:schemeClr val="tx1"/>
              </a:solidFill>
              <a:latin typeface="Palatino Linotype" pitchFamily="18" charset="0"/>
            </a:endParaRPr>
          </a:p>
          <a:p>
            <a:pPr algn="l">
              <a:defRPr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077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3 </a:t>
            </a:r>
            <a:r>
              <a:rPr lang="en-US" dirty="0" smtClean="0"/>
              <a:t>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kern="0" dirty="0" err="1" smtClean="0">
                <a:cs typeface="Courier New" pitchFamily="49" charset="0"/>
              </a:rPr>
              <a:t>Ví</a:t>
            </a:r>
            <a:r>
              <a:rPr lang="en-US" kern="0" dirty="0" smtClean="0">
                <a:cs typeface="Courier New" pitchFamily="49" charset="0"/>
              </a:rPr>
              <a:t> </a:t>
            </a:r>
            <a:r>
              <a:rPr lang="en-US" kern="0" dirty="0" err="1" smtClean="0">
                <a:cs typeface="Courier New" pitchFamily="49" charset="0"/>
              </a:rPr>
              <a:t>dụ</a:t>
            </a:r>
            <a:r>
              <a:rPr lang="en-US" kern="0" dirty="0" smtClean="0">
                <a:cs typeface="Courier New" pitchFamily="49" charset="0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$result = </a:t>
            </a:r>
            <a:r>
              <a:rPr lang="en-US" kern="0" dirty="0" err="1" smtClean="0">
                <a:cs typeface="Courier New" pitchFamily="49" charset="0"/>
              </a:rPr>
              <a:t>mysqli_query</a:t>
            </a:r>
            <a:r>
              <a:rPr lang="en-US" kern="0" dirty="0" smtClean="0">
                <a:cs typeface="Courier New" pitchFamily="49" charset="0"/>
              </a:rPr>
              <a:t>($</a:t>
            </a:r>
            <a:r>
              <a:rPr lang="en-US" kern="0" dirty="0" err="1" smtClean="0">
                <a:cs typeface="Courier New" pitchFamily="49" charset="0"/>
              </a:rPr>
              <a:t>con,"SELECT</a:t>
            </a:r>
            <a:r>
              <a:rPr lang="en-US" kern="0" dirty="0" smtClean="0">
                <a:cs typeface="Courier New" pitchFamily="49" charset="0"/>
              </a:rPr>
              <a:t> * FROM Persons");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echo "&lt;table border = '1'&gt;&lt;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&gt;STT&lt;/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&gt;Ho </a:t>
            </a:r>
            <a:r>
              <a:rPr lang="en-US" kern="0" dirty="0" err="1" smtClean="0">
                <a:cs typeface="Courier New" pitchFamily="49" charset="0"/>
              </a:rPr>
              <a:t>va</a:t>
            </a:r>
            <a:r>
              <a:rPr lang="en-US" kern="0" dirty="0" smtClean="0">
                <a:cs typeface="Courier New" pitchFamily="49" charset="0"/>
              </a:rPr>
              <a:t> ten&lt;/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</a:t>
            </a:r>
            <a:r>
              <a:rPr lang="en-US" kern="0" dirty="0" err="1" smtClean="0">
                <a:cs typeface="Courier New" pitchFamily="49" charset="0"/>
              </a:rPr>
              <a:t>Tuoi</a:t>
            </a:r>
            <a:r>
              <a:rPr lang="en-US" kern="0" dirty="0" smtClean="0">
                <a:cs typeface="Courier New" pitchFamily="49" charset="0"/>
              </a:rPr>
              <a:t>&lt;/</a:t>
            </a:r>
            <a:r>
              <a:rPr lang="en-US" kern="0" dirty="0" err="1" smtClean="0">
                <a:cs typeface="Courier New" pitchFamily="49" charset="0"/>
              </a:rPr>
              <a:t>th</a:t>
            </a:r>
            <a:r>
              <a:rPr lang="en-US" kern="0" dirty="0" smtClean="0">
                <a:cs typeface="Courier New" pitchFamily="49" charset="0"/>
              </a:rPr>
              <a:t>&gt;&lt;/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=1;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while($row = </a:t>
            </a:r>
            <a:r>
              <a:rPr lang="en-US" b="1" kern="0" dirty="0" err="1" smtClean="0">
                <a:cs typeface="Courier New" pitchFamily="49" charset="0"/>
              </a:rPr>
              <a:t>mysqli_fetch_array</a:t>
            </a:r>
            <a:r>
              <a:rPr lang="en-US" kern="0" dirty="0" smtClean="0">
                <a:cs typeface="Courier New" pitchFamily="49" charset="0"/>
              </a:rPr>
              <a:t>($result))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echo "&lt;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&gt;&lt;td&gt;{$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}&lt;/td&gt;&lt;td&gt;{$row['</a:t>
            </a:r>
            <a:r>
              <a:rPr lang="en-US" kern="0" dirty="0" err="1" smtClean="0">
                <a:cs typeface="Courier New" pitchFamily="49" charset="0"/>
              </a:rPr>
              <a:t>Lastname</a:t>
            </a:r>
            <a:r>
              <a:rPr lang="en-US" kern="0" dirty="0" smtClean="0">
                <a:cs typeface="Courier New" pitchFamily="49" charset="0"/>
              </a:rPr>
              <a:t>']} {$row['</a:t>
            </a:r>
            <a:r>
              <a:rPr lang="en-US" kern="0" dirty="0" err="1" smtClean="0">
                <a:cs typeface="Courier New" pitchFamily="49" charset="0"/>
              </a:rPr>
              <a:t>Firstname</a:t>
            </a:r>
            <a:r>
              <a:rPr lang="en-US" kern="0" dirty="0" smtClean="0">
                <a:cs typeface="Courier New" pitchFamily="49" charset="0"/>
              </a:rPr>
              <a:t>']}&lt;/td&gt;&lt;td&gt;{$row['Age']}&lt;/td&gt;&lt;/</a:t>
            </a:r>
            <a:r>
              <a:rPr lang="en-US" kern="0" dirty="0" err="1" smtClean="0">
                <a:cs typeface="Courier New" pitchFamily="49" charset="0"/>
              </a:rPr>
              <a:t>tr</a:t>
            </a:r>
            <a:r>
              <a:rPr lang="en-US" kern="0" dirty="0" smtClean="0">
                <a:cs typeface="Courier New" pitchFamily="49" charset="0"/>
              </a:rPr>
              <a:t>&gt;";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$</a:t>
            </a:r>
            <a:r>
              <a:rPr lang="en-US" kern="0" dirty="0" err="1" smtClean="0">
                <a:cs typeface="Courier New" pitchFamily="49" charset="0"/>
              </a:rPr>
              <a:t>i</a:t>
            </a:r>
            <a:r>
              <a:rPr lang="en-US" kern="0" dirty="0" smtClean="0">
                <a:cs typeface="Courier New" pitchFamily="49" charset="0"/>
              </a:rPr>
              <a:t>++;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kern="0" dirty="0" smtClean="0">
                <a:cs typeface="Courier New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19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4: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server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latin typeface="Courier New" pitchFamily="49" charset="0"/>
              </a:rPr>
              <a:t>mysqli_close</a:t>
            </a:r>
            <a:r>
              <a:rPr lang="en-US" altLang="en-US" dirty="0" smtClean="0">
                <a:latin typeface="Courier New" pitchFamily="49" charset="0"/>
              </a:rPr>
              <a:t>($</a:t>
            </a:r>
            <a:r>
              <a:rPr lang="en-US" altLang="en-US" dirty="0" err="1" smtClean="0">
                <a:latin typeface="Courier New" pitchFamily="49" charset="0"/>
              </a:rPr>
              <a:t>biến_kết_nối</a:t>
            </a:r>
            <a:r>
              <a:rPr lang="en-US" altLang="en-US" dirty="0" smtClean="0">
                <a:latin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latin typeface="Courier New" pitchFamily="49" charset="0"/>
              </a:rPr>
              <a:t>Hoặc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unset($</a:t>
            </a:r>
            <a:r>
              <a:rPr lang="en-US" altLang="en-US" dirty="0" err="1" smtClean="0">
                <a:latin typeface="Courier New" pitchFamily="49" charset="0"/>
              </a:rPr>
              <a:t>biến_kết_nối</a:t>
            </a:r>
            <a:r>
              <a:rPr lang="en-US" altLang="en-US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16057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bước truy cập CSDL MySQL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8382000" cy="4114800"/>
          </a:xfrm>
          <a:prstGeom prst="rect">
            <a:avLst/>
          </a:prstGeom>
        </p:spPr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Tạo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lựa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chọn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CSDL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Xây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dựng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và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thực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hiện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truy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vấn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Xử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lý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quả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về</a:t>
            </a:r>
            <a:endParaRPr lang="en-US" altLang="en-US" dirty="0" smtClean="0"/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altLang="en-US" dirty="0" err="1" smtClean="0"/>
              <a:t>Đóng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kết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nối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đến</a:t>
            </a:r>
            <a:r>
              <a:rPr lang="en-US" altLang="en-US" dirty="0" smtClean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404714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, CSDL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600" dirty="0" smtClean="0">
                <a:latin typeface="Courier New" pitchFamily="49" charset="0"/>
              </a:rPr>
              <a:t>$con=</a:t>
            </a:r>
            <a:r>
              <a:rPr lang="en-US" altLang="en-US" sz="2600" b="1" dirty="0" err="1" smtClean="0">
                <a:latin typeface="Courier New" pitchFamily="49" charset="0"/>
              </a:rPr>
              <a:t>mysqli_connect</a:t>
            </a:r>
            <a:r>
              <a:rPr lang="en-US" altLang="en-US" sz="2600" dirty="0" smtClean="0">
                <a:latin typeface="Courier New" pitchFamily="49" charset="0"/>
              </a:rPr>
              <a:t>(“</a:t>
            </a:r>
            <a:r>
              <a:rPr lang="en-US" altLang="en-US" sz="2600" dirty="0" err="1" smtClean="0">
                <a:latin typeface="Courier New" pitchFamily="49" charset="0"/>
              </a:rPr>
              <a:t>máy_chủ”,“tên",“mật_khẩu</a:t>
            </a:r>
            <a:r>
              <a:rPr lang="en-US" altLang="en-US" sz="2600" dirty="0" smtClean="0">
                <a:latin typeface="Courier New" pitchFamily="49" charset="0"/>
              </a:rPr>
              <a:t>”, “CSDL”);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// </a:t>
            </a:r>
            <a:r>
              <a:rPr lang="en-US" altLang="en-US" dirty="0" err="1" smtClean="0">
                <a:latin typeface="Courier New" pitchFamily="49" charset="0"/>
              </a:rPr>
              <a:t>Kiểm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tra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kết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nối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if (</a:t>
            </a:r>
            <a:r>
              <a:rPr lang="en-US" altLang="en-US" dirty="0" err="1" smtClean="0">
                <a:latin typeface="Courier New" pitchFamily="49" charset="0"/>
              </a:rPr>
              <a:t>mysqli_connect_errno</a:t>
            </a:r>
            <a:r>
              <a:rPr lang="en-US" altLang="en-US" dirty="0" smtClean="0">
                <a:latin typeface="Courier New" pitchFamily="49" charset="0"/>
              </a:rPr>
              <a:t>($con)){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echo “</a:t>
            </a:r>
            <a:r>
              <a:rPr lang="en-US" altLang="en-US" dirty="0" err="1" smtClean="0">
                <a:latin typeface="Courier New" pitchFamily="49" charset="0"/>
              </a:rPr>
              <a:t>Không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thể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kết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nối</a:t>
            </a:r>
            <a:r>
              <a:rPr lang="en-US" altLang="en-US" dirty="0" smtClean="0">
                <a:latin typeface="Courier New" pitchFamily="49" charset="0"/>
              </a:rPr>
              <a:t> </a:t>
            </a:r>
            <a:r>
              <a:rPr lang="en-US" altLang="en-US" dirty="0" err="1" smtClean="0">
                <a:latin typeface="Courier New" pitchFamily="49" charset="0"/>
              </a:rPr>
              <a:t>đến</a:t>
            </a:r>
            <a:r>
              <a:rPr lang="en-US" altLang="en-US" dirty="0" smtClean="0">
                <a:latin typeface="Courier New" pitchFamily="49" charset="0"/>
              </a:rPr>
              <a:t> CSDL: " . </a:t>
            </a:r>
            <a:r>
              <a:rPr lang="en-US" altLang="en-US" dirty="0" err="1" smtClean="0">
                <a:latin typeface="Courier New" pitchFamily="49" charset="0"/>
              </a:rPr>
              <a:t>mysqli_connect_error</a:t>
            </a:r>
            <a:r>
              <a:rPr lang="en-US" altLang="en-US" dirty="0" smtClean="0">
                <a:latin typeface="Courier New" pitchFamily="49" charset="0"/>
              </a:rPr>
              <a:t>($con);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Courier New" pitchFamily="49" charset="0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/>
              <a:t>//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mysqli_connect_errno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($con)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hiển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thị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lỗi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gặp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phải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với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$con.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Trường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hợp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sử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dụng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lệnh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để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CSDL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thì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không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có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tên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CSDL ở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tham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thứ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4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32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  <a:r>
              <a:rPr lang="en-US" altLang="en-US" sz="2400" b="1" dirty="0" err="1" smtClean="0">
                <a:latin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</a:rPr>
              <a:t>($</a:t>
            </a:r>
            <a:r>
              <a:rPr lang="en-US" altLang="en-US" sz="2400" dirty="0" err="1" smtClean="0">
                <a:latin typeface="Courier New" pitchFamily="49" charset="0"/>
              </a:rPr>
              <a:t>Biến_kết_nối,“Lệnh</a:t>
            </a:r>
            <a:r>
              <a:rPr lang="en-US" altLang="en-US" sz="2400" dirty="0" smtClean="0">
                <a:latin typeface="Courier New" pitchFamily="49" charset="0"/>
              </a:rPr>
              <a:t> SQL”)</a:t>
            </a:r>
            <a:br>
              <a:rPr lang="en-US" altLang="en-US" sz="2400" dirty="0" smtClean="0">
                <a:latin typeface="Courier New" pitchFamily="49" charset="0"/>
              </a:rPr>
            </a:br>
            <a:r>
              <a:rPr lang="en-US" altLang="en-US" sz="2400" dirty="0" smtClean="0">
                <a:latin typeface="Courier New" pitchFamily="49" charset="0"/>
              </a:rPr>
              <a:t>or die(“</a:t>
            </a:r>
            <a:r>
              <a:rPr lang="en-US" altLang="en-US" sz="2400" dirty="0" err="1" smtClean="0">
                <a:latin typeface="Courier New" pitchFamily="49" charset="0"/>
              </a:rPr>
              <a:t>Không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thực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hiện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được</a:t>
            </a:r>
            <a:r>
              <a:rPr lang="en-US" altLang="en-US" sz="2400" dirty="0" smtClean="0">
                <a:latin typeface="Courier New" pitchFamily="49" charset="0"/>
              </a:rPr>
              <a:t> SQL”);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$</a:t>
            </a:r>
            <a:r>
              <a:rPr lang="en-US" altLang="en-US" sz="2400" dirty="0" err="1" smtClean="0">
                <a:latin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</a:rPr>
              <a:t>="CREATE DATABASE </a:t>
            </a:r>
            <a:r>
              <a:rPr lang="en-US" altLang="en-US" sz="2400" dirty="0" err="1" smtClean="0">
                <a:latin typeface="Courier New" pitchFamily="49" charset="0"/>
              </a:rPr>
              <a:t>test_db</a:t>
            </a:r>
            <a:r>
              <a:rPr lang="en-US" altLang="en-US" sz="2400" dirty="0" smtClean="0">
                <a:latin typeface="Courier New" pitchFamily="49" charset="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if (</a:t>
            </a:r>
            <a:r>
              <a:rPr lang="en-US" altLang="en-US" sz="2400" dirty="0" err="1" smtClean="0">
                <a:latin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</a:rPr>
              <a:t>($</a:t>
            </a:r>
            <a:r>
              <a:rPr lang="en-US" altLang="en-US" sz="2400" dirty="0" err="1" smtClean="0">
                <a:latin typeface="Courier New" pitchFamily="49" charset="0"/>
              </a:rPr>
              <a:t>con,$sql</a:t>
            </a:r>
            <a:r>
              <a:rPr lang="en-US" altLang="en-US" sz="2400" dirty="0" smtClean="0">
                <a:latin typeface="Courier New" pitchFamily="49" charset="0"/>
              </a:rPr>
              <a:t>)){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echo "CSDL </a:t>
            </a:r>
            <a:r>
              <a:rPr lang="en-US" altLang="en-US" sz="2400" dirty="0" err="1" smtClean="0">
                <a:latin typeface="Courier New" pitchFamily="49" charset="0"/>
              </a:rPr>
              <a:t>test_db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đã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được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</a:rPr>
              <a:t>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}else{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echo “</a:t>
            </a:r>
            <a:r>
              <a:rPr lang="en-US" altLang="en-US" sz="2400" dirty="0" err="1" smtClean="0">
                <a:latin typeface="Courier New" pitchFamily="49" charset="0"/>
              </a:rPr>
              <a:t>Lỗi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khi</a:t>
            </a:r>
            <a:r>
              <a:rPr lang="en-US" altLang="en-US" sz="2400" dirty="0" smtClean="0">
                <a:latin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</a:rPr>
              <a:t>tạo</a:t>
            </a:r>
            <a:r>
              <a:rPr lang="en-US" altLang="en-US" sz="2400" dirty="0" smtClean="0">
                <a:latin typeface="Courier New" pitchFamily="49" charset="0"/>
              </a:rPr>
              <a:t> CSDL:".</a:t>
            </a:r>
            <a:r>
              <a:rPr lang="en-US" altLang="en-US" sz="2400" dirty="0" err="1" smtClean="0">
                <a:latin typeface="Courier New" pitchFamily="49" charset="0"/>
              </a:rPr>
              <a:t>mysqli_error</a:t>
            </a:r>
            <a:r>
              <a:rPr lang="en-US" altLang="en-US" sz="2400" dirty="0" smtClean="0">
                <a:latin typeface="Courier New" pitchFamily="49" charset="0"/>
              </a:rPr>
              <a:t>($con);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</a:rPr>
              <a:t>  }</a:t>
            </a:r>
            <a:endParaRPr lang="en-US" altLang="en-US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89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/>
              <a:t>Ví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dụ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tiếp</a:t>
            </a:r>
            <a:r>
              <a:rPr lang="en-US" altLang="en-US" dirty="0" smtClean="0"/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$sql="CREATE TABLE persons(Firstname CHAR(30),Lastname CHAR(30),Age INT)";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// Xử lý câu lệnh</a:t>
            </a:r>
          </a:p>
          <a:p>
            <a:pPr eaLnBrk="1" hangingPunct="1">
              <a:buFont typeface="Wingdings" pitchFamily="2" charset="2"/>
              <a:buNone/>
            </a:pP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if (mysqli_query($con,$sql)){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echo "Đã tạo thành công bảng persons";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}else{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echo "Lỗi khi tạo bảng:". mysqli_error();</a:t>
            </a:r>
            <a:br>
              <a:rPr lang="vi-VN" alt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vi-VN" altLang="en-US" sz="2400" dirty="0" smtClean="0">
                <a:latin typeface="Courier New" pitchFamily="49" charset="0"/>
                <a:cs typeface="Courier New" pitchFamily="49" charset="0"/>
              </a:rPr>
              <a:t>  }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12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 err="1" smtClean="0">
                <a:cs typeface="Courier New" pitchFamily="49" charset="0"/>
              </a:rPr>
              <a:t>Ví</a:t>
            </a:r>
            <a:r>
              <a:rPr lang="en-US" altLang="en-US" dirty="0" smtClean="0">
                <a:cs typeface="Courier New" pitchFamily="49" charset="0"/>
              </a:rPr>
              <a:t> </a:t>
            </a:r>
            <a:r>
              <a:rPr lang="en-US" altLang="en-US" dirty="0" err="1" smtClean="0">
                <a:cs typeface="Courier New" pitchFamily="49" charset="0"/>
              </a:rPr>
              <a:t>dụ</a:t>
            </a:r>
            <a:r>
              <a:rPr lang="en-US" altLang="en-US" dirty="0" smtClean="0">
                <a:cs typeface="Courier New" pitchFamily="49" charset="0"/>
              </a:rPr>
              <a:t> - </a:t>
            </a:r>
            <a:r>
              <a:rPr lang="en-US" altLang="en-US" dirty="0" err="1" smtClean="0">
                <a:cs typeface="Courier New" pitchFamily="49" charset="0"/>
              </a:rPr>
              <a:t>tiếp</a:t>
            </a:r>
            <a:r>
              <a:rPr lang="en-US" altLang="en-US" dirty="0" smtClean="0">
                <a:cs typeface="Courier New" pitchFamily="49" charset="0"/>
              </a:rPr>
              <a:t>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$Ten = Array('Van A', 'Thu B', '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Thi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C', '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Anh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D');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$Ho = Array('Nguyen', 'Tran', 'Bui', 'Hoang');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for($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=1;$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&lt;10;$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= "INSERT INTO Persons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, Age) VALUES ('".$Ten[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($Ten,1)]."', '".$Ho[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($Ho,1)]."',".rand(17,30).")";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mysqli_query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($con, $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Hàm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array_rand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trả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về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y (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bất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kỳ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chỉ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số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của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400" dirty="0" err="1" smtClean="0">
                <a:latin typeface="Courier New" pitchFamily="49" charset="0"/>
                <a:cs typeface="Courier New" pitchFamily="49" charset="0"/>
              </a:rPr>
              <a:t>mảng</a:t>
            </a:r>
            <a:r>
              <a:rPr lang="en-US" altLang="en-US" sz="2400" dirty="0" smtClean="0">
                <a:latin typeface="Courier New" pitchFamily="49" charset="0"/>
                <a:cs typeface="Courier New" pitchFamily="49" charset="0"/>
              </a:rPr>
              <a:t> x.</a:t>
            </a:r>
            <a:endParaRPr lang="en-US" alt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6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2: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686800" cy="5105400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Ví dụ - tiếp: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smtClean="0">
                <a:latin typeface="Courier New" pitchFamily="49" charset="0"/>
                <a:cs typeface="Courier New" pitchFamily="49" charset="0"/>
              </a:rPr>
              <a:t>$result = mysqli_query($con,"SELECT * FROM Persons");</a:t>
            </a:r>
            <a:endParaRPr lang="en-US" altLang="en-US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00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err="1" smtClean="0"/>
              <a:t>Bước</a:t>
            </a:r>
            <a:r>
              <a:rPr lang="en-US" smtClean="0"/>
              <a:t> 3: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09600" y="1600200"/>
            <a:ext cx="7924800" cy="4114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 smtClean="0"/>
              <a:t>Các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hàm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cần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thiết</a:t>
            </a:r>
            <a:r>
              <a:rPr lang="en-US" altLang="en-US" dirty="0" smtClean="0"/>
              <a:t> </a:t>
            </a:r>
            <a:r>
              <a:rPr lang="en-US" altLang="en-US" sz="2400" i="1" dirty="0" smtClean="0"/>
              <a:t>(</a:t>
            </a:r>
            <a:r>
              <a:rPr lang="en-US" altLang="en-US" sz="2400" i="1" dirty="0" err="1" smtClean="0"/>
              <a:t>trong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trường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hợp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câu</a:t>
            </a:r>
            <a:r>
              <a:rPr lang="en-US" altLang="en-US" sz="2400" i="1" dirty="0" smtClean="0"/>
              <a:t> </a:t>
            </a:r>
            <a:r>
              <a:rPr lang="en-US" altLang="en-US" sz="2400" i="1" dirty="0" err="1" smtClean="0"/>
              <a:t>lệnh</a:t>
            </a:r>
            <a:r>
              <a:rPr lang="en-US" altLang="en-US" sz="2400" i="1" dirty="0" smtClean="0"/>
              <a:t> SQL </a:t>
            </a:r>
            <a:r>
              <a:rPr lang="en-US" altLang="en-US" sz="2400" i="1" dirty="0" err="1" smtClean="0"/>
              <a:t>là</a:t>
            </a:r>
            <a:r>
              <a:rPr lang="en-US" altLang="en-US" sz="2400" i="1" dirty="0" smtClean="0"/>
              <a:t> DELETE, UPDATE…)</a:t>
            </a:r>
            <a:r>
              <a:rPr lang="en-US" altLang="en-US" sz="2400" dirty="0" smtClean="0"/>
              <a:t>:</a:t>
            </a:r>
          </a:p>
          <a:p>
            <a:pPr lvl="1" eaLnBrk="1" hangingPunct="1"/>
            <a:r>
              <a:rPr lang="en-US" altLang="en-US" dirty="0" err="1" smtClean="0"/>
              <a:t>mysqli_affected_rows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Số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bản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ghi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bị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tác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động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bởi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lệnh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mysqli_query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liền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trước</a:t>
            </a:r>
            <a:r>
              <a:rPr lang="en-US" altLang="en-US" dirty="0" smtClean="0"/>
              <a:t>.</a:t>
            </a:r>
          </a:p>
          <a:p>
            <a:pPr lvl="1" eaLnBrk="1" hangingPunct="1"/>
            <a:r>
              <a:rPr lang="en-US" altLang="en-US" dirty="0" err="1" smtClean="0"/>
              <a:t>mysqli_error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Thông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báo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lỗi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nếu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có</a:t>
            </a:r>
            <a:r>
              <a:rPr lang="en-US" altLang="en-US" dirty="0" smtClean="0"/>
              <a:t>)</a:t>
            </a:r>
          </a:p>
          <a:p>
            <a:pPr lvl="1" eaLnBrk="1" hangingPunct="1"/>
            <a:r>
              <a:rPr lang="en-US" altLang="en-US" dirty="0" err="1" smtClean="0"/>
              <a:t>mysqli_errno</a:t>
            </a:r>
            <a:r>
              <a:rPr lang="en-US" altLang="en-US" dirty="0" smtClean="0"/>
              <a:t>(): </a:t>
            </a:r>
            <a:r>
              <a:rPr lang="en-US" altLang="en-US" dirty="0" err="1" smtClean="0"/>
              <a:t>Mã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lỗi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835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Bước</a:t>
            </a:r>
            <a:r>
              <a:rPr lang="en-US" dirty="0" smtClean="0"/>
              <a:t> 3 (</a:t>
            </a:r>
            <a:r>
              <a:rPr lang="en-US" dirty="0" err="1" smtClean="0"/>
              <a:t>tiếp</a:t>
            </a:r>
            <a:r>
              <a:rPr lang="en-US" dirty="0" smtClean="0"/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09600" y="1600200"/>
            <a:ext cx="7924800" cy="5257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kern="0" dirty="0" err="1" smtClean="0"/>
              <a:t>Các</a:t>
            </a:r>
            <a:r>
              <a:rPr lang="en-US" kern="0" dirty="0" smtClean="0"/>
              <a:t> </a:t>
            </a:r>
            <a:r>
              <a:rPr lang="en-US" kern="0" dirty="0" err="1" smtClean="0"/>
              <a:t>hàm</a:t>
            </a:r>
            <a:r>
              <a:rPr lang="en-US" kern="0" dirty="0" smtClean="0"/>
              <a:t> </a:t>
            </a:r>
            <a:r>
              <a:rPr lang="en-US" kern="0" dirty="0" err="1" smtClean="0"/>
              <a:t>cần</a:t>
            </a:r>
            <a:r>
              <a:rPr lang="en-US" kern="0" dirty="0" smtClean="0"/>
              <a:t> </a:t>
            </a:r>
            <a:r>
              <a:rPr lang="en-US" kern="0" dirty="0" err="1" smtClean="0"/>
              <a:t>thiết</a:t>
            </a:r>
            <a:r>
              <a:rPr lang="en-US" kern="0" dirty="0" smtClean="0"/>
              <a:t> </a:t>
            </a:r>
            <a:r>
              <a:rPr lang="en-US" sz="2400" i="1" kern="0" dirty="0" smtClean="0"/>
              <a:t>(</a:t>
            </a:r>
            <a:r>
              <a:rPr lang="en-US" sz="2400" i="1" kern="0" dirty="0" err="1" smtClean="0"/>
              <a:t>trong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trường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hợp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câu</a:t>
            </a:r>
            <a:r>
              <a:rPr lang="en-US" sz="2400" i="1" kern="0" dirty="0" smtClean="0"/>
              <a:t> </a:t>
            </a:r>
            <a:r>
              <a:rPr lang="en-US" sz="2400" i="1" kern="0" dirty="0" err="1" smtClean="0"/>
              <a:t>lệnh</a:t>
            </a:r>
            <a:r>
              <a:rPr lang="en-US" sz="2400" i="1" kern="0" dirty="0" smtClean="0"/>
              <a:t> SQL </a:t>
            </a:r>
            <a:r>
              <a:rPr lang="en-US" sz="2400" i="1" kern="0" dirty="0" err="1" smtClean="0"/>
              <a:t>là</a:t>
            </a:r>
            <a:r>
              <a:rPr lang="en-US" sz="2400" i="1" kern="0" dirty="0" smtClean="0"/>
              <a:t> SELECT)</a:t>
            </a:r>
            <a:r>
              <a:rPr lang="en-US" sz="2400" kern="0" dirty="0" smtClean="0"/>
              <a:t>: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err="1" smtClean="0">
                <a:cs typeface="Courier New" pitchFamily="49" charset="0"/>
              </a:rPr>
              <a:t>mysqli_num_rows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lượng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bản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ghi</a:t>
            </a:r>
            <a:r>
              <a:rPr lang="en-US" sz="2200" kern="0" dirty="0" smtClean="0">
                <a:cs typeface="Courier New" pitchFamily="49" charset="0"/>
              </a:rPr>
              <a:t> (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, </a:t>
            </a:r>
            <a:r>
              <a:rPr lang="en-US" sz="2200" kern="0" dirty="0" err="1" smtClean="0">
                <a:cs typeface="Courier New" pitchFamily="49" charset="0"/>
              </a:rPr>
              <a:t>hàng</a:t>
            </a:r>
            <a:r>
              <a:rPr lang="en-US" sz="2200" kern="0" dirty="0" smtClean="0">
                <a:cs typeface="Courier New" pitchFamily="49" charset="0"/>
              </a:rPr>
              <a:t>) </a:t>
            </a:r>
            <a:r>
              <a:rPr lang="en-US" sz="2200" kern="0" dirty="0" err="1" smtClean="0">
                <a:cs typeface="Courier New" pitchFamily="49" charset="0"/>
              </a:rPr>
              <a:t>trong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endParaRPr lang="en-US" sz="2200" kern="0" dirty="0" smtClean="0">
              <a:cs typeface="Courier New" pitchFamily="49" charset="0"/>
            </a:endParaRP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mysqli_fetch_row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của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vào</a:t>
            </a:r>
            <a:r>
              <a:rPr lang="en-US" sz="2200" kern="0" dirty="0" smtClean="0">
                <a:cs typeface="Courier New" pitchFamily="49" charset="0"/>
              </a:rPr>
              <a:t> $r (</a:t>
            </a:r>
            <a:r>
              <a:rPr lang="en-US" sz="2200" kern="0" dirty="0" err="1" smtClean="0">
                <a:cs typeface="Courier New" pitchFamily="49" charset="0"/>
              </a:rPr>
              <a:t>dưới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dạng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mảng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chiều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chỉ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là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thứ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tự</a:t>
            </a:r>
            <a:r>
              <a:rPr lang="en-US" sz="2200" kern="0" dirty="0" smtClean="0">
                <a:cs typeface="Courier New" pitchFamily="49" charset="0"/>
              </a:rPr>
              <a:t>)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mysqli_fetch_array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dòng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của</a:t>
            </a:r>
            <a:r>
              <a:rPr lang="en-US" sz="2200" kern="0" dirty="0" smtClean="0">
                <a:cs typeface="Courier New" pitchFamily="49" charset="0"/>
              </a:rPr>
              <a:t> 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vào</a:t>
            </a:r>
            <a:r>
              <a:rPr lang="en-US" sz="2200" kern="0" dirty="0" smtClean="0">
                <a:cs typeface="Courier New" pitchFamily="49" charset="0"/>
              </a:rPr>
              <a:t> $r (</a:t>
            </a:r>
            <a:r>
              <a:rPr lang="en-US" sz="2200" kern="0" dirty="0" err="1" smtClean="0">
                <a:cs typeface="Courier New" pitchFamily="49" charset="0"/>
              </a:rPr>
              <a:t>dưới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dạng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mảng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chiều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với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chỉ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là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tên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cột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hoặc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số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thứ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tự</a:t>
            </a:r>
            <a:r>
              <a:rPr lang="en-US" sz="2200" kern="0" dirty="0" smtClean="0">
                <a:cs typeface="Courier New" pitchFamily="49" charset="0"/>
              </a:rPr>
              <a:t>)</a:t>
            </a:r>
          </a:p>
          <a:p>
            <a:pPr lvl="1">
              <a:buClrTx/>
              <a:buFontTx/>
              <a:buChar char="–"/>
              <a:defRPr/>
            </a:pPr>
            <a:r>
              <a:rPr lang="en-US" sz="2200" kern="0" dirty="0" smtClean="0">
                <a:cs typeface="Courier New" pitchFamily="49" charset="0"/>
              </a:rPr>
              <a:t>$r = </a:t>
            </a:r>
            <a:r>
              <a:rPr lang="en-US" sz="2200" kern="0" dirty="0" err="1" smtClean="0">
                <a:cs typeface="Courier New" pitchFamily="49" charset="0"/>
              </a:rPr>
              <a:t>mysqli_fetch_object</a:t>
            </a:r>
            <a:r>
              <a:rPr lang="en-US" sz="2200" kern="0" dirty="0" smtClean="0">
                <a:cs typeface="Courier New" pitchFamily="49" charset="0"/>
              </a:rPr>
              <a:t>($</a:t>
            </a:r>
            <a:r>
              <a:rPr lang="en-US" sz="2200" kern="0" dirty="0" err="1" smtClean="0">
                <a:cs typeface="Courier New" pitchFamily="49" charset="0"/>
              </a:rPr>
              <a:t>biến</a:t>
            </a:r>
            <a:r>
              <a:rPr lang="en-US" sz="2200" kern="0" dirty="0" smtClean="0">
                <a:cs typeface="Courier New" pitchFamily="49" charset="0"/>
              </a:rPr>
              <a:t>): </a:t>
            </a:r>
            <a:r>
              <a:rPr lang="en-US" sz="2200" kern="0" dirty="0" err="1" smtClean="0">
                <a:cs typeface="Courier New" pitchFamily="49" charset="0"/>
              </a:rPr>
              <a:t>Trả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về</a:t>
            </a:r>
            <a:r>
              <a:rPr lang="en-US" sz="2200" kern="0" dirty="0" smtClean="0">
                <a:cs typeface="Courier New" pitchFamily="49" charset="0"/>
              </a:rPr>
              <a:t> 1 </a:t>
            </a:r>
            <a:r>
              <a:rPr lang="en-US" sz="2200" kern="0" dirty="0" err="1" smtClean="0">
                <a:cs typeface="Courier New" pitchFamily="49" charset="0"/>
              </a:rPr>
              <a:t>đối</a:t>
            </a:r>
            <a:r>
              <a:rPr lang="en-US" sz="2200" kern="0" dirty="0" smtClean="0">
                <a:cs typeface="Courier New" pitchFamily="49" charset="0"/>
              </a:rPr>
              <a:t> </a:t>
            </a:r>
            <a:r>
              <a:rPr lang="en-US" sz="2200" kern="0" dirty="0" err="1" smtClean="0">
                <a:cs typeface="Courier New" pitchFamily="49" charset="0"/>
              </a:rPr>
              <a:t>tượng</a:t>
            </a:r>
            <a:endParaRPr lang="en-US" sz="2200" kern="0" dirty="0" smtClean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59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canh">
  <a:themeElements>
    <a:clrScheme name="Ducan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ucanh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rgbClr val="2060E0"/>
          </a:buClr>
          <a:buSzTx/>
          <a:buFont typeface="Wingdings" pitchFamily="2" charset="2"/>
          <a:buChar char="ü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rgbClr val="2060E0"/>
          </a:buClr>
          <a:buSzTx/>
          <a:buFont typeface="Wingdings" pitchFamily="2" charset="2"/>
          <a:buChar char="ü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ucan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can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can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22497</TotalTime>
  <Words>592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Ducanh</vt:lpstr>
      <vt:lpstr>PHP &amp; MySQL</vt:lpstr>
      <vt:lpstr>Các bước truy cập CSDL MySQL</vt:lpstr>
      <vt:lpstr>Bước 1: Tạo kết nối đến máy chủ, CSDL</vt:lpstr>
      <vt:lpstr>Bước 2: Xây dựng và thực hiện truy vấn</vt:lpstr>
      <vt:lpstr>Bước 2: Xây dựng và thực hiện truy vấn</vt:lpstr>
      <vt:lpstr>Bước 2: Xây dựng và thực hiện truy vấn </vt:lpstr>
      <vt:lpstr>Bước 2: Xây dựng và thực hiện truy vấn </vt:lpstr>
      <vt:lpstr>Bước 3: Xử lý kết quả trả về </vt:lpstr>
      <vt:lpstr>Bước 3 (tiếp)</vt:lpstr>
      <vt:lpstr>Bước 3 (tiếp)</vt:lpstr>
      <vt:lpstr>Bước 4: Đóng kết nối đến server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WAD</dc:title>
  <dc:creator>Duc Hoang</dc:creator>
  <cp:lastModifiedBy>Duc Hoang</cp:lastModifiedBy>
  <cp:revision>551</cp:revision>
  <dcterms:created xsi:type="dcterms:W3CDTF">2006-03-05T14:29:37Z</dcterms:created>
  <dcterms:modified xsi:type="dcterms:W3CDTF">2016-11-16T10:28:48Z</dcterms:modified>
</cp:coreProperties>
</file>