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35" r:id="rId4"/>
    <p:sldId id="355" r:id="rId5"/>
    <p:sldId id="260" r:id="rId6"/>
    <p:sldId id="364" r:id="rId7"/>
    <p:sldId id="320" r:id="rId8"/>
    <p:sldId id="359" r:id="rId9"/>
    <p:sldId id="308" r:id="rId10"/>
    <p:sldId id="363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E7E1C366-622C-4258-9753-26AABF54CF12}"/>
              </a:ext>
            </a:extLst>
          </p:cNvPr>
          <p:cNvSpPr/>
          <p:nvPr userDrawn="1"/>
        </p:nvSpPr>
        <p:spPr>
          <a:xfrm>
            <a:off x="6842775" y="17770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37D4E8D-7F93-45C0-8383-A68159D02D5D}"/>
              </a:ext>
            </a:extLst>
          </p:cNvPr>
          <p:cNvSpPr/>
          <p:nvPr userDrawn="1"/>
        </p:nvSpPr>
        <p:spPr>
          <a:xfrm>
            <a:off x="777225" y="17572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07AAD900-5C8A-46EE-8F3F-276E7A823B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3D697A47-3CD1-4E96-9516-FDE670F563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0CAB57-9982-4553-B1D9-4D6CC85D7E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36E6B0-0030-4C24-AF1C-09B7BB3C4770}"/>
              </a:ext>
            </a:extLst>
          </p:cNvPr>
          <p:cNvSpPr/>
          <p:nvPr userDrawn="1"/>
        </p:nvSpPr>
        <p:spPr>
          <a:xfrm>
            <a:off x="0" y="474066"/>
            <a:ext cx="11704301" cy="5909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18006F3-E488-44A0-A59A-E1D3B86006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923314" cy="6858000"/>
          </a:xfrm>
          <a:custGeom>
            <a:avLst/>
            <a:gdLst>
              <a:gd name="connsiteX0" fmla="*/ 0 w 6923314"/>
              <a:gd name="connsiteY0" fmla="*/ 0 h 6858000"/>
              <a:gd name="connsiteX1" fmla="*/ 5208814 w 6923314"/>
              <a:gd name="connsiteY1" fmla="*/ 0 h 6858000"/>
              <a:gd name="connsiteX2" fmla="*/ 6923314 w 6923314"/>
              <a:gd name="connsiteY2" fmla="*/ 6858000 h 6858000"/>
              <a:gd name="connsiteX3" fmla="*/ 1305197 w 6923314"/>
              <a:gd name="connsiteY3" fmla="*/ 6858000 h 6858000"/>
              <a:gd name="connsiteX4" fmla="*/ 0 w 6923314"/>
              <a:gd name="connsiteY4" fmla="*/ 1637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0" y="0"/>
                </a:moveTo>
                <a:lnTo>
                  <a:pt x="5208814" y="0"/>
                </a:lnTo>
                <a:lnTo>
                  <a:pt x="6923314" y="6858000"/>
                </a:lnTo>
                <a:lnTo>
                  <a:pt x="1305197" y="6858000"/>
                </a:lnTo>
                <a:lnTo>
                  <a:pt x="0" y="16372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388469D-CBAC-4278-96C5-9EBCCAF5DD50}"/>
              </a:ext>
            </a:extLst>
          </p:cNvPr>
          <p:cNvSpPr/>
          <p:nvPr userDrawn="1"/>
        </p:nvSpPr>
        <p:spPr>
          <a:xfrm>
            <a:off x="6096000" y="837246"/>
            <a:ext cx="6096000" cy="25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E17AA3-92FD-4003-9A41-EC77EF819880}"/>
              </a:ext>
            </a:extLst>
          </p:cNvPr>
          <p:cNvGrpSpPr/>
          <p:nvPr userDrawn="1"/>
        </p:nvGrpSpPr>
        <p:grpSpPr>
          <a:xfrm>
            <a:off x="1058291" y="3689597"/>
            <a:ext cx="2892793" cy="3168403"/>
            <a:chOff x="1058291" y="3689597"/>
            <a:chExt cx="2892793" cy="3168403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AC033FD-1852-40D6-99E3-EAE0920A5C2F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E7AE36-51DF-4A4D-95F3-D16AA8913353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063AE936-DFE4-4DD0-A62C-1EAE232B97BD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88C0DAA8-A60D-4797-A50D-3B59489A8922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9E936F18-65C6-44D9-8BE4-E13C62005A59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CDE1CBFD-B36F-4476-AD66-FE5689C99FEA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54A97323-642E-4873-8ECB-8C82C47BBCE7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E6FC4392-B579-420D-977D-05F6BAF6A444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213C0B4A-1837-4C1B-8D1B-BC1615210485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DFD69AD1-88C6-4D8A-BB4E-CE2C94AF1EBC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4747B958-0380-4C5F-8DEC-8D7F6B25907D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006DBA-4DAA-453A-A2AC-FF4A9322F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506713-2F55-452F-ABB6-47225E2D8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175F06E-27A9-46A4-B02C-A49E59D17DC3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8FA69B-57D7-4705-A140-F90E5220C72E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80E59088-2E8C-41FA-BAB8-F9EEF100122A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66A938-5524-4BC2-9E71-604DA7247A54}"/>
              </a:ext>
            </a:extLst>
          </p:cNvPr>
          <p:cNvGrpSpPr/>
          <p:nvPr userDrawn="1"/>
        </p:nvGrpSpPr>
        <p:grpSpPr>
          <a:xfrm>
            <a:off x="8332411" y="0"/>
            <a:ext cx="2885112" cy="2622090"/>
            <a:chOff x="833153" y="6858000"/>
            <a:chExt cx="2885112" cy="262209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74D21A-C01F-4B09-AA57-1A00734860AA}"/>
                </a:ext>
              </a:extLst>
            </p:cNvPr>
            <p:cNvSpPr/>
            <p:nvPr/>
          </p:nvSpPr>
          <p:spPr>
            <a:xfrm>
              <a:off x="833153" y="6858000"/>
              <a:ext cx="2885112" cy="2622090"/>
            </a:xfrm>
            <a:custGeom>
              <a:avLst/>
              <a:gdLst>
                <a:gd name="connsiteX0" fmla="*/ 0 w 2885112"/>
                <a:gd name="connsiteY0" fmla="*/ 0 h 2622090"/>
                <a:gd name="connsiteX1" fmla="*/ 2885112 w 2885112"/>
                <a:gd name="connsiteY1" fmla="*/ 0 h 2622090"/>
                <a:gd name="connsiteX2" fmla="*/ 2885112 w 2885112"/>
                <a:gd name="connsiteY2" fmla="*/ 2245726 h 2622090"/>
                <a:gd name="connsiteX3" fmla="*/ 2504286 w 2885112"/>
                <a:gd name="connsiteY3" fmla="*/ 2622090 h 2622090"/>
                <a:gd name="connsiteX4" fmla="*/ 380827 w 2885112"/>
                <a:gd name="connsiteY4" fmla="*/ 2622090 h 2622090"/>
                <a:gd name="connsiteX5" fmla="*/ 0 w 2885112"/>
                <a:gd name="connsiteY5" fmla="*/ 2245668 h 26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5112" h="2622090">
                  <a:moveTo>
                    <a:pt x="0" y="0"/>
                  </a:moveTo>
                  <a:lnTo>
                    <a:pt x="2885112" y="0"/>
                  </a:lnTo>
                  <a:lnTo>
                    <a:pt x="2885112" y="2245726"/>
                  </a:lnTo>
                  <a:cubicBezTo>
                    <a:pt x="2885055" y="2453556"/>
                    <a:pt x="2714549" y="2622090"/>
                    <a:pt x="2504286" y="2622090"/>
                  </a:cubicBezTo>
                  <a:lnTo>
                    <a:pt x="380827" y="2622090"/>
                  </a:lnTo>
                  <a:cubicBezTo>
                    <a:pt x="170506" y="2622090"/>
                    <a:pt x="0" y="2453556"/>
                    <a:pt x="0" y="2245668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8AAE3-B835-49A5-9A47-DE6EBCD7733E}"/>
                </a:ext>
              </a:extLst>
            </p:cNvPr>
            <p:cNvSpPr/>
            <p:nvPr/>
          </p:nvSpPr>
          <p:spPr>
            <a:xfrm>
              <a:off x="871808" y="6858000"/>
              <a:ext cx="2807801" cy="2591752"/>
            </a:xfrm>
            <a:custGeom>
              <a:avLst/>
              <a:gdLst>
                <a:gd name="connsiteX0" fmla="*/ 0 w 2807801"/>
                <a:gd name="connsiteY0" fmla="*/ 0 h 2591752"/>
                <a:gd name="connsiteX1" fmla="*/ 2807801 w 2807801"/>
                <a:gd name="connsiteY1" fmla="*/ 0 h 2591752"/>
                <a:gd name="connsiteX2" fmla="*/ 2807801 w 2807801"/>
                <a:gd name="connsiteY2" fmla="*/ 2215388 h 2591752"/>
                <a:gd name="connsiteX3" fmla="*/ 2428061 w 2807801"/>
                <a:gd name="connsiteY3" fmla="*/ 2591752 h 2591752"/>
                <a:gd name="connsiteX4" fmla="*/ 379798 w 2807801"/>
                <a:gd name="connsiteY4" fmla="*/ 2591752 h 2591752"/>
                <a:gd name="connsiteX5" fmla="*/ 0 w 2807801"/>
                <a:gd name="connsiteY5" fmla="*/ 2215332 h 259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7801" h="2591752">
                  <a:moveTo>
                    <a:pt x="0" y="0"/>
                  </a:moveTo>
                  <a:lnTo>
                    <a:pt x="2807801" y="0"/>
                  </a:lnTo>
                  <a:lnTo>
                    <a:pt x="2807801" y="2215388"/>
                  </a:lnTo>
                  <a:cubicBezTo>
                    <a:pt x="2807801" y="2423218"/>
                    <a:pt x="2637756" y="2591752"/>
                    <a:pt x="2428061" y="2591752"/>
                  </a:cubicBezTo>
                  <a:lnTo>
                    <a:pt x="379798" y="2591752"/>
                  </a:lnTo>
                  <a:cubicBezTo>
                    <a:pt x="170045" y="2591752"/>
                    <a:pt x="0" y="2423218"/>
                    <a:pt x="0" y="2215332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46CD8-4F7B-49F9-A0E7-A3D2C7826A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38563" y="1"/>
            <a:ext cx="2672808" cy="2493421"/>
          </a:xfrm>
          <a:custGeom>
            <a:avLst/>
            <a:gdLst>
              <a:gd name="connsiteX0" fmla="*/ 0 w 2672808"/>
              <a:gd name="connsiteY0" fmla="*/ 0 h 2493421"/>
              <a:gd name="connsiteX1" fmla="*/ 2672808 w 2672808"/>
              <a:gd name="connsiteY1" fmla="*/ 0 h 2493421"/>
              <a:gd name="connsiteX2" fmla="*/ 2672808 w 2672808"/>
              <a:gd name="connsiteY2" fmla="*/ 2221227 h 2493421"/>
              <a:gd name="connsiteX3" fmla="*/ 2385313 w 2672808"/>
              <a:gd name="connsiteY3" fmla="*/ 2493421 h 2493421"/>
              <a:gd name="connsiteX4" fmla="*/ 287495 w 2672808"/>
              <a:gd name="connsiteY4" fmla="*/ 2493421 h 2493421"/>
              <a:gd name="connsiteX5" fmla="*/ 0 w 2672808"/>
              <a:gd name="connsiteY5" fmla="*/ 2221227 h 24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08" h="2493421">
                <a:moveTo>
                  <a:pt x="0" y="0"/>
                </a:moveTo>
                <a:lnTo>
                  <a:pt x="2672808" y="0"/>
                </a:lnTo>
                <a:lnTo>
                  <a:pt x="2672808" y="2221227"/>
                </a:lnTo>
                <a:cubicBezTo>
                  <a:pt x="2672808" y="2371557"/>
                  <a:pt x="2544095" y="2493421"/>
                  <a:pt x="2385313" y="2493421"/>
                </a:cubicBezTo>
                <a:lnTo>
                  <a:pt x="287495" y="2493421"/>
                </a:lnTo>
                <a:cubicBezTo>
                  <a:pt x="128714" y="2493421"/>
                  <a:pt x="0" y="2371557"/>
                  <a:pt x="0" y="22212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2ECC6F6-A4A0-4672-8659-27C1C16408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68921" y="3818265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E6C28-A080-4420-92C4-3AC673E4DAE1}"/>
              </a:ext>
            </a:extLst>
          </p:cNvPr>
          <p:cNvSpPr/>
          <p:nvPr userDrawn="1"/>
        </p:nvSpPr>
        <p:spPr>
          <a:xfrm>
            <a:off x="0" y="2253343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DA6378AF-10CF-415A-9A2B-A4DF0CDD2A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88571" y="1580606"/>
            <a:ext cx="9945150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12611C-8F42-4A88-BF2C-3F14A15A3A2D}"/>
              </a:ext>
            </a:extLst>
          </p:cNvPr>
          <p:cNvSpPr/>
          <p:nvPr userDrawn="1"/>
        </p:nvSpPr>
        <p:spPr>
          <a:xfrm>
            <a:off x="4200072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6E1EE68-F749-4414-A326-ABFB18D5E9AF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5002832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46C86-7BD4-4931-8982-4954A955A0D2}"/>
              </a:ext>
            </a:extLst>
          </p:cNvPr>
          <p:cNvSpPr/>
          <p:nvPr userDrawn="1"/>
        </p:nvSpPr>
        <p:spPr>
          <a:xfrm>
            <a:off x="7997604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938B100-7DB2-4283-A72B-BFBB92152E89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8800364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0F9E1-604E-4D14-8F49-BC5799DEC58C}"/>
              </a:ext>
            </a:extLst>
          </p:cNvPr>
          <p:cNvSpPr/>
          <p:nvPr userDrawn="1"/>
        </p:nvSpPr>
        <p:spPr>
          <a:xfrm>
            <a:off x="4200072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4D57A3-AC8C-481C-AFAC-A9FCFB199B2D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5002832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C6AC5-F655-4421-A219-B2F76C6CA2FD}"/>
              </a:ext>
            </a:extLst>
          </p:cNvPr>
          <p:cNvSpPr/>
          <p:nvPr userDrawn="1"/>
        </p:nvSpPr>
        <p:spPr>
          <a:xfrm>
            <a:off x="7997604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A2332AA-B2D0-4A28-A218-73EE3FE44954}"/>
              </a:ext>
            </a:extLst>
          </p:cNvPr>
          <p:cNvSpPr>
            <a:spLocks noGrp="1"/>
          </p:cNvSpPr>
          <p:nvPr>
            <p:ph type="pic" idx="26" hasCustomPrompt="1"/>
          </p:nvPr>
        </p:nvSpPr>
        <p:spPr>
          <a:xfrm>
            <a:off x="8800364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824B83C-4516-440E-B27E-09F0426F6C97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" y="2"/>
            <a:ext cx="12191999" cy="6877477"/>
          </a:xfrm>
          <a:custGeom>
            <a:avLst/>
            <a:gdLst>
              <a:gd name="connsiteX0" fmla="*/ 11053396 w 12191999"/>
              <a:gd name="connsiteY0" fmla="*/ 5847975 h 6877477"/>
              <a:gd name="connsiteX1" fmla="*/ 12034143 w 12191999"/>
              <a:gd name="connsiteY1" fmla="*/ 6828722 h 6877477"/>
              <a:gd name="connsiteX2" fmla="*/ 11985388 w 12191999"/>
              <a:gd name="connsiteY2" fmla="*/ 6877477 h 6877477"/>
              <a:gd name="connsiteX3" fmla="*/ 10121403 w 12191999"/>
              <a:gd name="connsiteY3" fmla="*/ 6877477 h 6877477"/>
              <a:gd name="connsiteX4" fmla="*/ 10072648 w 12191999"/>
              <a:gd name="connsiteY4" fmla="*/ 6828722 h 6877477"/>
              <a:gd name="connsiteX5" fmla="*/ 12182376 w 12191999"/>
              <a:gd name="connsiteY5" fmla="*/ 4716808 h 6877477"/>
              <a:gd name="connsiteX6" fmla="*/ 12191999 w 12191999"/>
              <a:gd name="connsiteY6" fmla="*/ 4726431 h 6877477"/>
              <a:gd name="connsiteX7" fmla="*/ 12191999 w 12191999"/>
              <a:gd name="connsiteY7" fmla="*/ 6668679 h 6877477"/>
              <a:gd name="connsiteX8" fmla="*/ 12182376 w 12191999"/>
              <a:gd name="connsiteY8" fmla="*/ 6678302 h 6877477"/>
              <a:gd name="connsiteX9" fmla="*/ 11201628 w 12191999"/>
              <a:gd name="connsiteY9" fmla="*/ 5697555 h 6877477"/>
              <a:gd name="connsiteX10" fmla="*/ 9949130 w 12191999"/>
              <a:gd name="connsiteY10" fmla="*/ 4716808 h 6877477"/>
              <a:gd name="connsiteX11" fmla="*/ 10929877 w 12191999"/>
              <a:gd name="connsiteY11" fmla="*/ 5697555 h 6877477"/>
              <a:gd name="connsiteX12" fmla="*/ 9949130 w 12191999"/>
              <a:gd name="connsiteY12" fmla="*/ 6678302 h 6877477"/>
              <a:gd name="connsiteX13" fmla="*/ 8968382 w 12191999"/>
              <a:gd name="connsiteY13" fmla="*/ 5697555 h 6877477"/>
              <a:gd name="connsiteX14" fmla="*/ 11053396 w 12191999"/>
              <a:gd name="connsiteY14" fmla="*/ 3580491 h 6877477"/>
              <a:gd name="connsiteX15" fmla="*/ 12034143 w 12191999"/>
              <a:gd name="connsiteY15" fmla="*/ 4561237 h 6877477"/>
              <a:gd name="connsiteX16" fmla="*/ 11053396 w 12191999"/>
              <a:gd name="connsiteY16" fmla="*/ 5541984 h 6877477"/>
              <a:gd name="connsiteX17" fmla="*/ 10072648 w 12191999"/>
              <a:gd name="connsiteY17" fmla="*/ 4561237 h 6877477"/>
              <a:gd name="connsiteX18" fmla="*/ 8844864 w 12191999"/>
              <a:gd name="connsiteY18" fmla="*/ 3580491 h 6877477"/>
              <a:gd name="connsiteX19" fmla="*/ 9825611 w 12191999"/>
              <a:gd name="connsiteY19" fmla="*/ 4561237 h 6877477"/>
              <a:gd name="connsiteX20" fmla="*/ 8844864 w 12191999"/>
              <a:gd name="connsiteY20" fmla="*/ 5541984 h 6877477"/>
              <a:gd name="connsiteX21" fmla="*/ 7864116 w 12191999"/>
              <a:gd name="connsiteY21" fmla="*/ 4561237 h 6877477"/>
              <a:gd name="connsiteX22" fmla="*/ 10739 w 12191999"/>
              <a:gd name="connsiteY22" fmla="*/ 3580491 h 6877477"/>
              <a:gd name="connsiteX23" fmla="*/ 991485 w 12191999"/>
              <a:gd name="connsiteY23" fmla="*/ 4561237 h 6877477"/>
              <a:gd name="connsiteX24" fmla="*/ 10739 w 12191999"/>
              <a:gd name="connsiteY24" fmla="*/ 5541984 h 6877477"/>
              <a:gd name="connsiteX25" fmla="*/ 0 w 12191999"/>
              <a:gd name="connsiteY25" fmla="*/ 5531245 h 6877477"/>
              <a:gd name="connsiteX26" fmla="*/ 0 w 12191999"/>
              <a:gd name="connsiteY26" fmla="*/ 3591230 h 6877477"/>
              <a:gd name="connsiteX27" fmla="*/ 1115005 w 12191999"/>
              <a:gd name="connsiteY27" fmla="*/ 2448297 h 6877477"/>
              <a:gd name="connsiteX28" fmla="*/ 2095752 w 12191999"/>
              <a:gd name="connsiteY28" fmla="*/ 3429042 h 6877477"/>
              <a:gd name="connsiteX29" fmla="*/ 1115005 w 12191999"/>
              <a:gd name="connsiteY29" fmla="*/ 4409788 h 6877477"/>
              <a:gd name="connsiteX30" fmla="*/ 134258 w 12191999"/>
              <a:gd name="connsiteY30" fmla="*/ 3429042 h 6877477"/>
              <a:gd name="connsiteX31" fmla="*/ 12182376 w 12191999"/>
              <a:gd name="connsiteY31" fmla="*/ 2448295 h 6877477"/>
              <a:gd name="connsiteX32" fmla="*/ 12191999 w 12191999"/>
              <a:gd name="connsiteY32" fmla="*/ 2457918 h 6877477"/>
              <a:gd name="connsiteX33" fmla="*/ 12191999 w 12191999"/>
              <a:gd name="connsiteY33" fmla="*/ 4400165 h 6877477"/>
              <a:gd name="connsiteX34" fmla="*/ 12182376 w 12191999"/>
              <a:gd name="connsiteY34" fmla="*/ 4409788 h 6877477"/>
              <a:gd name="connsiteX35" fmla="*/ 11201628 w 12191999"/>
              <a:gd name="connsiteY35" fmla="*/ 3429042 h 6877477"/>
              <a:gd name="connsiteX36" fmla="*/ 9949130 w 12191999"/>
              <a:gd name="connsiteY36" fmla="*/ 2448295 h 6877477"/>
              <a:gd name="connsiteX37" fmla="*/ 10929877 w 12191999"/>
              <a:gd name="connsiteY37" fmla="*/ 3429042 h 6877477"/>
              <a:gd name="connsiteX38" fmla="*/ 9949130 w 12191999"/>
              <a:gd name="connsiteY38" fmla="*/ 4409788 h 6877477"/>
              <a:gd name="connsiteX39" fmla="*/ 8968382 w 12191999"/>
              <a:gd name="connsiteY39" fmla="*/ 3429042 h 6877477"/>
              <a:gd name="connsiteX40" fmla="*/ 7740598 w 12191999"/>
              <a:gd name="connsiteY40" fmla="*/ 2448295 h 6877477"/>
              <a:gd name="connsiteX41" fmla="*/ 8721345 w 12191999"/>
              <a:gd name="connsiteY41" fmla="*/ 3429042 h 6877477"/>
              <a:gd name="connsiteX42" fmla="*/ 7740598 w 12191999"/>
              <a:gd name="connsiteY42" fmla="*/ 4409788 h 6877477"/>
              <a:gd name="connsiteX43" fmla="*/ 6759852 w 12191999"/>
              <a:gd name="connsiteY43" fmla="*/ 3429042 h 6877477"/>
              <a:gd name="connsiteX44" fmla="*/ 11053396 w 12191999"/>
              <a:gd name="connsiteY44" fmla="*/ 1313009 h 6877477"/>
              <a:gd name="connsiteX45" fmla="*/ 12034143 w 12191999"/>
              <a:gd name="connsiteY45" fmla="*/ 2293756 h 6877477"/>
              <a:gd name="connsiteX46" fmla="*/ 11053396 w 12191999"/>
              <a:gd name="connsiteY46" fmla="*/ 3274502 h 6877477"/>
              <a:gd name="connsiteX47" fmla="*/ 10072648 w 12191999"/>
              <a:gd name="connsiteY47" fmla="*/ 2293756 h 6877477"/>
              <a:gd name="connsiteX48" fmla="*/ 8844864 w 12191999"/>
              <a:gd name="connsiteY48" fmla="*/ 1313009 h 6877477"/>
              <a:gd name="connsiteX49" fmla="*/ 9825611 w 12191999"/>
              <a:gd name="connsiteY49" fmla="*/ 2293756 h 6877477"/>
              <a:gd name="connsiteX50" fmla="*/ 8844864 w 12191999"/>
              <a:gd name="connsiteY50" fmla="*/ 3274503 h 6877477"/>
              <a:gd name="connsiteX51" fmla="*/ 7864116 w 12191999"/>
              <a:gd name="connsiteY51" fmla="*/ 2293756 h 6877477"/>
              <a:gd name="connsiteX52" fmla="*/ 6636337 w 12191999"/>
              <a:gd name="connsiteY52" fmla="*/ 1313009 h 6877477"/>
              <a:gd name="connsiteX53" fmla="*/ 7617079 w 12191999"/>
              <a:gd name="connsiteY53" fmla="*/ 2293756 h 6877477"/>
              <a:gd name="connsiteX54" fmla="*/ 6636337 w 12191999"/>
              <a:gd name="connsiteY54" fmla="*/ 3274503 h 6877477"/>
              <a:gd name="connsiteX55" fmla="*/ 5655588 w 12191999"/>
              <a:gd name="connsiteY55" fmla="*/ 2293756 h 6877477"/>
              <a:gd name="connsiteX56" fmla="*/ 2219273 w 12191999"/>
              <a:gd name="connsiteY56" fmla="*/ 1313009 h 6877477"/>
              <a:gd name="connsiteX57" fmla="*/ 3200020 w 12191999"/>
              <a:gd name="connsiteY57" fmla="*/ 2293756 h 6877477"/>
              <a:gd name="connsiteX58" fmla="*/ 2219273 w 12191999"/>
              <a:gd name="connsiteY58" fmla="*/ 3274503 h 6877477"/>
              <a:gd name="connsiteX59" fmla="*/ 1238524 w 12191999"/>
              <a:gd name="connsiteY59" fmla="*/ 2293756 h 6877477"/>
              <a:gd name="connsiteX60" fmla="*/ 10741 w 12191999"/>
              <a:gd name="connsiteY60" fmla="*/ 1313009 h 6877477"/>
              <a:gd name="connsiteX61" fmla="*/ 991488 w 12191999"/>
              <a:gd name="connsiteY61" fmla="*/ 2293756 h 6877477"/>
              <a:gd name="connsiteX62" fmla="*/ 10741 w 12191999"/>
              <a:gd name="connsiteY62" fmla="*/ 3274503 h 6877477"/>
              <a:gd name="connsiteX63" fmla="*/ 0 w 12191999"/>
              <a:gd name="connsiteY63" fmla="*/ 3263761 h 6877477"/>
              <a:gd name="connsiteX64" fmla="*/ 0 w 12191999"/>
              <a:gd name="connsiteY64" fmla="*/ 1323750 h 6877477"/>
              <a:gd name="connsiteX65" fmla="*/ 7740598 w 12191999"/>
              <a:gd name="connsiteY65" fmla="*/ 179783 h 6877477"/>
              <a:gd name="connsiteX66" fmla="*/ 8721345 w 12191999"/>
              <a:gd name="connsiteY66" fmla="*/ 1160530 h 6877477"/>
              <a:gd name="connsiteX67" fmla="*/ 7740598 w 12191999"/>
              <a:gd name="connsiteY67" fmla="*/ 2141277 h 6877477"/>
              <a:gd name="connsiteX68" fmla="*/ 6759852 w 12191999"/>
              <a:gd name="connsiteY68" fmla="*/ 1160530 h 6877477"/>
              <a:gd name="connsiteX69" fmla="*/ 5532073 w 12191999"/>
              <a:gd name="connsiteY69" fmla="*/ 179783 h 6877477"/>
              <a:gd name="connsiteX70" fmla="*/ 6512819 w 12191999"/>
              <a:gd name="connsiteY70" fmla="*/ 1160530 h 6877477"/>
              <a:gd name="connsiteX71" fmla="*/ 5532073 w 12191999"/>
              <a:gd name="connsiteY71" fmla="*/ 2141277 h 6877477"/>
              <a:gd name="connsiteX72" fmla="*/ 4551324 w 12191999"/>
              <a:gd name="connsiteY72" fmla="*/ 1160530 h 6877477"/>
              <a:gd name="connsiteX73" fmla="*/ 3323540 w 12191999"/>
              <a:gd name="connsiteY73" fmla="*/ 179783 h 6877477"/>
              <a:gd name="connsiteX74" fmla="*/ 4304287 w 12191999"/>
              <a:gd name="connsiteY74" fmla="*/ 1160530 h 6877477"/>
              <a:gd name="connsiteX75" fmla="*/ 3323540 w 12191999"/>
              <a:gd name="connsiteY75" fmla="*/ 2141277 h 6877477"/>
              <a:gd name="connsiteX76" fmla="*/ 2342792 w 12191999"/>
              <a:gd name="connsiteY76" fmla="*/ 1160530 h 6877477"/>
              <a:gd name="connsiteX77" fmla="*/ 1115008 w 12191999"/>
              <a:gd name="connsiteY77" fmla="*/ 179783 h 6877477"/>
              <a:gd name="connsiteX78" fmla="*/ 2095755 w 12191999"/>
              <a:gd name="connsiteY78" fmla="*/ 1160530 h 6877477"/>
              <a:gd name="connsiteX79" fmla="*/ 1115008 w 12191999"/>
              <a:gd name="connsiteY79" fmla="*/ 2141277 h 6877477"/>
              <a:gd name="connsiteX80" fmla="*/ 134260 w 12191999"/>
              <a:gd name="connsiteY80" fmla="*/ 1160530 h 6877477"/>
              <a:gd name="connsiteX81" fmla="*/ 12182376 w 12191999"/>
              <a:gd name="connsiteY81" fmla="*/ 179782 h 6877477"/>
              <a:gd name="connsiteX82" fmla="*/ 12191999 w 12191999"/>
              <a:gd name="connsiteY82" fmla="*/ 189405 h 6877477"/>
              <a:gd name="connsiteX83" fmla="*/ 12191999 w 12191999"/>
              <a:gd name="connsiteY83" fmla="*/ 2131652 h 6877477"/>
              <a:gd name="connsiteX84" fmla="*/ 12182376 w 12191999"/>
              <a:gd name="connsiteY84" fmla="*/ 2141275 h 6877477"/>
              <a:gd name="connsiteX85" fmla="*/ 11201628 w 12191999"/>
              <a:gd name="connsiteY85" fmla="*/ 1160529 h 6877477"/>
              <a:gd name="connsiteX86" fmla="*/ 9949130 w 12191999"/>
              <a:gd name="connsiteY86" fmla="*/ 179782 h 6877477"/>
              <a:gd name="connsiteX87" fmla="*/ 10929877 w 12191999"/>
              <a:gd name="connsiteY87" fmla="*/ 1160530 h 6877477"/>
              <a:gd name="connsiteX88" fmla="*/ 9949130 w 12191999"/>
              <a:gd name="connsiteY88" fmla="*/ 2141275 h 6877477"/>
              <a:gd name="connsiteX89" fmla="*/ 8968382 w 12191999"/>
              <a:gd name="connsiteY89" fmla="*/ 1160530 h 6877477"/>
              <a:gd name="connsiteX90" fmla="*/ 10098921 w 12191999"/>
              <a:gd name="connsiteY90" fmla="*/ 0 h 6877477"/>
              <a:gd name="connsiteX91" fmla="*/ 12007870 w 12191999"/>
              <a:gd name="connsiteY91" fmla="*/ 0 h 6877477"/>
              <a:gd name="connsiteX92" fmla="*/ 12034143 w 12191999"/>
              <a:gd name="connsiteY92" fmla="*/ 26273 h 6877477"/>
              <a:gd name="connsiteX93" fmla="*/ 11053396 w 12191999"/>
              <a:gd name="connsiteY93" fmla="*/ 1007020 h 6877477"/>
              <a:gd name="connsiteX94" fmla="*/ 10072648 w 12191999"/>
              <a:gd name="connsiteY94" fmla="*/ 26273 h 6877477"/>
              <a:gd name="connsiteX95" fmla="*/ 7890389 w 12191999"/>
              <a:gd name="connsiteY95" fmla="*/ 0 h 6877477"/>
              <a:gd name="connsiteX96" fmla="*/ 9799338 w 12191999"/>
              <a:gd name="connsiteY96" fmla="*/ 0 h 6877477"/>
              <a:gd name="connsiteX97" fmla="*/ 9825611 w 12191999"/>
              <a:gd name="connsiteY97" fmla="*/ 26273 h 6877477"/>
              <a:gd name="connsiteX98" fmla="*/ 8844864 w 12191999"/>
              <a:gd name="connsiteY98" fmla="*/ 1007020 h 6877477"/>
              <a:gd name="connsiteX99" fmla="*/ 7864116 w 12191999"/>
              <a:gd name="connsiteY99" fmla="*/ 26273 h 6877477"/>
              <a:gd name="connsiteX100" fmla="*/ 5681864 w 12191999"/>
              <a:gd name="connsiteY100" fmla="*/ 0 h 6877477"/>
              <a:gd name="connsiteX101" fmla="*/ 7590806 w 12191999"/>
              <a:gd name="connsiteY101" fmla="*/ 0 h 6877477"/>
              <a:gd name="connsiteX102" fmla="*/ 7617079 w 12191999"/>
              <a:gd name="connsiteY102" fmla="*/ 26273 h 6877477"/>
              <a:gd name="connsiteX103" fmla="*/ 6636339 w 12191999"/>
              <a:gd name="connsiteY103" fmla="*/ 1007020 h 6877477"/>
              <a:gd name="connsiteX104" fmla="*/ 5655591 w 12191999"/>
              <a:gd name="connsiteY104" fmla="*/ 26273 h 6877477"/>
              <a:gd name="connsiteX105" fmla="*/ 3473334 w 12191999"/>
              <a:gd name="connsiteY105" fmla="*/ 0 h 6877477"/>
              <a:gd name="connsiteX106" fmla="*/ 5382281 w 12191999"/>
              <a:gd name="connsiteY106" fmla="*/ 0 h 6877477"/>
              <a:gd name="connsiteX107" fmla="*/ 5408554 w 12191999"/>
              <a:gd name="connsiteY107" fmla="*/ 26274 h 6877477"/>
              <a:gd name="connsiteX108" fmla="*/ 4427806 w 12191999"/>
              <a:gd name="connsiteY108" fmla="*/ 1007020 h 6877477"/>
              <a:gd name="connsiteX109" fmla="*/ 3447060 w 12191999"/>
              <a:gd name="connsiteY109" fmla="*/ 26274 h 6877477"/>
              <a:gd name="connsiteX110" fmla="*/ 1264801 w 12191999"/>
              <a:gd name="connsiteY110" fmla="*/ 0 h 6877477"/>
              <a:gd name="connsiteX111" fmla="*/ 3173749 w 12191999"/>
              <a:gd name="connsiteY111" fmla="*/ 0 h 6877477"/>
              <a:gd name="connsiteX112" fmla="*/ 3200023 w 12191999"/>
              <a:gd name="connsiteY112" fmla="*/ 26274 h 6877477"/>
              <a:gd name="connsiteX113" fmla="*/ 2219276 w 12191999"/>
              <a:gd name="connsiteY113" fmla="*/ 1007020 h 6877477"/>
              <a:gd name="connsiteX114" fmla="*/ 1238527 w 12191999"/>
              <a:gd name="connsiteY114" fmla="*/ 26274 h 6877477"/>
              <a:gd name="connsiteX115" fmla="*/ 0 w 12191999"/>
              <a:gd name="connsiteY115" fmla="*/ 0 h 6877477"/>
              <a:gd name="connsiteX116" fmla="*/ 965216 w 12191999"/>
              <a:gd name="connsiteY116" fmla="*/ 0 h 6877477"/>
              <a:gd name="connsiteX117" fmla="*/ 991490 w 12191999"/>
              <a:gd name="connsiteY117" fmla="*/ 26274 h 6877477"/>
              <a:gd name="connsiteX118" fmla="*/ 10744 w 12191999"/>
              <a:gd name="connsiteY118" fmla="*/ 1007021 h 6877477"/>
              <a:gd name="connsiteX119" fmla="*/ 0 w 12191999"/>
              <a:gd name="connsiteY119" fmla="*/ 996277 h 687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2191999" h="6877477">
                <a:moveTo>
                  <a:pt x="11053396" y="5847975"/>
                </a:moveTo>
                <a:lnTo>
                  <a:pt x="12034143" y="6828722"/>
                </a:lnTo>
                <a:lnTo>
                  <a:pt x="11985388" y="6877477"/>
                </a:lnTo>
                <a:lnTo>
                  <a:pt x="10121403" y="6877477"/>
                </a:lnTo>
                <a:lnTo>
                  <a:pt x="10072648" y="6828722"/>
                </a:lnTo>
                <a:close/>
                <a:moveTo>
                  <a:pt x="12182376" y="4716808"/>
                </a:moveTo>
                <a:lnTo>
                  <a:pt x="12191999" y="4726431"/>
                </a:lnTo>
                <a:lnTo>
                  <a:pt x="12191999" y="6668679"/>
                </a:lnTo>
                <a:lnTo>
                  <a:pt x="12182376" y="6678302"/>
                </a:lnTo>
                <a:lnTo>
                  <a:pt x="11201628" y="5697555"/>
                </a:lnTo>
                <a:close/>
                <a:moveTo>
                  <a:pt x="9949130" y="4716808"/>
                </a:moveTo>
                <a:lnTo>
                  <a:pt x="10929877" y="5697555"/>
                </a:lnTo>
                <a:lnTo>
                  <a:pt x="9949130" y="6678302"/>
                </a:lnTo>
                <a:lnTo>
                  <a:pt x="8968382" y="5697555"/>
                </a:lnTo>
                <a:close/>
                <a:moveTo>
                  <a:pt x="11053396" y="3580491"/>
                </a:moveTo>
                <a:lnTo>
                  <a:pt x="12034143" y="4561237"/>
                </a:lnTo>
                <a:lnTo>
                  <a:pt x="11053396" y="5541984"/>
                </a:lnTo>
                <a:lnTo>
                  <a:pt x="10072648" y="4561237"/>
                </a:lnTo>
                <a:close/>
                <a:moveTo>
                  <a:pt x="8844864" y="3580491"/>
                </a:moveTo>
                <a:lnTo>
                  <a:pt x="9825611" y="4561237"/>
                </a:lnTo>
                <a:lnTo>
                  <a:pt x="8844864" y="5541984"/>
                </a:lnTo>
                <a:lnTo>
                  <a:pt x="7864116" y="4561237"/>
                </a:lnTo>
                <a:close/>
                <a:moveTo>
                  <a:pt x="10739" y="3580491"/>
                </a:moveTo>
                <a:lnTo>
                  <a:pt x="991485" y="4561237"/>
                </a:lnTo>
                <a:lnTo>
                  <a:pt x="10739" y="5541984"/>
                </a:lnTo>
                <a:lnTo>
                  <a:pt x="0" y="5531245"/>
                </a:lnTo>
                <a:lnTo>
                  <a:pt x="0" y="3591230"/>
                </a:lnTo>
                <a:close/>
                <a:moveTo>
                  <a:pt x="1115005" y="2448297"/>
                </a:moveTo>
                <a:lnTo>
                  <a:pt x="2095752" y="3429042"/>
                </a:lnTo>
                <a:lnTo>
                  <a:pt x="1115005" y="4409788"/>
                </a:lnTo>
                <a:lnTo>
                  <a:pt x="134258" y="3429042"/>
                </a:lnTo>
                <a:close/>
                <a:moveTo>
                  <a:pt x="12182376" y="2448295"/>
                </a:moveTo>
                <a:lnTo>
                  <a:pt x="12191999" y="2457918"/>
                </a:lnTo>
                <a:lnTo>
                  <a:pt x="12191999" y="4400165"/>
                </a:lnTo>
                <a:lnTo>
                  <a:pt x="12182376" y="4409788"/>
                </a:lnTo>
                <a:lnTo>
                  <a:pt x="11201628" y="3429042"/>
                </a:lnTo>
                <a:close/>
                <a:moveTo>
                  <a:pt x="9949130" y="2448295"/>
                </a:moveTo>
                <a:lnTo>
                  <a:pt x="10929877" y="3429042"/>
                </a:lnTo>
                <a:lnTo>
                  <a:pt x="9949130" y="4409788"/>
                </a:lnTo>
                <a:lnTo>
                  <a:pt x="8968382" y="3429042"/>
                </a:lnTo>
                <a:close/>
                <a:moveTo>
                  <a:pt x="7740598" y="2448295"/>
                </a:moveTo>
                <a:lnTo>
                  <a:pt x="8721345" y="3429042"/>
                </a:lnTo>
                <a:lnTo>
                  <a:pt x="7740598" y="4409788"/>
                </a:lnTo>
                <a:lnTo>
                  <a:pt x="6759852" y="3429042"/>
                </a:lnTo>
                <a:close/>
                <a:moveTo>
                  <a:pt x="11053396" y="1313009"/>
                </a:moveTo>
                <a:lnTo>
                  <a:pt x="12034143" y="2293756"/>
                </a:lnTo>
                <a:lnTo>
                  <a:pt x="11053396" y="3274502"/>
                </a:lnTo>
                <a:lnTo>
                  <a:pt x="10072648" y="2293756"/>
                </a:lnTo>
                <a:close/>
                <a:moveTo>
                  <a:pt x="8844864" y="1313009"/>
                </a:moveTo>
                <a:lnTo>
                  <a:pt x="9825611" y="2293756"/>
                </a:lnTo>
                <a:lnTo>
                  <a:pt x="8844864" y="3274503"/>
                </a:lnTo>
                <a:lnTo>
                  <a:pt x="7864116" y="2293756"/>
                </a:lnTo>
                <a:close/>
                <a:moveTo>
                  <a:pt x="6636337" y="1313009"/>
                </a:moveTo>
                <a:lnTo>
                  <a:pt x="7617079" y="2293756"/>
                </a:lnTo>
                <a:lnTo>
                  <a:pt x="6636337" y="3274503"/>
                </a:lnTo>
                <a:lnTo>
                  <a:pt x="5655588" y="2293756"/>
                </a:lnTo>
                <a:close/>
                <a:moveTo>
                  <a:pt x="2219273" y="1313009"/>
                </a:moveTo>
                <a:lnTo>
                  <a:pt x="3200020" y="2293756"/>
                </a:lnTo>
                <a:lnTo>
                  <a:pt x="2219273" y="3274503"/>
                </a:lnTo>
                <a:lnTo>
                  <a:pt x="1238524" y="2293756"/>
                </a:lnTo>
                <a:close/>
                <a:moveTo>
                  <a:pt x="10741" y="1313009"/>
                </a:moveTo>
                <a:lnTo>
                  <a:pt x="991488" y="2293756"/>
                </a:lnTo>
                <a:lnTo>
                  <a:pt x="10741" y="3274503"/>
                </a:lnTo>
                <a:lnTo>
                  <a:pt x="0" y="3263761"/>
                </a:lnTo>
                <a:lnTo>
                  <a:pt x="0" y="1323750"/>
                </a:lnTo>
                <a:close/>
                <a:moveTo>
                  <a:pt x="7740598" y="179783"/>
                </a:moveTo>
                <a:lnTo>
                  <a:pt x="8721345" y="1160530"/>
                </a:lnTo>
                <a:lnTo>
                  <a:pt x="7740598" y="2141277"/>
                </a:lnTo>
                <a:lnTo>
                  <a:pt x="6759852" y="1160530"/>
                </a:lnTo>
                <a:close/>
                <a:moveTo>
                  <a:pt x="5532073" y="179783"/>
                </a:moveTo>
                <a:lnTo>
                  <a:pt x="6512819" y="1160530"/>
                </a:lnTo>
                <a:lnTo>
                  <a:pt x="5532073" y="2141277"/>
                </a:lnTo>
                <a:lnTo>
                  <a:pt x="4551324" y="1160530"/>
                </a:lnTo>
                <a:close/>
                <a:moveTo>
                  <a:pt x="3323540" y="179783"/>
                </a:moveTo>
                <a:lnTo>
                  <a:pt x="4304287" y="1160530"/>
                </a:lnTo>
                <a:lnTo>
                  <a:pt x="3323540" y="2141277"/>
                </a:lnTo>
                <a:lnTo>
                  <a:pt x="2342792" y="1160530"/>
                </a:lnTo>
                <a:close/>
                <a:moveTo>
                  <a:pt x="1115008" y="179783"/>
                </a:moveTo>
                <a:lnTo>
                  <a:pt x="2095755" y="1160530"/>
                </a:lnTo>
                <a:lnTo>
                  <a:pt x="1115008" y="2141277"/>
                </a:lnTo>
                <a:lnTo>
                  <a:pt x="134260" y="1160530"/>
                </a:lnTo>
                <a:close/>
                <a:moveTo>
                  <a:pt x="12182376" y="179782"/>
                </a:moveTo>
                <a:lnTo>
                  <a:pt x="12191999" y="189405"/>
                </a:lnTo>
                <a:lnTo>
                  <a:pt x="12191999" y="2131652"/>
                </a:lnTo>
                <a:lnTo>
                  <a:pt x="12182376" y="2141275"/>
                </a:lnTo>
                <a:lnTo>
                  <a:pt x="11201628" y="1160529"/>
                </a:lnTo>
                <a:close/>
                <a:moveTo>
                  <a:pt x="9949130" y="179782"/>
                </a:moveTo>
                <a:lnTo>
                  <a:pt x="10929877" y="1160530"/>
                </a:lnTo>
                <a:lnTo>
                  <a:pt x="9949130" y="2141275"/>
                </a:lnTo>
                <a:lnTo>
                  <a:pt x="8968382" y="1160530"/>
                </a:lnTo>
                <a:close/>
                <a:moveTo>
                  <a:pt x="10098921" y="0"/>
                </a:moveTo>
                <a:lnTo>
                  <a:pt x="12007870" y="0"/>
                </a:lnTo>
                <a:lnTo>
                  <a:pt x="12034143" y="26273"/>
                </a:lnTo>
                <a:lnTo>
                  <a:pt x="11053396" y="1007020"/>
                </a:lnTo>
                <a:lnTo>
                  <a:pt x="10072648" y="26273"/>
                </a:lnTo>
                <a:close/>
                <a:moveTo>
                  <a:pt x="7890389" y="0"/>
                </a:moveTo>
                <a:lnTo>
                  <a:pt x="9799338" y="0"/>
                </a:lnTo>
                <a:lnTo>
                  <a:pt x="9825611" y="26273"/>
                </a:lnTo>
                <a:lnTo>
                  <a:pt x="8844864" y="1007020"/>
                </a:lnTo>
                <a:lnTo>
                  <a:pt x="7864116" y="26273"/>
                </a:lnTo>
                <a:close/>
                <a:moveTo>
                  <a:pt x="5681864" y="0"/>
                </a:moveTo>
                <a:lnTo>
                  <a:pt x="7590806" y="0"/>
                </a:lnTo>
                <a:lnTo>
                  <a:pt x="7617079" y="26273"/>
                </a:lnTo>
                <a:lnTo>
                  <a:pt x="6636339" y="1007020"/>
                </a:lnTo>
                <a:lnTo>
                  <a:pt x="5655591" y="26273"/>
                </a:lnTo>
                <a:close/>
                <a:moveTo>
                  <a:pt x="3473334" y="0"/>
                </a:moveTo>
                <a:lnTo>
                  <a:pt x="5382281" y="0"/>
                </a:lnTo>
                <a:lnTo>
                  <a:pt x="5408554" y="26274"/>
                </a:lnTo>
                <a:lnTo>
                  <a:pt x="4427806" y="1007020"/>
                </a:lnTo>
                <a:lnTo>
                  <a:pt x="3447060" y="26274"/>
                </a:lnTo>
                <a:close/>
                <a:moveTo>
                  <a:pt x="1264801" y="0"/>
                </a:moveTo>
                <a:lnTo>
                  <a:pt x="3173749" y="0"/>
                </a:lnTo>
                <a:lnTo>
                  <a:pt x="3200023" y="26274"/>
                </a:lnTo>
                <a:lnTo>
                  <a:pt x="2219276" y="1007020"/>
                </a:lnTo>
                <a:lnTo>
                  <a:pt x="1238527" y="26274"/>
                </a:lnTo>
                <a:close/>
                <a:moveTo>
                  <a:pt x="0" y="0"/>
                </a:moveTo>
                <a:lnTo>
                  <a:pt x="965216" y="0"/>
                </a:lnTo>
                <a:lnTo>
                  <a:pt x="991490" y="26274"/>
                </a:lnTo>
                <a:lnTo>
                  <a:pt x="10744" y="1007021"/>
                </a:lnTo>
                <a:lnTo>
                  <a:pt x="0" y="996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34E82-9DE3-4223-A15F-5A164AD987FB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EA46E-E59A-4542-8B95-8481B55D17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B1A83-7C6A-4917-90B8-1922DAFB5701}"/>
              </a:ext>
            </a:extLst>
          </p:cNvPr>
          <p:cNvSpPr/>
          <p:nvPr/>
        </p:nvSpPr>
        <p:spPr>
          <a:xfrm>
            <a:off x="0" y="3279500"/>
            <a:ext cx="8242663" cy="2311404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ACAB4-FFAA-489B-8C23-B2C04675B038}"/>
              </a:ext>
            </a:extLst>
          </p:cNvPr>
          <p:cNvSpPr txBox="1"/>
          <p:nvPr/>
        </p:nvSpPr>
        <p:spPr>
          <a:xfrm>
            <a:off x="953421" y="3128691"/>
            <a:ext cx="7380682" cy="246221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Employee </a:t>
            </a:r>
            <a:r>
              <a:rPr lang="en-US" altLang="ko-KR" sz="8000" b="1" dirty="0" smtClean="0">
                <a:solidFill>
                  <a:schemeClr val="bg1"/>
                </a:solidFill>
              </a:rPr>
              <a:t>           Analysis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894AB-D42D-4C72-AF38-625276C2FFA8}"/>
              </a:ext>
            </a:extLst>
          </p:cNvPr>
          <p:cNvSpPr/>
          <p:nvPr/>
        </p:nvSpPr>
        <p:spPr>
          <a:xfrm>
            <a:off x="-1" y="4525818"/>
            <a:ext cx="12192001" cy="2332182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F0DB56-26DE-4005-902B-2E68ACC2F5A6}"/>
              </a:ext>
            </a:extLst>
          </p:cNvPr>
          <p:cNvSpPr txBox="1"/>
          <p:nvPr/>
        </p:nvSpPr>
        <p:spPr>
          <a:xfrm>
            <a:off x="-1" y="4722413"/>
            <a:ext cx="1219199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bg1"/>
                </a:solidFill>
              </a:rPr>
              <a:t>Analisis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Hubungan</a:t>
            </a:r>
            <a:r>
              <a:rPr lang="en-US" sz="6000" b="1" dirty="0" smtClean="0">
                <a:solidFill>
                  <a:schemeClr val="bg1"/>
                </a:solidFill>
              </a:rPr>
              <a:t> Employee </a:t>
            </a:r>
          </a:p>
          <a:p>
            <a:pPr algn="ctr"/>
            <a:r>
              <a:rPr lang="en-US" sz="6000" b="1" dirty="0" err="1">
                <a:solidFill>
                  <a:schemeClr val="bg1"/>
                </a:solidFill>
              </a:rPr>
              <a:t>d</a:t>
            </a:r>
            <a:r>
              <a:rPr lang="en-US" sz="6000" b="1" dirty="0" err="1" smtClean="0">
                <a:solidFill>
                  <a:schemeClr val="bg1"/>
                </a:solidFill>
              </a:rPr>
              <a:t>engan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Banyaknya</a:t>
            </a:r>
            <a:r>
              <a:rPr lang="en-US" sz="6000" b="1" dirty="0" smtClean="0">
                <a:solidFill>
                  <a:schemeClr val="bg1"/>
                </a:solidFill>
              </a:rPr>
              <a:t> Order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058">
            <a:extLst>
              <a:ext uri="{FF2B5EF4-FFF2-40B4-BE49-F238E27FC236}">
                <a16:creationId xmlns:a16="http://schemas.microsoft.com/office/drawing/2014/main" id="{376B3904-7DE8-410B-B0BC-3D0F6F51B1CC}"/>
              </a:ext>
            </a:extLst>
          </p:cNvPr>
          <p:cNvSpPr txBox="1">
            <a:spLocks/>
          </p:cNvSpPr>
          <p:nvPr/>
        </p:nvSpPr>
        <p:spPr>
          <a:xfrm>
            <a:off x="465910" y="516109"/>
            <a:ext cx="3452948" cy="22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dirty="0" err="1" smtClean="0">
                <a:solidFill>
                  <a:schemeClr val="accent1"/>
                </a:solidFill>
              </a:rPr>
              <a:t>Tabel</a:t>
            </a:r>
            <a:r>
              <a:rPr lang="en-US" altLang="ko-KR" sz="5400" dirty="0" smtClean="0">
                <a:solidFill>
                  <a:schemeClr val="accent1"/>
                </a:solidFill>
              </a:rPr>
              <a:t> 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yang</a:t>
            </a:r>
          </a:p>
          <a:p>
            <a:pPr marL="0" indent="0">
              <a:buNone/>
            </a:pPr>
            <a:r>
              <a:rPr lang="en-US" altLang="ko-KR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digunakan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7B334C-5667-41D3-9A99-B1701F96DC50}"/>
              </a:ext>
            </a:extLst>
          </p:cNvPr>
          <p:cNvSpPr txBox="1">
            <a:spLocks/>
          </p:cNvSpPr>
          <p:nvPr/>
        </p:nvSpPr>
        <p:spPr>
          <a:xfrm>
            <a:off x="4849402" y="1413293"/>
            <a:ext cx="1998859" cy="43763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smtClean="0">
                <a:cs typeface="Arial" pitchFamily="34" charset="0"/>
              </a:rPr>
              <a:t>Order Details</a:t>
            </a:r>
            <a:endParaRPr lang="en-US" altLang="ko-KR" sz="4000" dirty="0">
              <a:cs typeface="Arial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5B6D6B0-6367-4EE3-9404-374E7ACDD16F}"/>
              </a:ext>
            </a:extLst>
          </p:cNvPr>
          <p:cNvSpPr txBox="1">
            <a:spLocks/>
          </p:cNvSpPr>
          <p:nvPr/>
        </p:nvSpPr>
        <p:spPr>
          <a:xfrm>
            <a:off x="8795413" y="1632108"/>
            <a:ext cx="1692000" cy="288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smtClean="0">
                <a:cs typeface="Arial" pitchFamily="34" charset="0"/>
              </a:rPr>
              <a:t>Order</a:t>
            </a:r>
            <a:endParaRPr lang="en-US" altLang="ko-KR" sz="4000" dirty="0">
              <a:cs typeface="Arial" pitchFamily="34" charset="0"/>
            </a:endParaRPr>
          </a:p>
        </p:txBody>
      </p:sp>
      <p:sp>
        <p:nvSpPr>
          <p:cNvPr id="12" name="Text Placeholder 2048">
            <a:extLst>
              <a:ext uri="{FF2B5EF4-FFF2-40B4-BE49-F238E27FC236}">
                <a16:creationId xmlns:a16="http://schemas.microsoft.com/office/drawing/2014/main" id="{E9645C85-54F7-4CE0-8F92-45D3A4CF50A1}"/>
              </a:ext>
            </a:extLst>
          </p:cNvPr>
          <p:cNvSpPr txBox="1">
            <a:spLocks/>
          </p:cNvSpPr>
          <p:nvPr/>
        </p:nvSpPr>
        <p:spPr>
          <a:xfrm>
            <a:off x="4104818" y="4909124"/>
            <a:ext cx="3488025" cy="1723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smtClean="0">
                <a:cs typeface="Arial" pitchFamily="34" charset="0"/>
              </a:rPr>
              <a:t>Employees</a:t>
            </a:r>
            <a:endParaRPr lang="en-US" altLang="ko-KR" sz="4000" dirty="0">
              <a:cs typeface="Arial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6517A43-B4CA-49D1-B1EB-87F656D3FD7C}"/>
              </a:ext>
            </a:extLst>
          </p:cNvPr>
          <p:cNvSpPr/>
          <p:nvPr/>
        </p:nvSpPr>
        <p:spPr>
          <a:xfrm>
            <a:off x="5236764" y="3097838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129A92F-4B02-46CB-85B7-564B00613DBE}"/>
              </a:ext>
            </a:extLst>
          </p:cNvPr>
          <p:cNvSpPr/>
          <p:nvPr/>
        </p:nvSpPr>
        <p:spPr>
          <a:xfrm>
            <a:off x="9029345" y="3084480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D19B2AC-416E-4916-B33F-C6791E5C124D}"/>
              </a:ext>
            </a:extLst>
          </p:cNvPr>
          <p:cNvSpPr/>
          <p:nvPr/>
        </p:nvSpPr>
        <p:spPr>
          <a:xfrm>
            <a:off x="5236764" y="626437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7E4C2DFE-70F3-41BA-9A23-6822731FECE7}"/>
              </a:ext>
            </a:extLst>
          </p:cNvPr>
          <p:cNvSpPr/>
          <p:nvPr/>
        </p:nvSpPr>
        <p:spPr>
          <a:xfrm>
            <a:off x="9029345" y="625101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F0E9AA58-C259-4C6A-8932-4166D6DBCF15}"/>
              </a:ext>
            </a:extLst>
          </p:cNvPr>
          <p:cNvSpPr/>
          <p:nvPr/>
        </p:nvSpPr>
        <p:spPr>
          <a:xfrm>
            <a:off x="9029345" y="3094703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8B6EFD37-BADE-449C-9B03-A8FCDFFB54D7}"/>
              </a:ext>
            </a:extLst>
          </p:cNvPr>
          <p:cNvSpPr/>
          <p:nvPr/>
        </p:nvSpPr>
        <p:spPr>
          <a:xfrm>
            <a:off x="9029345" y="6214581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9628CDF5-A028-4EB2-A446-6940AC544FFB}"/>
              </a:ext>
            </a:extLst>
          </p:cNvPr>
          <p:cNvSpPr/>
          <p:nvPr/>
        </p:nvSpPr>
        <p:spPr>
          <a:xfrm>
            <a:off x="7824650" y="3840480"/>
            <a:ext cx="4062549" cy="266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Flowchart Query</a:t>
            </a:r>
            <a:endParaRPr lang="en-US" sz="4400" dirty="0"/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3799376" y="222541"/>
            <a:ext cx="4621501" cy="893900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Gian\Downloads\EMPLOYEE ANALYSI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" r="2462"/>
          <a:stretch/>
        </p:blipFill>
        <p:spPr bwMode="auto">
          <a:xfrm>
            <a:off x="182871" y="1569585"/>
            <a:ext cx="12009129" cy="41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endParaRPr lang="en-US" dirty="0"/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3799376" y="222541"/>
            <a:ext cx="4621501" cy="893900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116442"/>
            <a:ext cx="11573197" cy="536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82529" y="259316"/>
            <a:ext cx="7277454" cy="724247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517A43-B4CA-49D1-B1EB-87F656D3FD7C}"/>
              </a:ext>
            </a:extLst>
          </p:cNvPr>
          <p:cNvSpPr/>
          <p:nvPr/>
        </p:nvSpPr>
        <p:spPr>
          <a:xfrm>
            <a:off x="442695" y="1373541"/>
            <a:ext cx="11157122" cy="407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3213464" y="192876"/>
            <a:ext cx="5590902" cy="857125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51" y="1116441"/>
            <a:ext cx="9109166" cy="53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B30E872-9727-44E3-BEC2-A187517CE9AC}"/>
              </a:ext>
            </a:extLst>
          </p:cNvPr>
          <p:cNvSpPr txBox="1"/>
          <p:nvPr/>
        </p:nvSpPr>
        <p:spPr>
          <a:xfrm flipH="1">
            <a:off x="242066" y="274320"/>
            <a:ext cx="44736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3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Number </a:t>
            </a:r>
            <a:endParaRPr lang="en-US" altLang="ko-KR" sz="4400" b="1" spc="300" dirty="0" smtClean="0">
              <a:solidFill>
                <a:schemeClr val="accent2"/>
              </a:solidFill>
              <a:latin typeface="+mj-lt"/>
              <a:cs typeface="Arial" pitchFamily="34" charset="0"/>
            </a:endParaRPr>
          </a:p>
          <a:p>
            <a:r>
              <a:rPr lang="en-US" altLang="ko-KR" sz="4400" b="1" spc="3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of </a:t>
            </a:r>
            <a:r>
              <a:rPr lang="en-US" altLang="ko-KR" sz="4400" b="1" spc="3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Orders </a:t>
            </a:r>
            <a:endParaRPr lang="en-US" altLang="ko-KR" sz="4400" b="1" spc="300" dirty="0" smtClean="0">
              <a:solidFill>
                <a:schemeClr val="accent2"/>
              </a:solidFill>
              <a:latin typeface="+mj-lt"/>
              <a:cs typeface="Arial" pitchFamily="34" charset="0"/>
            </a:endParaRPr>
          </a:p>
          <a:p>
            <a:r>
              <a:rPr lang="en-US" altLang="ko-KR" sz="4400" b="1" spc="300" dirty="0" smtClean="0">
                <a:latin typeface="+mj-lt"/>
                <a:cs typeface="Arial" pitchFamily="34" charset="0"/>
              </a:rPr>
              <a:t>by </a:t>
            </a:r>
          </a:p>
          <a:p>
            <a:r>
              <a:rPr lang="en-US" altLang="ko-KR" sz="4400" b="1" spc="300" dirty="0" smtClean="0">
                <a:latin typeface="+mj-lt"/>
                <a:cs typeface="Arial" pitchFamily="34" charset="0"/>
              </a:rPr>
              <a:t>Employee </a:t>
            </a:r>
            <a:r>
              <a:rPr lang="en-US" altLang="ko-KR" sz="4400" b="1" spc="300" dirty="0">
                <a:latin typeface="+mj-lt"/>
                <a:cs typeface="Arial" pitchFamily="34" charset="0"/>
              </a:rPr>
              <a:t>Name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540"/>
          <a:stretch/>
        </p:blipFill>
        <p:spPr>
          <a:xfrm>
            <a:off x="3533907" y="535577"/>
            <a:ext cx="8405544" cy="62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307"/>
          <a:stretch/>
        </p:blipFill>
        <p:spPr>
          <a:xfrm>
            <a:off x="3688216" y="522514"/>
            <a:ext cx="8159795" cy="630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0E872-9727-44E3-BEC2-A187517CE9AC}"/>
              </a:ext>
            </a:extLst>
          </p:cNvPr>
          <p:cNvSpPr txBox="1"/>
          <p:nvPr/>
        </p:nvSpPr>
        <p:spPr>
          <a:xfrm flipH="1">
            <a:off x="242066" y="274320"/>
            <a:ext cx="44736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3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Number </a:t>
            </a:r>
            <a:endParaRPr lang="en-US" altLang="ko-KR" sz="4400" b="1" spc="300" dirty="0" smtClean="0">
              <a:solidFill>
                <a:schemeClr val="accent2"/>
              </a:solidFill>
              <a:latin typeface="+mj-lt"/>
              <a:cs typeface="Arial" pitchFamily="34" charset="0"/>
            </a:endParaRPr>
          </a:p>
          <a:p>
            <a:r>
              <a:rPr lang="en-US" altLang="ko-KR" sz="4400" b="1" spc="3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of </a:t>
            </a:r>
            <a:r>
              <a:rPr lang="en-US" altLang="ko-KR" sz="4400" b="1" spc="3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Orders </a:t>
            </a:r>
            <a:endParaRPr lang="en-US" altLang="ko-KR" sz="4400" b="1" spc="300" dirty="0" smtClean="0">
              <a:solidFill>
                <a:schemeClr val="accent2"/>
              </a:solidFill>
              <a:latin typeface="+mj-lt"/>
              <a:cs typeface="Arial" pitchFamily="34" charset="0"/>
            </a:endParaRPr>
          </a:p>
          <a:p>
            <a:r>
              <a:rPr lang="en-US" altLang="ko-KR" sz="4400" b="1" spc="300" dirty="0" smtClean="0">
                <a:latin typeface="+mj-lt"/>
                <a:cs typeface="Arial" pitchFamily="34" charset="0"/>
              </a:rPr>
              <a:t>by </a:t>
            </a:r>
          </a:p>
          <a:p>
            <a:r>
              <a:rPr lang="en-US" altLang="ko-KR" sz="4400" b="1" spc="300" dirty="0" smtClean="0">
                <a:latin typeface="+mj-lt"/>
                <a:cs typeface="Arial" pitchFamily="34" charset="0"/>
              </a:rPr>
              <a:t>Employee Title</a:t>
            </a:r>
            <a:endParaRPr lang="en-US" altLang="ko-KR" sz="4400" b="1" spc="3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6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C460A-1302-48A5-8229-DBB2E1EBFCDC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091708" y="-23639"/>
            <a:ext cx="75830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Rekomendasi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13086-557E-4D9D-8C44-646AD8EE131E}"/>
              </a:ext>
            </a:extLst>
          </p:cNvPr>
          <p:cNvSpPr txBox="1"/>
          <p:nvPr/>
        </p:nvSpPr>
        <p:spPr>
          <a:xfrm>
            <a:off x="4233188" y="1047045"/>
            <a:ext cx="10356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13086-557E-4D9D-8C44-646AD8EE131E}"/>
              </a:ext>
            </a:extLst>
          </p:cNvPr>
          <p:cNvSpPr txBox="1"/>
          <p:nvPr/>
        </p:nvSpPr>
        <p:spPr>
          <a:xfrm>
            <a:off x="5136524" y="2486598"/>
            <a:ext cx="10356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413086-557E-4D9D-8C44-646AD8EE131E}"/>
              </a:ext>
            </a:extLst>
          </p:cNvPr>
          <p:cNvSpPr txBox="1"/>
          <p:nvPr/>
        </p:nvSpPr>
        <p:spPr>
          <a:xfrm>
            <a:off x="5855707" y="4394630"/>
            <a:ext cx="10356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4423" y="2536851"/>
            <a:ext cx="5987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Untuk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meningkatkan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jumlah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orderan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dari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pelanggan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dapat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dilakukan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dengan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sering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memberikan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penawaran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diskon</a:t>
            </a:r>
            <a:r>
              <a:rPr lang="en-US" sz="2400" b="1" dirty="0">
                <a:solidFill>
                  <a:schemeClr val="bg1"/>
                </a:solidFill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</a:rPr>
              <a:t>menarik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8843" y="991791"/>
            <a:ext cx="7129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Perlu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diberikan</a:t>
            </a:r>
            <a:r>
              <a:rPr lang="en-US" sz="2400" b="1" dirty="0">
                <a:solidFill>
                  <a:schemeClr val="bg1"/>
                </a:solidFill>
              </a:rPr>
              <a:t> reward </a:t>
            </a:r>
            <a:r>
              <a:rPr lang="en-US" sz="2400" b="1" dirty="0" err="1">
                <a:solidFill>
                  <a:schemeClr val="bg1"/>
                </a:solidFill>
              </a:rPr>
              <a:t>atas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kinerja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Margaret </a:t>
            </a:r>
            <a:r>
              <a:rPr lang="en-US" sz="2400" b="1" dirty="0">
                <a:solidFill>
                  <a:schemeClr val="bg1"/>
                </a:solidFill>
              </a:rPr>
              <a:t>Peacock </a:t>
            </a:r>
            <a:r>
              <a:rPr lang="en-US" sz="2400" b="1" dirty="0" err="1">
                <a:solidFill>
                  <a:schemeClr val="bg1"/>
                </a:solidFill>
              </a:rPr>
              <a:t>dalam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melakukan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penjualan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8191" y="4456783"/>
            <a:ext cx="53006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>
                <a:solidFill>
                  <a:schemeClr val="bg1"/>
                </a:solidFill>
              </a:rPr>
              <a:t>Untuk meningkatkan jumlah orderan dari pelanggan dapat dilakukan penambahan jumlah </a:t>
            </a:r>
            <a:r>
              <a:rPr lang="sv-SE" sz="2400" b="1" i="1" dirty="0">
                <a:solidFill>
                  <a:schemeClr val="bg1"/>
                </a:solidFill>
              </a:rPr>
              <a:t>Sales Representative</a:t>
            </a:r>
            <a:r>
              <a:rPr lang="sv-SE" sz="2400" b="1" dirty="0">
                <a:solidFill>
                  <a:schemeClr val="bg1"/>
                </a:solidFill>
              </a:rPr>
              <a:t> pada perusahaan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929EE3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75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Gian</cp:lastModifiedBy>
  <cp:revision>78</cp:revision>
  <dcterms:created xsi:type="dcterms:W3CDTF">2020-01-20T05:08:25Z</dcterms:created>
  <dcterms:modified xsi:type="dcterms:W3CDTF">2023-01-27T14:50:29Z</dcterms:modified>
</cp:coreProperties>
</file>