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2"/>
  </p:notesMasterIdLst>
  <p:sldIdLst>
    <p:sldId id="329" r:id="rId3"/>
    <p:sldId id="311" r:id="rId4"/>
    <p:sldId id="260" r:id="rId5"/>
    <p:sldId id="320" r:id="rId6"/>
    <p:sldId id="364" r:id="rId7"/>
    <p:sldId id="359" r:id="rId8"/>
    <p:sldId id="316" r:id="rId9"/>
    <p:sldId id="363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6E6B0-0030-4C24-AF1C-09B7BB3C4770}"/>
              </a:ext>
            </a:extLst>
          </p:cNvPr>
          <p:cNvSpPr/>
          <p:nvPr userDrawn="1"/>
        </p:nvSpPr>
        <p:spPr>
          <a:xfrm>
            <a:off x="0" y="474066"/>
            <a:ext cx="11704301" cy="5909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18006F3-E488-44A0-A59A-E1D3B86006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923314" cy="6858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388469D-CBAC-4278-96C5-9EBCCAF5DD50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E17AA3-92FD-4003-9A41-EC77EF819880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C033FD-1852-40D6-99E3-EAE0920A5C2F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E7AE36-51DF-4A4D-95F3-D16AA891335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063AE936-DFE4-4DD0-A62C-1EAE232B97BD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88C0DAA8-A60D-4797-A50D-3B59489A8922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9E936F18-65C6-44D9-8BE4-E13C62005A59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CDE1CBFD-B36F-4476-AD66-FE5689C99FEA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54A97323-642E-4873-8ECB-8C82C47BBCE7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E6FC4392-B579-420D-977D-05F6BAF6A444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213C0B4A-1837-4C1B-8D1B-BC1615210485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DFD69AD1-88C6-4D8A-BB4E-CE2C94AF1EBC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4747B958-0380-4C5F-8DEC-8D7F6B25907D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006DBA-4DAA-453A-A2AC-FF4A9322F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506713-2F55-452F-ABB6-47225E2D8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175F06E-27A9-46A4-B02C-A49E59D17DC3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8FA69B-57D7-4705-A140-F90E5220C72E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80E59088-2E8C-41FA-BAB8-F9EEF100122A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66A938-5524-4BC2-9E71-604DA7247A54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74D21A-C01F-4B09-AA57-1A00734860AA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8AAE3-B835-49A5-9A47-DE6EBCD7733E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46CD8-4F7B-49F9-A0E7-A3D2C7826A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2ECC6F6-A4A0-4672-8659-27C1C16408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E6C28-A080-4420-92C4-3AC673E4DAE1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DA6378AF-10CF-415A-9A2B-A4DF0CDD2A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2611C-8F42-4A88-BF2C-3F14A15A3A2D}"/>
              </a:ext>
            </a:extLst>
          </p:cNvPr>
          <p:cNvSpPr/>
          <p:nvPr userDrawn="1"/>
        </p:nvSpPr>
        <p:spPr>
          <a:xfrm>
            <a:off x="4200072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6E1EE68-F749-4414-A326-ABFB18D5E9AF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5002832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46C86-7BD4-4931-8982-4954A955A0D2}"/>
              </a:ext>
            </a:extLst>
          </p:cNvPr>
          <p:cNvSpPr/>
          <p:nvPr userDrawn="1"/>
        </p:nvSpPr>
        <p:spPr>
          <a:xfrm>
            <a:off x="7997604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938B100-7DB2-4283-A72B-BFBB92152E89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8800364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0F9E1-604E-4D14-8F49-BC5799DEC58C}"/>
              </a:ext>
            </a:extLst>
          </p:cNvPr>
          <p:cNvSpPr/>
          <p:nvPr userDrawn="1"/>
        </p:nvSpPr>
        <p:spPr>
          <a:xfrm>
            <a:off x="4200072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4D57A3-AC8C-481C-AFAC-A9FCFB199B2D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5002832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C6AC5-F655-4421-A219-B2F76C6CA2FD}"/>
              </a:ext>
            </a:extLst>
          </p:cNvPr>
          <p:cNvSpPr/>
          <p:nvPr userDrawn="1"/>
        </p:nvSpPr>
        <p:spPr>
          <a:xfrm>
            <a:off x="7997604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A2332AA-B2D0-4A28-A218-73EE3FE44954}"/>
              </a:ext>
            </a:extLst>
          </p:cNvPr>
          <p:cNvSpPr>
            <a:spLocks noGrp="1"/>
          </p:cNvSpPr>
          <p:nvPr>
            <p:ph type="pic" idx="26" hasCustomPrompt="1"/>
          </p:nvPr>
        </p:nvSpPr>
        <p:spPr>
          <a:xfrm>
            <a:off x="8800364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824B83C-4516-440E-B27E-09F0426F6C97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34E82-9DE3-4223-A15F-5A164AD987FB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EA46E-E59A-4542-8B95-8481B55D17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E7E1C366-622C-4258-9753-26AABF54CF12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37D4E8D-7F93-45C0-8383-A68159D02D5D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07AAD900-5C8A-46EE-8F3F-276E7A823B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3D697A47-3CD1-4E96-9516-FDE670F563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0CAB57-9982-4553-B1D9-4D6CC85D7E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15D9AAF9-B7A8-4CB4-968E-9BFFFCE6CF26}"/>
              </a:ext>
            </a:extLst>
          </p:cNvPr>
          <p:cNvSpPr/>
          <p:nvPr/>
        </p:nvSpPr>
        <p:spPr>
          <a:xfrm>
            <a:off x="355875" y="5352719"/>
            <a:ext cx="745571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8000" b="1" dirty="0" smtClean="0">
                <a:solidFill>
                  <a:schemeClr val="bg1"/>
                </a:solidFill>
                <a:latin typeface="+mj-lt"/>
              </a:rPr>
              <a:t>SHIPPER</a:t>
            </a:r>
          </a:p>
          <a:p>
            <a:r>
              <a:rPr lang="en-US" altLang="ko-KR" sz="8000" b="1" dirty="0" smtClean="0">
                <a:solidFill>
                  <a:schemeClr val="bg1"/>
                </a:solidFill>
                <a:latin typeface="+mj-lt"/>
              </a:rPr>
              <a:t>        ANALYSIS</a:t>
            </a:r>
            <a:endParaRPr lang="en-US" altLang="ko-KR" sz="8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4013EC-4E48-4A91-A2A2-32E845D3F41F}"/>
              </a:ext>
            </a:extLst>
          </p:cNvPr>
          <p:cNvSpPr/>
          <p:nvPr/>
        </p:nvSpPr>
        <p:spPr>
          <a:xfrm>
            <a:off x="0" y="5257801"/>
            <a:ext cx="12192000" cy="16002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4067" y="5257801"/>
            <a:ext cx="10485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Analisis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Keterlambatan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Pengiriman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cs typeface="Arial" pitchFamily="34" charset="0"/>
              </a:rPr>
              <a:t>Northwind</a:t>
            </a:r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DataBase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058">
            <a:extLst>
              <a:ext uri="{FF2B5EF4-FFF2-40B4-BE49-F238E27FC236}">
                <a16:creationId xmlns:a16="http://schemas.microsoft.com/office/drawing/2014/main" id="{376B3904-7DE8-410B-B0BC-3D0F6F51B1CC}"/>
              </a:ext>
            </a:extLst>
          </p:cNvPr>
          <p:cNvSpPr txBox="1">
            <a:spLocks/>
          </p:cNvSpPr>
          <p:nvPr/>
        </p:nvSpPr>
        <p:spPr>
          <a:xfrm>
            <a:off x="465910" y="516109"/>
            <a:ext cx="3452948" cy="22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 err="1" smtClean="0">
                <a:solidFill>
                  <a:schemeClr val="accent1"/>
                </a:solidFill>
              </a:rPr>
              <a:t>Tabel</a:t>
            </a:r>
            <a:r>
              <a:rPr lang="en-US" altLang="ko-KR" sz="5400" dirty="0" smtClean="0">
                <a:solidFill>
                  <a:schemeClr val="accent1"/>
                </a:solidFill>
              </a:rPr>
              <a:t> 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yang</a:t>
            </a:r>
          </a:p>
          <a:p>
            <a:pPr marL="0" indent="0">
              <a:buNone/>
            </a:pPr>
            <a:r>
              <a:rPr lang="en-US" altLang="ko-KR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5B6D6B0-6367-4EE3-9404-374E7ACDD16F}"/>
              </a:ext>
            </a:extLst>
          </p:cNvPr>
          <p:cNvSpPr txBox="1">
            <a:spLocks/>
          </p:cNvSpPr>
          <p:nvPr/>
        </p:nvSpPr>
        <p:spPr>
          <a:xfrm>
            <a:off x="5017465" y="1760074"/>
            <a:ext cx="1692000" cy="288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cs typeface="Arial" pitchFamily="34" charset="0"/>
              </a:rPr>
              <a:t>Order</a:t>
            </a:r>
            <a:endParaRPr lang="en-US" altLang="ko-KR" sz="4000" dirty="0">
              <a:cs typeface="Arial" pitchFamily="34" charset="0"/>
            </a:endParaRPr>
          </a:p>
        </p:txBody>
      </p:sp>
      <p:sp>
        <p:nvSpPr>
          <p:cNvPr id="12" name="Text Placeholder 2048">
            <a:extLst>
              <a:ext uri="{FF2B5EF4-FFF2-40B4-BE49-F238E27FC236}">
                <a16:creationId xmlns:a16="http://schemas.microsoft.com/office/drawing/2014/main" id="{E9645C85-54F7-4CE0-8F92-45D3A4CF50A1}"/>
              </a:ext>
            </a:extLst>
          </p:cNvPr>
          <p:cNvSpPr txBox="1">
            <a:spLocks/>
          </p:cNvSpPr>
          <p:nvPr/>
        </p:nvSpPr>
        <p:spPr>
          <a:xfrm>
            <a:off x="7897400" y="4915081"/>
            <a:ext cx="3488025" cy="1723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cs typeface="Arial" pitchFamily="34" charset="0"/>
              </a:rPr>
              <a:t>Shippers</a:t>
            </a:r>
            <a:endParaRPr lang="en-US" altLang="ko-KR" sz="4000" dirty="0">
              <a:cs typeface="Arial" pitchFamily="34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129A92F-4B02-46CB-85B7-564B00613DBE}"/>
              </a:ext>
            </a:extLst>
          </p:cNvPr>
          <p:cNvSpPr/>
          <p:nvPr/>
        </p:nvSpPr>
        <p:spPr>
          <a:xfrm>
            <a:off x="9029345" y="3084480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D19B2AC-416E-4916-B33F-C6791E5C124D}"/>
              </a:ext>
            </a:extLst>
          </p:cNvPr>
          <p:cNvSpPr/>
          <p:nvPr/>
        </p:nvSpPr>
        <p:spPr>
          <a:xfrm>
            <a:off x="5236764" y="626437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F0E9AA58-C259-4C6A-8932-4166D6DBCF15}"/>
              </a:ext>
            </a:extLst>
          </p:cNvPr>
          <p:cNvSpPr/>
          <p:nvPr/>
        </p:nvSpPr>
        <p:spPr>
          <a:xfrm>
            <a:off x="9029345" y="3094703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9628CDF5-A028-4EB2-A446-6940AC544FFB}"/>
              </a:ext>
            </a:extLst>
          </p:cNvPr>
          <p:cNvSpPr/>
          <p:nvPr/>
        </p:nvSpPr>
        <p:spPr>
          <a:xfrm>
            <a:off x="3511732" y="3871223"/>
            <a:ext cx="4062549" cy="266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49">
            <a:extLst>
              <a:ext uri="{FF2B5EF4-FFF2-40B4-BE49-F238E27FC236}">
                <a16:creationId xmlns:a16="http://schemas.microsoft.com/office/drawing/2014/main" id="{9628CDF5-A028-4EB2-A446-6940AC544FFB}"/>
              </a:ext>
            </a:extLst>
          </p:cNvPr>
          <p:cNvSpPr/>
          <p:nvPr/>
        </p:nvSpPr>
        <p:spPr>
          <a:xfrm>
            <a:off x="7808073" y="714910"/>
            <a:ext cx="4062549" cy="266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Flowchart Query</a:t>
            </a:r>
            <a:endParaRPr lang="en-US" sz="4400" dirty="0"/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3799376" y="222541"/>
            <a:ext cx="4621501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ian\Downloads\Diagram Tanpa Judu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r="3341"/>
          <a:stretch/>
        </p:blipFill>
        <p:spPr bwMode="auto">
          <a:xfrm>
            <a:off x="130629" y="1233409"/>
            <a:ext cx="11931175" cy="493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3799376" y="222541"/>
            <a:ext cx="4621501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7" y="1377859"/>
            <a:ext cx="11155816" cy="51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2529" y="259316"/>
            <a:ext cx="7277454" cy="724247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442695" y="1373541"/>
            <a:ext cx="11157122" cy="407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3213464" y="192876"/>
            <a:ext cx="5590902" cy="857125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97" y="1373541"/>
            <a:ext cx="7813766" cy="53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3E0A01-E148-4A48-AD07-47F9AB0D2B73}"/>
              </a:ext>
            </a:extLst>
          </p:cNvPr>
          <p:cNvSpPr txBox="1"/>
          <p:nvPr/>
        </p:nvSpPr>
        <p:spPr>
          <a:xfrm>
            <a:off x="410923" y="108131"/>
            <a:ext cx="8354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Visualisasi</a:t>
            </a:r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Late </a:t>
            </a:r>
            <a:r>
              <a:rPr lang="en-US" altLang="ko-KR" sz="4400" b="1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Shipments</a:t>
            </a:r>
            <a:endParaRPr lang="ko-KR" altLang="en-US" sz="4400" b="1" dirty="0">
              <a:solidFill>
                <a:srgbClr val="00B0F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2" y="1967148"/>
            <a:ext cx="10159773" cy="47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3E0A01-E148-4A48-AD07-47F9AB0D2B73}"/>
              </a:ext>
            </a:extLst>
          </p:cNvPr>
          <p:cNvSpPr txBox="1"/>
          <p:nvPr/>
        </p:nvSpPr>
        <p:spPr>
          <a:xfrm>
            <a:off x="259283" y="369388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Shipping Country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for 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Late Shipments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073"/>
          <a:stretch/>
        </p:blipFill>
        <p:spPr>
          <a:xfrm>
            <a:off x="121373" y="2142308"/>
            <a:ext cx="11958943" cy="32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2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1708" y="-23639"/>
            <a:ext cx="75830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Rekomendasi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4233189" y="1047045"/>
            <a:ext cx="10356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5464785" y="3428330"/>
            <a:ext cx="10356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60282" y="98031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Untuk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pengiriman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dengan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total order yang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tinggi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seperti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Germany, USA,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dan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France agar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diberikan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pelayanan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pengiriman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terbaik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. 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22508" y="3552459"/>
            <a:ext cx="53509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Federal Shipping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 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menjadi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pilihan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utama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untuk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pengiriman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terbaik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karena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frekuensi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dan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durasi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keterlambatan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yang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lebih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baik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dari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United package </a:t>
            </a:r>
            <a:r>
              <a:rPr lang="en-US" sz="2800" b="1" dirty="0" err="1">
                <a:solidFill>
                  <a:schemeClr val="bg1"/>
                </a:solidFill>
                <a:latin typeface="Helvetica Neue"/>
              </a:rPr>
              <a:t>dan</a:t>
            </a:r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 Speedy Express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929EE3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51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Helvetica Neue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Gian</cp:lastModifiedBy>
  <cp:revision>80</cp:revision>
  <dcterms:created xsi:type="dcterms:W3CDTF">2020-01-20T05:08:25Z</dcterms:created>
  <dcterms:modified xsi:type="dcterms:W3CDTF">2023-01-27T14:50:33Z</dcterms:modified>
</cp:coreProperties>
</file>