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6858000" cy="9144000"/>
  <p:embeddedFontLst>
    <p:embeddedFont>
      <p:font typeface="Kanit" panose="020B0604020202020204" charset="-34"/>
      <p:regular r:id="rId15"/>
      <p:bold r:id="rId16"/>
      <p:italic r:id="rId17"/>
      <p:boldItalic r:id="rId18"/>
    </p:embeddedFont>
    <p:embeddedFont>
      <p:font typeface="Kanit ExtraLight" panose="020B0604020202020204" charset="-34"/>
      <p:regular r:id="rId19"/>
      <p:bold r:id="rId20"/>
      <p:italic r:id="rId21"/>
      <p:boldItalic r:id="rId22"/>
    </p:embeddedFont>
    <p:embeddedFont>
      <p:font typeface="Kanit Light" panose="020B0604020202020204" charset="-34"/>
      <p:regular r:id="rId23"/>
      <p:bold r:id="rId24"/>
      <p:italic r:id="rId25"/>
      <p:boldItalic r:id="rId26"/>
    </p:embeddedFont>
    <p:embeddedFont>
      <p:font typeface="Kanit Medium" panose="020B0604020202020204" charset="-34"/>
      <p:regular r:id="rId27"/>
      <p:bold r:id="rId28"/>
      <p:italic r:id="rId29"/>
      <p:boldItalic r:id="rId30"/>
    </p:embeddedFont>
    <p:embeddedFont>
      <p:font typeface="Kanit Thin" panose="020B0604020202020204" charset="-34"/>
      <p:regular r:id="rId31"/>
      <p:bold r:id="rId32"/>
      <p:italic r:id="rId33"/>
      <p:boldItalic r:id="rId34"/>
    </p:embeddedFont>
    <p:embeddedFont>
      <p:font typeface="Karla" pitchFamily="2" charset="0"/>
      <p:regular r:id="rId35"/>
      <p:bold r:id="rId36"/>
      <p:italic r:id="rId37"/>
      <p:boldItalic r:id="rId38"/>
    </p:embeddedFont>
    <p:embeddedFont>
      <p:font typeface="Karla ExtraLight" pitchFamily="2" charset="0"/>
      <p:regular r:id="rId39"/>
      <p:bold r:id="rId40"/>
      <p:italic r:id="rId41"/>
      <p:boldItalic r:id="rId42"/>
    </p:embeddedFont>
    <p:embeddedFont>
      <p:font typeface="Karla Light" pitchFamily="2" charset="0"/>
      <p:regular r:id="rId43"/>
      <p:bold r:id="rId44"/>
      <p:italic r:id="rId45"/>
      <p:boldItalic r:id="rId46"/>
    </p:embeddedFont>
    <p:embeddedFont>
      <p:font typeface="Karla Medium" pitchFamily="2" charset="0"/>
      <p:regular r:id="rId47"/>
      <p:bold r:id="rId48"/>
      <p:italic r:id="rId49"/>
      <p:boldItalic r:id="rId50"/>
    </p:embeddedFont>
    <p:embeddedFont>
      <p:font typeface="Martel Sans" panose="020B0604020202020204" charset="0"/>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2">
          <p15:clr>
            <a:srgbClr val="747775"/>
          </p15:clr>
        </p15:guide>
        <p15:guide id="2" pos="460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snapToGrid="0">
      <p:cViewPr varScale="1">
        <p:scale>
          <a:sx n="88" d="100"/>
          <a:sy n="88" d="100"/>
        </p:scale>
        <p:origin x="774" y="102"/>
      </p:cViewPr>
      <p:guideLst>
        <p:guide orient="horz" pos="2592"/>
        <p:guide pos="46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font" Target="fonts/font28.fntdata"/><Relationship Id="rId47" Type="http://schemas.openxmlformats.org/officeDocument/2006/relationships/font" Target="fonts/font33.fntdata"/><Relationship Id="rId50" Type="http://schemas.openxmlformats.org/officeDocument/2006/relationships/font" Target="fonts/font36.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9" Type="http://schemas.openxmlformats.org/officeDocument/2006/relationships/font" Target="fonts/font15.fntdata"/><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45" Type="http://schemas.openxmlformats.org/officeDocument/2006/relationships/font" Target="fonts/font31.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font" Target="fonts/font30.fntdata"/><Relationship Id="rId52" Type="http://schemas.openxmlformats.org/officeDocument/2006/relationships/font" Target="fonts/font3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font" Target="fonts/font29.fntdata"/><Relationship Id="rId48" Type="http://schemas.openxmlformats.org/officeDocument/2006/relationships/font" Target="fonts/font34.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3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46" Type="http://schemas.openxmlformats.org/officeDocument/2006/relationships/font" Target="fonts/font32.fntdata"/><Relationship Id="rId20" Type="http://schemas.openxmlformats.org/officeDocument/2006/relationships/font" Target="fonts/font6.fntdata"/><Relationship Id="rId41" Type="http://schemas.openxmlformats.org/officeDocument/2006/relationships/font" Target="fonts/font27.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49" Type="http://schemas.openxmlformats.org/officeDocument/2006/relationships/font" Target="fonts/font3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1f4dffba5_0_1:notes"/>
          <p:cNvSpPr>
            <a:spLocks noGrp="1" noRot="1" noChangeAspect="1"/>
          </p:cNvSpPr>
          <p:nvPr>
            <p:ph type="sldImg" idx="2"/>
          </p:nvPr>
        </p:nvSpPr>
        <p:spPr>
          <a:xfrm>
            <a:off x="571500" y="714375"/>
            <a:ext cx="4572000" cy="1928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g361f4dffba5_0_1:notes"/>
          <p:cNvSpPr txBox="1">
            <a:spLocks noGrp="1"/>
          </p:cNvSpPr>
          <p:nvPr>
            <p:ph type="body" idx="1"/>
          </p:nvPr>
        </p:nvSpPr>
        <p:spPr>
          <a:xfrm>
            <a:off x="571500" y="2750344"/>
            <a:ext cx="4572000" cy="2250300"/>
          </a:xfrm>
          <a:prstGeom prst="rect">
            <a:avLst/>
          </a:prstGeom>
          <a:noFill/>
          <a:ln>
            <a:noFill/>
          </a:ln>
        </p:spPr>
        <p:txBody>
          <a:bodyPr spcFirstLastPara="1" wrap="square" lIns="69850" tIns="34900" rIns="69850" bIns="34900" anchor="t" anchorCtr="0">
            <a:noAutofit/>
          </a:bodyPr>
          <a:lstStyle/>
          <a:p>
            <a:pPr marL="0" lvl="0" indent="0" algn="l" rtl="0">
              <a:spcBef>
                <a:spcPts val="0"/>
              </a:spcBef>
              <a:spcAft>
                <a:spcPts val="0"/>
              </a:spcAft>
              <a:buNone/>
            </a:pPr>
            <a:endParaRPr/>
          </a:p>
        </p:txBody>
      </p:sp>
      <p:sp>
        <p:nvSpPr>
          <p:cNvPr id="61" name="Google Shape;61;g361f4dffba5_0_1:notes"/>
          <p:cNvSpPr txBox="1">
            <a:spLocks noGrp="1"/>
          </p:cNvSpPr>
          <p:nvPr>
            <p:ph type="sldNum" idx="12"/>
          </p:nvPr>
        </p:nvSpPr>
        <p:spPr>
          <a:xfrm>
            <a:off x="3237178" y="5428258"/>
            <a:ext cx="2476500" cy="286800"/>
          </a:xfrm>
          <a:prstGeom prst="rect">
            <a:avLst/>
          </a:prstGeom>
          <a:noFill/>
          <a:ln>
            <a:noFill/>
          </a:ln>
        </p:spPr>
        <p:txBody>
          <a:bodyPr spcFirstLastPara="1" wrap="square" lIns="69850" tIns="34900" rIns="69850" bIns="34900" anchor="b" anchorCtr="0">
            <a:noAutofit/>
          </a:bodyPr>
          <a:lstStyle/>
          <a:p>
            <a:pPr marL="0" lvl="0" indent="0" algn="r" rtl="0">
              <a:spcBef>
                <a:spcPts val="0"/>
              </a:spcBef>
              <a:spcAft>
                <a:spcPts val="0"/>
              </a:spcAft>
              <a:buNone/>
            </a:pPr>
            <a:fld id="{00000000-1234-1234-1234-123412341234}" type="slidenum">
              <a:rPr lang="es-419" sz="1100"/>
              <a:t>1</a:t>
            </a:fld>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61f4dffba5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61f4dffba5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61f4dffba5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61f4dffba5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61f4dffba5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61f4dffba5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61f4dffba5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61f4dffba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61f4dffba5_0_95:notes"/>
          <p:cNvSpPr>
            <a:spLocks noGrp="1" noRot="1" noChangeAspect="1"/>
          </p:cNvSpPr>
          <p:nvPr>
            <p:ph type="sldImg" idx="2"/>
          </p:nvPr>
        </p:nvSpPr>
        <p:spPr>
          <a:xfrm>
            <a:off x="571500" y="714375"/>
            <a:ext cx="4572000" cy="1928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g361f4dffba5_0_95:notes"/>
          <p:cNvSpPr txBox="1">
            <a:spLocks noGrp="1"/>
          </p:cNvSpPr>
          <p:nvPr>
            <p:ph type="body" idx="1"/>
          </p:nvPr>
        </p:nvSpPr>
        <p:spPr>
          <a:xfrm>
            <a:off x="571500" y="2750344"/>
            <a:ext cx="4572000" cy="2250300"/>
          </a:xfrm>
          <a:prstGeom prst="rect">
            <a:avLst/>
          </a:prstGeom>
          <a:noFill/>
          <a:ln>
            <a:noFill/>
          </a:ln>
        </p:spPr>
        <p:txBody>
          <a:bodyPr spcFirstLastPara="1" wrap="square" lIns="69850" tIns="34900" rIns="69850" bIns="34900" anchor="t" anchorCtr="0">
            <a:noAutofit/>
          </a:bodyPr>
          <a:lstStyle/>
          <a:p>
            <a:pPr marL="0" lvl="0" indent="0" algn="l" rtl="0">
              <a:spcBef>
                <a:spcPts val="0"/>
              </a:spcBef>
              <a:spcAft>
                <a:spcPts val="0"/>
              </a:spcAft>
              <a:buNone/>
            </a:pPr>
            <a:endParaRPr/>
          </a:p>
        </p:txBody>
      </p:sp>
      <p:sp>
        <p:nvSpPr>
          <p:cNvPr id="76" name="Google Shape;76;g361f4dffba5_0_95:notes"/>
          <p:cNvSpPr txBox="1">
            <a:spLocks noGrp="1"/>
          </p:cNvSpPr>
          <p:nvPr>
            <p:ph type="sldNum" idx="12"/>
          </p:nvPr>
        </p:nvSpPr>
        <p:spPr>
          <a:xfrm>
            <a:off x="3237178" y="5428258"/>
            <a:ext cx="2476500" cy="286800"/>
          </a:xfrm>
          <a:prstGeom prst="rect">
            <a:avLst/>
          </a:prstGeom>
          <a:noFill/>
          <a:ln>
            <a:noFill/>
          </a:ln>
        </p:spPr>
        <p:txBody>
          <a:bodyPr spcFirstLastPara="1" wrap="square" lIns="69850" tIns="34900" rIns="69850" bIns="34900" anchor="b" anchorCtr="0">
            <a:noAutofit/>
          </a:bodyPr>
          <a:lstStyle/>
          <a:p>
            <a:pPr marL="0" lvl="0" indent="0" algn="r" rtl="0">
              <a:spcBef>
                <a:spcPts val="0"/>
              </a:spcBef>
              <a:spcAft>
                <a:spcPts val="0"/>
              </a:spcAft>
              <a:buNone/>
            </a:pPr>
            <a:fld id="{00000000-1234-1234-1234-123412341234}" type="slidenum">
              <a:rPr lang="es-419" sz="1100"/>
              <a:t>3</a:t>
            </a:fld>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1f4dffba5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1f4dffba5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1f4dffba5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1f4dffba5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61f4dffba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61f4dffba5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61f4dffba5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61f4dffba5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61f4dffba5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61f4dffba5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61f4dffba5_0_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61f4dffba5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98733" y="1191320"/>
            <a:ext cx="13632900" cy="3284100"/>
          </a:xfrm>
          <a:prstGeom prst="rect">
            <a:avLst/>
          </a:prstGeom>
        </p:spPr>
        <p:txBody>
          <a:bodyPr spcFirstLastPara="1" wrap="square" lIns="146300" tIns="146300" rIns="146300" bIns="146300" anchor="b" anchorCtr="0">
            <a:norm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a:endParaRPr/>
          </a:p>
        </p:txBody>
      </p:sp>
      <p:sp>
        <p:nvSpPr>
          <p:cNvPr id="11" name="Google Shape;11;p2"/>
          <p:cNvSpPr txBox="1">
            <a:spLocks noGrp="1"/>
          </p:cNvSpPr>
          <p:nvPr>
            <p:ph type="subTitle" idx="1"/>
          </p:nvPr>
        </p:nvSpPr>
        <p:spPr>
          <a:xfrm>
            <a:off x="498720" y="4534600"/>
            <a:ext cx="13632900" cy="1268100"/>
          </a:xfrm>
          <a:prstGeom prst="rect">
            <a:avLst/>
          </a:prstGeom>
        </p:spPr>
        <p:txBody>
          <a:bodyPr spcFirstLastPara="1" wrap="square" lIns="146300" tIns="146300" rIns="146300" bIns="146300" anchor="t" anchorCtr="0">
            <a:normAutofit/>
          </a:bodyPr>
          <a:lstStyle>
            <a:lvl1pPr lvl="0" algn="ctr">
              <a:lnSpc>
                <a:spcPct val="100000"/>
              </a:lnSpc>
              <a:spcBef>
                <a:spcPts val="0"/>
              </a:spcBef>
              <a:spcAft>
                <a:spcPts val="0"/>
              </a:spcAft>
              <a:buSzPts val="4600"/>
              <a:buNone/>
              <a:defRPr sz="4600"/>
            </a:lvl1pPr>
            <a:lvl2pPr lvl="1" algn="ctr">
              <a:lnSpc>
                <a:spcPct val="100000"/>
              </a:lnSpc>
              <a:spcBef>
                <a:spcPts val="0"/>
              </a:spcBef>
              <a:spcAft>
                <a:spcPts val="0"/>
              </a:spcAft>
              <a:buSzPts val="4600"/>
              <a:buNone/>
              <a:defRPr sz="4600"/>
            </a:lvl2pPr>
            <a:lvl3pPr lvl="2" algn="ctr">
              <a:lnSpc>
                <a:spcPct val="100000"/>
              </a:lnSpc>
              <a:spcBef>
                <a:spcPts val="0"/>
              </a:spcBef>
              <a:spcAft>
                <a:spcPts val="0"/>
              </a:spcAft>
              <a:buSzPts val="4600"/>
              <a:buNone/>
              <a:defRPr sz="4600"/>
            </a:lvl3pPr>
            <a:lvl4pPr lvl="3" algn="ctr">
              <a:lnSpc>
                <a:spcPct val="100000"/>
              </a:lnSpc>
              <a:spcBef>
                <a:spcPts val="0"/>
              </a:spcBef>
              <a:spcAft>
                <a:spcPts val="0"/>
              </a:spcAft>
              <a:buSzPts val="4600"/>
              <a:buNone/>
              <a:defRPr sz="4600"/>
            </a:lvl4pPr>
            <a:lvl5pPr lvl="4" algn="ctr">
              <a:lnSpc>
                <a:spcPct val="100000"/>
              </a:lnSpc>
              <a:spcBef>
                <a:spcPts val="0"/>
              </a:spcBef>
              <a:spcAft>
                <a:spcPts val="0"/>
              </a:spcAft>
              <a:buSzPts val="4600"/>
              <a:buNone/>
              <a:defRPr sz="4600"/>
            </a:lvl5pPr>
            <a:lvl6pPr lvl="5" algn="ctr">
              <a:lnSpc>
                <a:spcPct val="100000"/>
              </a:lnSpc>
              <a:spcBef>
                <a:spcPts val="0"/>
              </a:spcBef>
              <a:spcAft>
                <a:spcPts val="0"/>
              </a:spcAft>
              <a:buSzPts val="4600"/>
              <a:buNone/>
              <a:defRPr sz="4600"/>
            </a:lvl6pPr>
            <a:lvl7pPr lvl="6" algn="ctr">
              <a:lnSpc>
                <a:spcPct val="100000"/>
              </a:lnSpc>
              <a:spcBef>
                <a:spcPts val="0"/>
              </a:spcBef>
              <a:spcAft>
                <a:spcPts val="0"/>
              </a:spcAft>
              <a:buSzPts val="4600"/>
              <a:buNone/>
              <a:defRPr sz="4600"/>
            </a:lvl7pPr>
            <a:lvl8pPr lvl="7" algn="ctr">
              <a:lnSpc>
                <a:spcPct val="100000"/>
              </a:lnSpc>
              <a:spcBef>
                <a:spcPts val="0"/>
              </a:spcBef>
              <a:spcAft>
                <a:spcPts val="0"/>
              </a:spcAft>
              <a:buSzPts val="4600"/>
              <a:buNone/>
              <a:defRPr sz="4600"/>
            </a:lvl8pPr>
            <a:lvl9pPr lvl="8" algn="ctr">
              <a:lnSpc>
                <a:spcPct val="100000"/>
              </a:lnSpc>
              <a:spcBef>
                <a:spcPts val="0"/>
              </a:spcBef>
              <a:spcAft>
                <a:spcPts val="0"/>
              </a:spcAft>
              <a:buSzPts val="4600"/>
              <a:buNone/>
              <a:defRPr sz="4600"/>
            </a:lvl9pPr>
          </a:lstStyle>
          <a:p>
            <a:endParaRPr/>
          </a:p>
        </p:txBody>
      </p:sp>
      <p:sp>
        <p:nvSpPr>
          <p:cNvPr id="12" name="Google Shape;12;p2"/>
          <p:cNvSpPr txBox="1">
            <a:spLocks noGrp="1"/>
          </p:cNvSpPr>
          <p:nvPr>
            <p:ph type="sldNum" idx="12"/>
          </p:nvPr>
        </p:nvSpPr>
        <p:spPr>
          <a:xfrm>
            <a:off x="13555933" y="7461147"/>
            <a:ext cx="877800" cy="629400"/>
          </a:xfrm>
          <a:prstGeom prst="rect">
            <a:avLst/>
          </a:prstGeom>
        </p:spPr>
        <p:txBody>
          <a:bodyPr spcFirstLastPara="1" wrap="square" lIns="146300" tIns="146300" rIns="146300" bIns="1463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98720" y="1769800"/>
            <a:ext cx="13632900" cy="3141600"/>
          </a:xfrm>
          <a:prstGeom prst="rect">
            <a:avLst/>
          </a:prstGeom>
        </p:spPr>
        <p:txBody>
          <a:bodyPr spcFirstLastPara="1" wrap="square" lIns="146300" tIns="146300" rIns="146300" bIns="146300" anchor="b" anchorCtr="0">
            <a:normAutofit/>
          </a:bodyPr>
          <a:lstStyle>
            <a:lvl1pPr lvl="0" algn="ctr">
              <a:spcBef>
                <a:spcPts val="0"/>
              </a:spcBef>
              <a:spcAft>
                <a:spcPts val="0"/>
              </a:spcAft>
              <a:buSzPts val="19300"/>
              <a:buNone/>
              <a:defRPr sz="19300"/>
            </a:lvl1pPr>
            <a:lvl2pPr lvl="1" algn="ctr">
              <a:spcBef>
                <a:spcPts val="0"/>
              </a:spcBef>
              <a:spcAft>
                <a:spcPts val="0"/>
              </a:spcAft>
              <a:buSzPts val="19300"/>
              <a:buNone/>
              <a:defRPr sz="19300"/>
            </a:lvl2pPr>
            <a:lvl3pPr lvl="2" algn="ctr">
              <a:spcBef>
                <a:spcPts val="0"/>
              </a:spcBef>
              <a:spcAft>
                <a:spcPts val="0"/>
              </a:spcAft>
              <a:buSzPts val="19300"/>
              <a:buNone/>
              <a:defRPr sz="19300"/>
            </a:lvl3pPr>
            <a:lvl4pPr lvl="3" algn="ctr">
              <a:spcBef>
                <a:spcPts val="0"/>
              </a:spcBef>
              <a:spcAft>
                <a:spcPts val="0"/>
              </a:spcAft>
              <a:buSzPts val="19300"/>
              <a:buNone/>
              <a:defRPr sz="19300"/>
            </a:lvl4pPr>
            <a:lvl5pPr lvl="4" algn="ctr">
              <a:spcBef>
                <a:spcPts val="0"/>
              </a:spcBef>
              <a:spcAft>
                <a:spcPts val="0"/>
              </a:spcAft>
              <a:buSzPts val="19300"/>
              <a:buNone/>
              <a:defRPr sz="19300"/>
            </a:lvl5pPr>
            <a:lvl6pPr lvl="5" algn="ctr">
              <a:spcBef>
                <a:spcPts val="0"/>
              </a:spcBef>
              <a:spcAft>
                <a:spcPts val="0"/>
              </a:spcAft>
              <a:buSzPts val="19300"/>
              <a:buNone/>
              <a:defRPr sz="19300"/>
            </a:lvl6pPr>
            <a:lvl7pPr lvl="6" algn="ctr">
              <a:spcBef>
                <a:spcPts val="0"/>
              </a:spcBef>
              <a:spcAft>
                <a:spcPts val="0"/>
              </a:spcAft>
              <a:buSzPts val="19300"/>
              <a:buNone/>
              <a:defRPr sz="19300"/>
            </a:lvl7pPr>
            <a:lvl8pPr lvl="7" algn="ctr">
              <a:spcBef>
                <a:spcPts val="0"/>
              </a:spcBef>
              <a:spcAft>
                <a:spcPts val="0"/>
              </a:spcAft>
              <a:buSzPts val="19300"/>
              <a:buNone/>
              <a:defRPr sz="19300"/>
            </a:lvl8pPr>
            <a:lvl9pPr lvl="8" algn="ctr">
              <a:spcBef>
                <a:spcPts val="0"/>
              </a:spcBef>
              <a:spcAft>
                <a:spcPts val="0"/>
              </a:spcAft>
              <a:buSzPts val="19300"/>
              <a:buNone/>
              <a:defRPr sz="19300"/>
            </a:lvl9pPr>
          </a:lstStyle>
          <a:p>
            <a:r>
              <a:t>xx%</a:t>
            </a:r>
          </a:p>
        </p:txBody>
      </p:sp>
      <p:sp>
        <p:nvSpPr>
          <p:cNvPr id="46" name="Google Shape;46;p11"/>
          <p:cNvSpPr txBox="1">
            <a:spLocks noGrp="1"/>
          </p:cNvSpPr>
          <p:nvPr>
            <p:ph type="body" idx="1"/>
          </p:nvPr>
        </p:nvSpPr>
        <p:spPr>
          <a:xfrm>
            <a:off x="498720" y="5043560"/>
            <a:ext cx="13632900" cy="2081100"/>
          </a:xfrm>
          <a:prstGeom prst="rect">
            <a:avLst/>
          </a:prstGeom>
        </p:spPr>
        <p:txBody>
          <a:bodyPr spcFirstLastPara="1" wrap="square" lIns="146300" tIns="146300" rIns="146300" bIns="146300" anchor="t" anchorCtr="0">
            <a:normAutofit/>
          </a:bodyPr>
          <a:lstStyle>
            <a:lvl1pPr marL="457200" lvl="0" indent="-406400" algn="ctr">
              <a:spcBef>
                <a:spcPts val="0"/>
              </a:spcBef>
              <a:spcAft>
                <a:spcPts val="0"/>
              </a:spcAft>
              <a:buSzPts val="2800"/>
              <a:buChar char="●"/>
              <a:defRPr/>
            </a:lvl1pPr>
            <a:lvl2pPr marL="914400" lvl="1" indent="-374650" algn="ctr">
              <a:spcBef>
                <a:spcPts val="0"/>
              </a:spcBef>
              <a:spcAft>
                <a:spcPts val="0"/>
              </a:spcAft>
              <a:buSzPts val="2300"/>
              <a:buChar char="○"/>
              <a:defRPr/>
            </a:lvl2pPr>
            <a:lvl3pPr marL="1371600" lvl="2" indent="-374650" algn="ctr">
              <a:spcBef>
                <a:spcPts val="0"/>
              </a:spcBef>
              <a:spcAft>
                <a:spcPts val="0"/>
              </a:spcAft>
              <a:buSzPts val="2300"/>
              <a:buChar char="■"/>
              <a:defRPr/>
            </a:lvl3pPr>
            <a:lvl4pPr marL="1828800" lvl="3" indent="-374650" algn="ctr">
              <a:spcBef>
                <a:spcPts val="0"/>
              </a:spcBef>
              <a:spcAft>
                <a:spcPts val="0"/>
              </a:spcAft>
              <a:buSzPts val="2300"/>
              <a:buChar char="●"/>
              <a:defRPr/>
            </a:lvl4pPr>
            <a:lvl5pPr marL="2286000" lvl="4" indent="-374650" algn="ctr">
              <a:spcBef>
                <a:spcPts val="0"/>
              </a:spcBef>
              <a:spcAft>
                <a:spcPts val="0"/>
              </a:spcAft>
              <a:buSzPts val="2300"/>
              <a:buChar char="○"/>
              <a:defRPr/>
            </a:lvl5pPr>
            <a:lvl6pPr marL="2743200" lvl="5" indent="-374650" algn="ctr">
              <a:spcBef>
                <a:spcPts val="0"/>
              </a:spcBef>
              <a:spcAft>
                <a:spcPts val="0"/>
              </a:spcAft>
              <a:buSzPts val="2300"/>
              <a:buChar char="■"/>
              <a:defRPr/>
            </a:lvl6pPr>
            <a:lvl7pPr marL="3200400" lvl="6" indent="-374650" algn="ctr">
              <a:spcBef>
                <a:spcPts val="0"/>
              </a:spcBef>
              <a:spcAft>
                <a:spcPts val="0"/>
              </a:spcAft>
              <a:buSzPts val="2300"/>
              <a:buChar char="●"/>
              <a:defRPr/>
            </a:lvl7pPr>
            <a:lvl8pPr marL="3657600" lvl="7" indent="-374650" algn="ctr">
              <a:spcBef>
                <a:spcPts val="0"/>
              </a:spcBef>
              <a:spcAft>
                <a:spcPts val="0"/>
              </a:spcAft>
              <a:buSzPts val="2300"/>
              <a:buChar char="○"/>
              <a:defRPr/>
            </a:lvl8pPr>
            <a:lvl9pPr marL="4114800" lvl="8" indent="-374650" algn="ctr">
              <a:spcBef>
                <a:spcPts val="0"/>
              </a:spcBef>
              <a:spcAft>
                <a:spcPts val="0"/>
              </a:spcAft>
              <a:buSzPts val="2300"/>
              <a:buChar char="■"/>
              <a:defRPr/>
            </a:lvl9pPr>
          </a:lstStyle>
          <a:p>
            <a:endParaRPr/>
          </a:p>
        </p:txBody>
      </p:sp>
      <p:sp>
        <p:nvSpPr>
          <p:cNvPr id="47" name="Google Shape;47;p11"/>
          <p:cNvSpPr txBox="1">
            <a:spLocks noGrp="1"/>
          </p:cNvSpPr>
          <p:nvPr>
            <p:ph type="sldNum" idx="12"/>
          </p:nvPr>
        </p:nvSpPr>
        <p:spPr>
          <a:xfrm>
            <a:off x="13555933" y="7461147"/>
            <a:ext cx="877800" cy="629400"/>
          </a:xfrm>
          <a:prstGeom prst="rect">
            <a:avLst/>
          </a:prstGeom>
        </p:spPr>
        <p:txBody>
          <a:bodyPr spcFirstLastPara="1" wrap="square" lIns="146300" tIns="146300" rIns="146300" bIns="1463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3555933" y="7461147"/>
            <a:ext cx="877800" cy="629400"/>
          </a:xfrm>
          <a:prstGeom prst="rect">
            <a:avLst/>
          </a:prstGeom>
        </p:spPr>
        <p:txBody>
          <a:bodyPr spcFirstLastPara="1" wrap="square" lIns="146300" tIns="146300" rIns="146300" bIns="1463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lide 1 master">
  <p:cSld name="Slide 1 master">
    <p:spTree>
      <p:nvGrpSpPr>
        <p:cNvPr id="1" name="Shape 50"/>
        <p:cNvGrpSpPr/>
        <p:nvPr/>
      </p:nvGrpSpPr>
      <p:grpSpPr>
        <a:xfrm>
          <a:off x="0" y="0"/>
          <a:ext cx="0" cy="0"/>
          <a:chOff x="0" y="0"/>
          <a:chExt cx="0" cy="0"/>
        </a:xfrm>
      </p:grpSpPr>
      <p:sp>
        <p:nvSpPr>
          <p:cNvPr id="51" name="Google Shape;51;p13"/>
          <p:cNvSpPr/>
          <p:nvPr/>
        </p:nvSpPr>
        <p:spPr>
          <a:xfrm>
            <a:off x="0" y="0"/>
            <a:ext cx="14630400" cy="8229600"/>
          </a:xfrm>
          <a:prstGeom prst="rect">
            <a:avLst/>
          </a:prstGeom>
          <a:solidFill>
            <a:srgbClr val="EBF4F3"/>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52" name="Google Shape;52;p13"/>
          <p:cNvSpPr/>
          <p:nvPr/>
        </p:nvSpPr>
        <p:spPr>
          <a:xfrm>
            <a:off x="0" y="0"/>
            <a:ext cx="14630400" cy="8229600"/>
          </a:xfrm>
          <a:prstGeom prst="rect">
            <a:avLst/>
          </a:prstGeom>
          <a:solidFill>
            <a:srgbClr val="FFFFFF"/>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pic>
        <p:nvPicPr>
          <p:cNvPr id="53" name="Google Shape;53;p13" descr="preencoded.png">
            <a:hlinkClick r:id="rId2"/>
          </p:cNvPr>
          <p:cNvPicPr preferRelativeResize="0"/>
          <p:nvPr/>
        </p:nvPicPr>
        <p:blipFill rotWithShape="1">
          <a:blip r:embed="rId3">
            <a:alphaModFix/>
          </a:blip>
          <a:srcRect/>
          <a:stretch/>
        </p:blipFill>
        <p:spPr>
          <a:xfrm>
            <a:off x="12839215" y="7749540"/>
            <a:ext cx="1722608" cy="41148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lide 3 master">
  <p:cSld name="Slide 3 master">
    <p:spTree>
      <p:nvGrpSpPr>
        <p:cNvPr id="1" name="Shape 54"/>
        <p:cNvGrpSpPr/>
        <p:nvPr/>
      </p:nvGrpSpPr>
      <p:grpSpPr>
        <a:xfrm>
          <a:off x="0" y="0"/>
          <a:ext cx="0" cy="0"/>
          <a:chOff x="0" y="0"/>
          <a:chExt cx="0" cy="0"/>
        </a:xfrm>
      </p:grpSpPr>
      <p:sp>
        <p:nvSpPr>
          <p:cNvPr id="55" name="Google Shape;55;p14"/>
          <p:cNvSpPr/>
          <p:nvPr/>
        </p:nvSpPr>
        <p:spPr>
          <a:xfrm>
            <a:off x="0" y="0"/>
            <a:ext cx="14630400" cy="8229600"/>
          </a:xfrm>
          <a:prstGeom prst="rect">
            <a:avLst/>
          </a:prstGeom>
          <a:solidFill>
            <a:srgbClr val="EBF4F3"/>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56" name="Google Shape;56;p14"/>
          <p:cNvSpPr/>
          <p:nvPr/>
        </p:nvSpPr>
        <p:spPr>
          <a:xfrm>
            <a:off x="0" y="0"/>
            <a:ext cx="14630400" cy="8229600"/>
          </a:xfrm>
          <a:prstGeom prst="rect">
            <a:avLst/>
          </a:prstGeom>
          <a:solidFill>
            <a:srgbClr val="FFFFFF"/>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pic>
        <p:nvPicPr>
          <p:cNvPr id="57" name="Google Shape;57;p14" descr="preencoded.png">
            <a:hlinkClick r:id="rId2"/>
          </p:cNvPr>
          <p:cNvPicPr preferRelativeResize="0"/>
          <p:nvPr/>
        </p:nvPicPr>
        <p:blipFill rotWithShape="1">
          <a:blip r:embed="rId3">
            <a:alphaModFix/>
          </a:blip>
          <a:srcRect/>
          <a:stretch/>
        </p:blipFill>
        <p:spPr>
          <a:xfrm>
            <a:off x="12839215" y="7749540"/>
            <a:ext cx="1722608" cy="41148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98720" y="3441360"/>
            <a:ext cx="13632900" cy="1347300"/>
          </a:xfrm>
          <a:prstGeom prst="rect">
            <a:avLst/>
          </a:prstGeom>
        </p:spPr>
        <p:txBody>
          <a:bodyPr spcFirstLastPara="1" wrap="square" lIns="146300" tIns="146300" rIns="146300" bIns="146300" anchor="ctr" anchorCtr="0">
            <a:normAutofit/>
          </a:bodyPr>
          <a:lstStyle>
            <a:lvl1pPr lvl="0" algn="ctr">
              <a:spcBef>
                <a:spcPts val="0"/>
              </a:spcBef>
              <a:spcAft>
                <a:spcPts val="0"/>
              </a:spcAft>
              <a:buSzPts val="5800"/>
              <a:buNone/>
              <a:defRPr sz="5800"/>
            </a:lvl1pPr>
            <a:lvl2pPr lvl="1" algn="ctr">
              <a:spcBef>
                <a:spcPts val="0"/>
              </a:spcBef>
              <a:spcAft>
                <a:spcPts val="0"/>
              </a:spcAft>
              <a:buSzPts val="5800"/>
              <a:buNone/>
              <a:defRPr sz="5800"/>
            </a:lvl2pPr>
            <a:lvl3pPr lvl="2" algn="ctr">
              <a:spcBef>
                <a:spcPts val="0"/>
              </a:spcBef>
              <a:spcAft>
                <a:spcPts val="0"/>
              </a:spcAft>
              <a:buSzPts val="5800"/>
              <a:buNone/>
              <a:defRPr sz="5800"/>
            </a:lvl3pPr>
            <a:lvl4pPr lvl="3" algn="ctr">
              <a:spcBef>
                <a:spcPts val="0"/>
              </a:spcBef>
              <a:spcAft>
                <a:spcPts val="0"/>
              </a:spcAft>
              <a:buSzPts val="5800"/>
              <a:buNone/>
              <a:defRPr sz="5800"/>
            </a:lvl4pPr>
            <a:lvl5pPr lvl="4" algn="ctr">
              <a:spcBef>
                <a:spcPts val="0"/>
              </a:spcBef>
              <a:spcAft>
                <a:spcPts val="0"/>
              </a:spcAft>
              <a:buSzPts val="5800"/>
              <a:buNone/>
              <a:defRPr sz="5800"/>
            </a:lvl5pPr>
            <a:lvl6pPr lvl="5" algn="ctr">
              <a:spcBef>
                <a:spcPts val="0"/>
              </a:spcBef>
              <a:spcAft>
                <a:spcPts val="0"/>
              </a:spcAft>
              <a:buSzPts val="5800"/>
              <a:buNone/>
              <a:defRPr sz="5800"/>
            </a:lvl6pPr>
            <a:lvl7pPr lvl="6" algn="ctr">
              <a:spcBef>
                <a:spcPts val="0"/>
              </a:spcBef>
              <a:spcAft>
                <a:spcPts val="0"/>
              </a:spcAft>
              <a:buSzPts val="5800"/>
              <a:buNone/>
              <a:defRPr sz="5800"/>
            </a:lvl7pPr>
            <a:lvl8pPr lvl="7" algn="ctr">
              <a:spcBef>
                <a:spcPts val="0"/>
              </a:spcBef>
              <a:spcAft>
                <a:spcPts val="0"/>
              </a:spcAft>
              <a:buSzPts val="5800"/>
              <a:buNone/>
              <a:defRPr sz="5800"/>
            </a:lvl8pPr>
            <a:lvl9pPr lvl="8" algn="ctr">
              <a:spcBef>
                <a:spcPts val="0"/>
              </a:spcBef>
              <a:spcAft>
                <a:spcPts val="0"/>
              </a:spcAft>
              <a:buSzPts val="5800"/>
              <a:buNone/>
              <a:defRPr sz="5800"/>
            </a:lvl9pPr>
          </a:lstStyle>
          <a:p>
            <a:endParaRPr/>
          </a:p>
        </p:txBody>
      </p:sp>
      <p:sp>
        <p:nvSpPr>
          <p:cNvPr id="15" name="Google Shape;15;p3"/>
          <p:cNvSpPr txBox="1">
            <a:spLocks noGrp="1"/>
          </p:cNvSpPr>
          <p:nvPr>
            <p:ph type="sldNum" idx="12"/>
          </p:nvPr>
        </p:nvSpPr>
        <p:spPr>
          <a:xfrm>
            <a:off x="13555933" y="7461147"/>
            <a:ext cx="877800" cy="629400"/>
          </a:xfrm>
          <a:prstGeom prst="rect">
            <a:avLst/>
          </a:prstGeom>
        </p:spPr>
        <p:txBody>
          <a:bodyPr spcFirstLastPara="1" wrap="square" lIns="146300" tIns="146300" rIns="146300" bIns="1463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98720" y="712040"/>
            <a:ext cx="13632900" cy="916800"/>
          </a:xfrm>
          <a:prstGeom prst="rect">
            <a:avLst/>
          </a:prstGeom>
        </p:spPr>
        <p:txBody>
          <a:bodyPr spcFirstLastPara="1" wrap="square" lIns="146300" tIns="146300" rIns="146300" bIns="146300" anchor="t" anchorCtr="0">
            <a:norm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18" name="Google Shape;18;p4"/>
          <p:cNvSpPr txBox="1">
            <a:spLocks noGrp="1"/>
          </p:cNvSpPr>
          <p:nvPr>
            <p:ph type="body" idx="1"/>
          </p:nvPr>
        </p:nvSpPr>
        <p:spPr>
          <a:xfrm>
            <a:off x="498720" y="1843960"/>
            <a:ext cx="13632900" cy="5466600"/>
          </a:xfrm>
          <a:prstGeom prst="rect">
            <a:avLst/>
          </a:prstGeom>
        </p:spPr>
        <p:txBody>
          <a:bodyPr spcFirstLastPara="1" wrap="square" lIns="146300" tIns="146300" rIns="146300" bIns="146300" anchor="t" anchorCtr="0">
            <a:normAutofit/>
          </a:bodyPr>
          <a:lstStyle>
            <a:lvl1pPr marL="457200" lvl="0" indent="-406400">
              <a:spcBef>
                <a:spcPts val="0"/>
              </a:spcBef>
              <a:spcAft>
                <a:spcPts val="0"/>
              </a:spcAft>
              <a:buSzPts val="2800"/>
              <a:buChar char="●"/>
              <a:defRPr/>
            </a:lvl1pPr>
            <a:lvl2pPr marL="914400" lvl="1" indent="-374650">
              <a:spcBef>
                <a:spcPts val="0"/>
              </a:spcBef>
              <a:spcAft>
                <a:spcPts val="0"/>
              </a:spcAft>
              <a:buSzPts val="2300"/>
              <a:buChar char="○"/>
              <a:defRPr/>
            </a:lvl2pPr>
            <a:lvl3pPr marL="1371600" lvl="2" indent="-374650">
              <a:spcBef>
                <a:spcPts val="0"/>
              </a:spcBef>
              <a:spcAft>
                <a:spcPts val="0"/>
              </a:spcAft>
              <a:buSzPts val="2300"/>
              <a:buChar char="■"/>
              <a:defRPr/>
            </a:lvl3pPr>
            <a:lvl4pPr marL="1828800" lvl="3" indent="-374650">
              <a:spcBef>
                <a:spcPts val="0"/>
              </a:spcBef>
              <a:spcAft>
                <a:spcPts val="0"/>
              </a:spcAft>
              <a:buSzPts val="2300"/>
              <a:buChar char="●"/>
              <a:defRPr/>
            </a:lvl4pPr>
            <a:lvl5pPr marL="2286000" lvl="4" indent="-374650">
              <a:spcBef>
                <a:spcPts val="0"/>
              </a:spcBef>
              <a:spcAft>
                <a:spcPts val="0"/>
              </a:spcAft>
              <a:buSzPts val="2300"/>
              <a:buChar char="○"/>
              <a:defRPr/>
            </a:lvl5pPr>
            <a:lvl6pPr marL="2743200" lvl="5" indent="-374650">
              <a:spcBef>
                <a:spcPts val="0"/>
              </a:spcBef>
              <a:spcAft>
                <a:spcPts val="0"/>
              </a:spcAft>
              <a:buSzPts val="2300"/>
              <a:buChar char="■"/>
              <a:defRPr/>
            </a:lvl6pPr>
            <a:lvl7pPr marL="3200400" lvl="6" indent="-374650">
              <a:spcBef>
                <a:spcPts val="0"/>
              </a:spcBef>
              <a:spcAft>
                <a:spcPts val="0"/>
              </a:spcAft>
              <a:buSzPts val="2300"/>
              <a:buChar char="●"/>
              <a:defRPr/>
            </a:lvl7pPr>
            <a:lvl8pPr marL="3657600" lvl="7" indent="-374650">
              <a:spcBef>
                <a:spcPts val="0"/>
              </a:spcBef>
              <a:spcAft>
                <a:spcPts val="0"/>
              </a:spcAft>
              <a:buSzPts val="2300"/>
              <a:buChar char="○"/>
              <a:defRPr/>
            </a:lvl8pPr>
            <a:lvl9pPr marL="4114800" lvl="8" indent="-374650">
              <a:spcBef>
                <a:spcPts val="0"/>
              </a:spcBef>
              <a:spcAft>
                <a:spcPts val="0"/>
              </a:spcAft>
              <a:buSzPts val="2300"/>
              <a:buChar char="■"/>
              <a:defRPr/>
            </a:lvl9pPr>
          </a:lstStyle>
          <a:p>
            <a:endParaRPr/>
          </a:p>
        </p:txBody>
      </p:sp>
      <p:sp>
        <p:nvSpPr>
          <p:cNvPr id="19" name="Google Shape;19;p4"/>
          <p:cNvSpPr txBox="1">
            <a:spLocks noGrp="1"/>
          </p:cNvSpPr>
          <p:nvPr>
            <p:ph type="sldNum" idx="12"/>
          </p:nvPr>
        </p:nvSpPr>
        <p:spPr>
          <a:xfrm>
            <a:off x="13555933" y="7461147"/>
            <a:ext cx="877800" cy="629400"/>
          </a:xfrm>
          <a:prstGeom prst="rect">
            <a:avLst/>
          </a:prstGeom>
        </p:spPr>
        <p:txBody>
          <a:bodyPr spcFirstLastPara="1" wrap="square" lIns="146300" tIns="146300" rIns="146300" bIns="1463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98720" y="712040"/>
            <a:ext cx="13632900" cy="916800"/>
          </a:xfrm>
          <a:prstGeom prst="rect">
            <a:avLst/>
          </a:prstGeom>
        </p:spPr>
        <p:txBody>
          <a:bodyPr spcFirstLastPara="1" wrap="square" lIns="146300" tIns="146300" rIns="146300" bIns="146300" anchor="t" anchorCtr="0">
            <a:norm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22" name="Google Shape;22;p5"/>
          <p:cNvSpPr txBox="1">
            <a:spLocks noGrp="1"/>
          </p:cNvSpPr>
          <p:nvPr>
            <p:ph type="body" idx="1"/>
          </p:nvPr>
        </p:nvSpPr>
        <p:spPr>
          <a:xfrm>
            <a:off x="498720" y="1843960"/>
            <a:ext cx="6399900" cy="5466600"/>
          </a:xfrm>
          <a:prstGeom prst="rect">
            <a:avLst/>
          </a:prstGeom>
        </p:spPr>
        <p:txBody>
          <a:bodyPr spcFirstLastPara="1" wrap="square" lIns="146300" tIns="146300" rIns="146300" bIns="146300" anchor="t" anchorCtr="0">
            <a:normAutofit/>
          </a:bodyPr>
          <a:lstStyle>
            <a:lvl1pPr marL="457200" lvl="0" indent="-374650">
              <a:spcBef>
                <a:spcPts val="0"/>
              </a:spcBef>
              <a:spcAft>
                <a:spcPts val="0"/>
              </a:spcAft>
              <a:buSzPts val="2300"/>
              <a:buChar char="●"/>
              <a:defRPr sz="23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3" name="Google Shape;23;p5"/>
          <p:cNvSpPr txBox="1">
            <a:spLocks noGrp="1"/>
          </p:cNvSpPr>
          <p:nvPr>
            <p:ph type="body" idx="2"/>
          </p:nvPr>
        </p:nvSpPr>
        <p:spPr>
          <a:xfrm>
            <a:off x="7731840" y="1843960"/>
            <a:ext cx="6399900" cy="5466600"/>
          </a:xfrm>
          <a:prstGeom prst="rect">
            <a:avLst/>
          </a:prstGeom>
        </p:spPr>
        <p:txBody>
          <a:bodyPr spcFirstLastPara="1" wrap="square" lIns="146300" tIns="146300" rIns="146300" bIns="146300" anchor="t" anchorCtr="0">
            <a:normAutofit/>
          </a:bodyPr>
          <a:lstStyle>
            <a:lvl1pPr marL="457200" lvl="0" indent="-374650">
              <a:spcBef>
                <a:spcPts val="0"/>
              </a:spcBef>
              <a:spcAft>
                <a:spcPts val="0"/>
              </a:spcAft>
              <a:buSzPts val="2300"/>
              <a:buChar char="●"/>
              <a:defRPr sz="23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4" name="Google Shape;24;p5"/>
          <p:cNvSpPr txBox="1">
            <a:spLocks noGrp="1"/>
          </p:cNvSpPr>
          <p:nvPr>
            <p:ph type="sldNum" idx="12"/>
          </p:nvPr>
        </p:nvSpPr>
        <p:spPr>
          <a:xfrm>
            <a:off x="13555933" y="7461147"/>
            <a:ext cx="877800" cy="629400"/>
          </a:xfrm>
          <a:prstGeom prst="rect">
            <a:avLst/>
          </a:prstGeom>
        </p:spPr>
        <p:txBody>
          <a:bodyPr spcFirstLastPara="1" wrap="square" lIns="146300" tIns="146300" rIns="146300" bIns="1463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98720" y="712040"/>
            <a:ext cx="13632900" cy="916800"/>
          </a:xfrm>
          <a:prstGeom prst="rect">
            <a:avLst/>
          </a:prstGeom>
        </p:spPr>
        <p:txBody>
          <a:bodyPr spcFirstLastPara="1" wrap="square" lIns="146300" tIns="146300" rIns="146300" bIns="146300" anchor="t" anchorCtr="0">
            <a:norm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27" name="Google Shape;27;p6"/>
          <p:cNvSpPr txBox="1">
            <a:spLocks noGrp="1"/>
          </p:cNvSpPr>
          <p:nvPr>
            <p:ph type="sldNum" idx="12"/>
          </p:nvPr>
        </p:nvSpPr>
        <p:spPr>
          <a:xfrm>
            <a:off x="13555933" y="7461147"/>
            <a:ext cx="877800" cy="629400"/>
          </a:xfrm>
          <a:prstGeom prst="rect">
            <a:avLst/>
          </a:prstGeom>
        </p:spPr>
        <p:txBody>
          <a:bodyPr spcFirstLastPara="1" wrap="square" lIns="146300" tIns="146300" rIns="146300" bIns="1463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98720" y="888960"/>
            <a:ext cx="4492800" cy="1209300"/>
          </a:xfrm>
          <a:prstGeom prst="rect">
            <a:avLst/>
          </a:prstGeom>
        </p:spPr>
        <p:txBody>
          <a:bodyPr spcFirstLastPara="1" wrap="square" lIns="146300" tIns="146300" rIns="146300" bIns="146300" anchor="b" anchorCtr="0">
            <a:normAutofit/>
          </a:bodyPr>
          <a:lstStyle>
            <a:lvl1pPr lvl="0">
              <a:spcBef>
                <a:spcPts val="0"/>
              </a:spcBef>
              <a:spcAft>
                <a:spcPts val="0"/>
              </a:spcAft>
              <a:buSzPts val="3800"/>
              <a:buNone/>
              <a:defRPr sz="3800"/>
            </a:lvl1pPr>
            <a:lvl2pPr lvl="1">
              <a:spcBef>
                <a:spcPts val="0"/>
              </a:spcBef>
              <a:spcAft>
                <a:spcPts val="0"/>
              </a:spcAft>
              <a:buSzPts val="3800"/>
              <a:buNone/>
              <a:defRPr sz="3800"/>
            </a:lvl2pPr>
            <a:lvl3pPr lvl="2">
              <a:spcBef>
                <a:spcPts val="0"/>
              </a:spcBef>
              <a:spcAft>
                <a:spcPts val="0"/>
              </a:spcAft>
              <a:buSzPts val="3800"/>
              <a:buNone/>
              <a:defRPr sz="3800"/>
            </a:lvl3pPr>
            <a:lvl4pPr lvl="3">
              <a:spcBef>
                <a:spcPts val="0"/>
              </a:spcBef>
              <a:spcAft>
                <a:spcPts val="0"/>
              </a:spcAft>
              <a:buSzPts val="3800"/>
              <a:buNone/>
              <a:defRPr sz="3800"/>
            </a:lvl4pPr>
            <a:lvl5pPr lvl="4">
              <a:spcBef>
                <a:spcPts val="0"/>
              </a:spcBef>
              <a:spcAft>
                <a:spcPts val="0"/>
              </a:spcAft>
              <a:buSzPts val="3800"/>
              <a:buNone/>
              <a:defRPr sz="3800"/>
            </a:lvl5pPr>
            <a:lvl6pPr lvl="5">
              <a:spcBef>
                <a:spcPts val="0"/>
              </a:spcBef>
              <a:spcAft>
                <a:spcPts val="0"/>
              </a:spcAft>
              <a:buSzPts val="3800"/>
              <a:buNone/>
              <a:defRPr sz="3800"/>
            </a:lvl6pPr>
            <a:lvl7pPr lvl="6">
              <a:spcBef>
                <a:spcPts val="0"/>
              </a:spcBef>
              <a:spcAft>
                <a:spcPts val="0"/>
              </a:spcAft>
              <a:buSzPts val="3800"/>
              <a:buNone/>
              <a:defRPr sz="3800"/>
            </a:lvl7pPr>
            <a:lvl8pPr lvl="7">
              <a:spcBef>
                <a:spcPts val="0"/>
              </a:spcBef>
              <a:spcAft>
                <a:spcPts val="0"/>
              </a:spcAft>
              <a:buSzPts val="3800"/>
              <a:buNone/>
              <a:defRPr sz="3800"/>
            </a:lvl8pPr>
            <a:lvl9pPr lvl="8">
              <a:spcBef>
                <a:spcPts val="0"/>
              </a:spcBef>
              <a:spcAft>
                <a:spcPts val="0"/>
              </a:spcAft>
              <a:buSzPts val="3800"/>
              <a:buNone/>
              <a:defRPr sz="3800"/>
            </a:lvl9pPr>
          </a:lstStyle>
          <a:p>
            <a:endParaRPr/>
          </a:p>
        </p:txBody>
      </p:sp>
      <p:sp>
        <p:nvSpPr>
          <p:cNvPr id="30" name="Google Shape;30;p7"/>
          <p:cNvSpPr txBox="1">
            <a:spLocks noGrp="1"/>
          </p:cNvSpPr>
          <p:nvPr>
            <p:ph type="body" idx="1"/>
          </p:nvPr>
        </p:nvSpPr>
        <p:spPr>
          <a:xfrm>
            <a:off x="498720" y="2223360"/>
            <a:ext cx="4492800" cy="5087100"/>
          </a:xfrm>
          <a:prstGeom prst="rect">
            <a:avLst/>
          </a:prstGeom>
        </p:spPr>
        <p:txBody>
          <a:bodyPr spcFirstLastPara="1" wrap="square" lIns="146300" tIns="146300" rIns="146300" bIns="146300" anchor="t" anchorCtr="0">
            <a:normAutofit/>
          </a:bodyPr>
          <a:lstStyle>
            <a:lvl1pPr marL="457200" lvl="0" indent="-355600">
              <a:spcBef>
                <a:spcPts val="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7"/>
          <p:cNvSpPr txBox="1">
            <a:spLocks noGrp="1"/>
          </p:cNvSpPr>
          <p:nvPr>
            <p:ph type="sldNum" idx="12"/>
          </p:nvPr>
        </p:nvSpPr>
        <p:spPr>
          <a:xfrm>
            <a:off x="13555933" y="7461147"/>
            <a:ext cx="877800" cy="629400"/>
          </a:xfrm>
          <a:prstGeom prst="rect">
            <a:avLst/>
          </a:prstGeom>
        </p:spPr>
        <p:txBody>
          <a:bodyPr spcFirstLastPara="1" wrap="square" lIns="146300" tIns="146300" rIns="146300" bIns="1463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784400" y="720240"/>
            <a:ext cx="10188600" cy="6545700"/>
          </a:xfrm>
          <a:prstGeom prst="rect">
            <a:avLst/>
          </a:prstGeom>
        </p:spPr>
        <p:txBody>
          <a:bodyPr spcFirstLastPara="1" wrap="square" lIns="146300" tIns="146300" rIns="146300" bIns="146300" anchor="ctr" anchorCtr="0">
            <a:normAutofit/>
          </a:bodyPr>
          <a:lstStyle>
            <a:lvl1pPr lvl="0">
              <a:spcBef>
                <a:spcPts val="0"/>
              </a:spcBef>
              <a:spcAft>
                <a:spcPts val="0"/>
              </a:spcAft>
              <a:buSzPts val="7600"/>
              <a:buNone/>
              <a:defRPr sz="7600"/>
            </a:lvl1pPr>
            <a:lvl2pPr lvl="1">
              <a:spcBef>
                <a:spcPts val="0"/>
              </a:spcBef>
              <a:spcAft>
                <a:spcPts val="0"/>
              </a:spcAft>
              <a:buSzPts val="7600"/>
              <a:buNone/>
              <a:defRPr sz="7600"/>
            </a:lvl2pPr>
            <a:lvl3pPr lvl="2">
              <a:spcBef>
                <a:spcPts val="0"/>
              </a:spcBef>
              <a:spcAft>
                <a:spcPts val="0"/>
              </a:spcAft>
              <a:buSzPts val="7600"/>
              <a:buNone/>
              <a:defRPr sz="7600"/>
            </a:lvl3pPr>
            <a:lvl4pPr lvl="3">
              <a:spcBef>
                <a:spcPts val="0"/>
              </a:spcBef>
              <a:spcAft>
                <a:spcPts val="0"/>
              </a:spcAft>
              <a:buSzPts val="7600"/>
              <a:buNone/>
              <a:defRPr sz="7600"/>
            </a:lvl4pPr>
            <a:lvl5pPr lvl="4">
              <a:spcBef>
                <a:spcPts val="0"/>
              </a:spcBef>
              <a:spcAft>
                <a:spcPts val="0"/>
              </a:spcAft>
              <a:buSzPts val="7600"/>
              <a:buNone/>
              <a:defRPr sz="7600"/>
            </a:lvl5pPr>
            <a:lvl6pPr lvl="5">
              <a:spcBef>
                <a:spcPts val="0"/>
              </a:spcBef>
              <a:spcAft>
                <a:spcPts val="0"/>
              </a:spcAft>
              <a:buSzPts val="7600"/>
              <a:buNone/>
              <a:defRPr sz="7600"/>
            </a:lvl6pPr>
            <a:lvl7pPr lvl="6">
              <a:spcBef>
                <a:spcPts val="0"/>
              </a:spcBef>
              <a:spcAft>
                <a:spcPts val="0"/>
              </a:spcAft>
              <a:buSzPts val="7600"/>
              <a:buNone/>
              <a:defRPr sz="7600"/>
            </a:lvl7pPr>
            <a:lvl8pPr lvl="7">
              <a:spcBef>
                <a:spcPts val="0"/>
              </a:spcBef>
              <a:spcAft>
                <a:spcPts val="0"/>
              </a:spcAft>
              <a:buSzPts val="7600"/>
              <a:buNone/>
              <a:defRPr sz="7600"/>
            </a:lvl8pPr>
            <a:lvl9pPr lvl="8">
              <a:spcBef>
                <a:spcPts val="0"/>
              </a:spcBef>
              <a:spcAft>
                <a:spcPts val="0"/>
              </a:spcAft>
              <a:buSzPts val="7600"/>
              <a:buNone/>
              <a:defRPr sz="7600"/>
            </a:lvl9pPr>
          </a:lstStyle>
          <a:p>
            <a:endParaRPr/>
          </a:p>
        </p:txBody>
      </p:sp>
      <p:sp>
        <p:nvSpPr>
          <p:cNvPr id="34" name="Google Shape;34;p8"/>
          <p:cNvSpPr txBox="1">
            <a:spLocks noGrp="1"/>
          </p:cNvSpPr>
          <p:nvPr>
            <p:ph type="sldNum" idx="12"/>
          </p:nvPr>
        </p:nvSpPr>
        <p:spPr>
          <a:xfrm>
            <a:off x="13555933" y="7461147"/>
            <a:ext cx="877800" cy="629400"/>
          </a:xfrm>
          <a:prstGeom prst="rect">
            <a:avLst/>
          </a:prstGeom>
        </p:spPr>
        <p:txBody>
          <a:bodyPr spcFirstLastPara="1" wrap="square" lIns="146300" tIns="146300" rIns="146300" bIns="1463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7315200" y="-200"/>
            <a:ext cx="7315200" cy="8229600"/>
          </a:xfrm>
          <a:prstGeom prst="rect">
            <a:avLst/>
          </a:prstGeom>
          <a:solidFill>
            <a:schemeClr val="lt2"/>
          </a:solidFill>
          <a:ln>
            <a:noFill/>
          </a:ln>
        </p:spPr>
        <p:txBody>
          <a:bodyPr spcFirstLastPara="1" wrap="square" lIns="146300" tIns="146300" rIns="146300" bIns="1463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424800" y="1973080"/>
            <a:ext cx="6472500" cy="2371200"/>
          </a:xfrm>
          <a:prstGeom prst="rect">
            <a:avLst/>
          </a:prstGeom>
        </p:spPr>
        <p:txBody>
          <a:bodyPr spcFirstLastPara="1" wrap="square" lIns="146300" tIns="146300" rIns="146300" bIns="146300" anchor="b" anchorCtr="0">
            <a:norm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a:endParaRPr/>
          </a:p>
        </p:txBody>
      </p:sp>
      <p:sp>
        <p:nvSpPr>
          <p:cNvPr id="38" name="Google Shape;38;p9"/>
          <p:cNvSpPr txBox="1">
            <a:spLocks noGrp="1"/>
          </p:cNvSpPr>
          <p:nvPr>
            <p:ph type="subTitle" idx="1"/>
          </p:nvPr>
        </p:nvSpPr>
        <p:spPr>
          <a:xfrm>
            <a:off x="424800" y="4484920"/>
            <a:ext cx="6472500" cy="1975800"/>
          </a:xfrm>
          <a:prstGeom prst="rect">
            <a:avLst/>
          </a:prstGeom>
        </p:spPr>
        <p:txBody>
          <a:bodyPr spcFirstLastPara="1" wrap="square" lIns="146300" tIns="146300" rIns="146300" bIns="146300" anchor="t" anchorCtr="0">
            <a:normAutofit/>
          </a:bodyPr>
          <a:lstStyle>
            <a:lvl1pPr lvl="0" algn="ctr">
              <a:lnSpc>
                <a:spcPct val="100000"/>
              </a:lnSpc>
              <a:spcBef>
                <a:spcPts val="0"/>
              </a:spcBef>
              <a:spcAft>
                <a:spcPts val="0"/>
              </a:spcAft>
              <a:buSzPts val="3300"/>
              <a:buNone/>
              <a:defRPr sz="3300"/>
            </a:lvl1pPr>
            <a:lvl2pPr lvl="1" algn="ctr">
              <a:lnSpc>
                <a:spcPct val="100000"/>
              </a:lnSpc>
              <a:spcBef>
                <a:spcPts val="0"/>
              </a:spcBef>
              <a:spcAft>
                <a:spcPts val="0"/>
              </a:spcAft>
              <a:buSzPts val="3300"/>
              <a:buNone/>
              <a:defRPr sz="3300"/>
            </a:lvl2pPr>
            <a:lvl3pPr lvl="2" algn="ctr">
              <a:lnSpc>
                <a:spcPct val="100000"/>
              </a:lnSpc>
              <a:spcBef>
                <a:spcPts val="0"/>
              </a:spcBef>
              <a:spcAft>
                <a:spcPts val="0"/>
              </a:spcAft>
              <a:buSzPts val="3300"/>
              <a:buNone/>
              <a:defRPr sz="3300"/>
            </a:lvl3pPr>
            <a:lvl4pPr lvl="3" algn="ctr">
              <a:lnSpc>
                <a:spcPct val="100000"/>
              </a:lnSpc>
              <a:spcBef>
                <a:spcPts val="0"/>
              </a:spcBef>
              <a:spcAft>
                <a:spcPts val="0"/>
              </a:spcAft>
              <a:buSzPts val="3300"/>
              <a:buNone/>
              <a:defRPr sz="3300"/>
            </a:lvl4pPr>
            <a:lvl5pPr lvl="4" algn="ctr">
              <a:lnSpc>
                <a:spcPct val="100000"/>
              </a:lnSpc>
              <a:spcBef>
                <a:spcPts val="0"/>
              </a:spcBef>
              <a:spcAft>
                <a:spcPts val="0"/>
              </a:spcAft>
              <a:buSzPts val="3300"/>
              <a:buNone/>
              <a:defRPr sz="3300"/>
            </a:lvl5pPr>
            <a:lvl6pPr lvl="5" algn="ctr">
              <a:lnSpc>
                <a:spcPct val="100000"/>
              </a:lnSpc>
              <a:spcBef>
                <a:spcPts val="0"/>
              </a:spcBef>
              <a:spcAft>
                <a:spcPts val="0"/>
              </a:spcAft>
              <a:buSzPts val="3300"/>
              <a:buNone/>
              <a:defRPr sz="3300"/>
            </a:lvl6pPr>
            <a:lvl7pPr lvl="6" algn="ctr">
              <a:lnSpc>
                <a:spcPct val="100000"/>
              </a:lnSpc>
              <a:spcBef>
                <a:spcPts val="0"/>
              </a:spcBef>
              <a:spcAft>
                <a:spcPts val="0"/>
              </a:spcAft>
              <a:buSzPts val="3300"/>
              <a:buNone/>
              <a:defRPr sz="3300"/>
            </a:lvl7pPr>
            <a:lvl8pPr lvl="7" algn="ctr">
              <a:lnSpc>
                <a:spcPct val="100000"/>
              </a:lnSpc>
              <a:spcBef>
                <a:spcPts val="0"/>
              </a:spcBef>
              <a:spcAft>
                <a:spcPts val="0"/>
              </a:spcAft>
              <a:buSzPts val="3300"/>
              <a:buNone/>
              <a:defRPr sz="3300"/>
            </a:lvl8pPr>
            <a:lvl9pPr lvl="8" algn="ctr">
              <a:lnSpc>
                <a:spcPct val="100000"/>
              </a:lnSpc>
              <a:spcBef>
                <a:spcPts val="0"/>
              </a:spcBef>
              <a:spcAft>
                <a:spcPts val="0"/>
              </a:spcAft>
              <a:buSzPts val="3300"/>
              <a:buNone/>
              <a:defRPr sz="3300"/>
            </a:lvl9pPr>
          </a:lstStyle>
          <a:p>
            <a:endParaRPr/>
          </a:p>
        </p:txBody>
      </p:sp>
      <p:sp>
        <p:nvSpPr>
          <p:cNvPr id="39" name="Google Shape;39;p9"/>
          <p:cNvSpPr txBox="1">
            <a:spLocks noGrp="1"/>
          </p:cNvSpPr>
          <p:nvPr>
            <p:ph type="body" idx="2"/>
          </p:nvPr>
        </p:nvSpPr>
        <p:spPr>
          <a:xfrm>
            <a:off x="7903200" y="1158520"/>
            <a:ext cx="6139500" cy="5912400"/>
          </a:xfrm>
          <a:prstGeom prst="rect">
            <a:avLst/>
          </a:prstGeom>
        </p:spPr>
        <p:txBody>
          <a:bodyPr spcFirstLastPara="1" wrap="square" lIns="146300" tIns="146300" rIns="146300" bIns="146300" anchor="ctr" anchorCtr="0">
            <a:normAutofit/>
          </a:bodyPr>
          <a:lstStyle>
            <a:lvl1pPr marL="457200" lvl="0" indent="-406400">
              <a:spcBef>
                <a:spcPts val="0"/>
              </a:spcBef>
              <a:spcAft>
                <a:spcPts val="0"/>
              </a:spcAft>
              <a:buSzPts val="2800"/>
              <a:buChar char="●"/>
              <a:defRPr/>
            </a:lvl1pPr>
            <a:lvl2pPr marL="914400" lvl="1" indent="-374650">
              <a:spcBef>
                <a:spcPts val="0"/>
              </a:spcBef>
              <a:spcAft>
                <a:spcPts val="0"/>
              </a:spcAft>
              <a:buSzPts val="2300"/>
              <a:buChar char="○"/>
              <a:defRPr/>
            </a:lvl2pPr>
            <a:lvl3pPr marL="1371600" lvl="2" indent="-374650">
              <a:spcBef>
                <a:spcPts val="0"/>
              </a:spcBef>
              <a:spcAft>
                <a:spcPts val="0"/>
              </a:spcAft>
              <a:buSzPts val="2300"/>
              <a:buChar char="■"/>
              <a:defRPr/>
            </a:lvl3pPr>
            <a:lvl4pPr marL="1828800" lvl="3" indent="-374650">
              <a:spcBef>
                <a:spcPts val="0"/>
              </a:spcBef>
              <a:spcAft>
                <a:spcPts val="0"/>
              </a:spcAft>
              <a:buSzPts val="2300"/>
              <a:buChar char="●"/>
              <a:defRPr/>
            </a:lvl4pPr>
            <a:lvl5pPr marL="2286000" lvl="4" indent="-374650">
              <a:spcBef>
                <a:spcPts val="0"/>
              </a:spcBef>
              <a:spcAft>
                <a:spcPts val="0"/>
              </a:spcAft>
              <a:buSzPts val="2300"/>
              <a:buChar char="○"/>
              <a:defRPr/>
            </a:lvl5pPr>
            <a:lvl6pPr marL="2743200" lvl="5" indent="-374650">
              <a:spcBef>
                <a:spcPts val="0"/>
              </a:spcBef>
              <a:spcAft>
                <a:spcPts val="0"/>
              </a:spcAft>
              <a:buSzPts val="2300"/>
              <a:buChar char="■"/>
              <a:defRPr/>
            </a:lvl6pPr>
            <a:lvl7pPr marL="3200400" lvl="6" indent="-374650">
              <a:spcBef>
                <a:spcPts val="0"/>
              </a:spcBef>
              <a:spcAft>
                <a:spcPts val="0"/>
              </a:spcAft>
              <a:buSzPts val="2300"/>
              <a:buChar char="●"/>
              <a:defRPr/>
            </a:lvl7pPr>
            <a:lvl8pPr marL="3657600" lvl="7" indent="-374650">
              <a:spcBef>
                <a:spcPts val="0"/>
              </a:spcBef>
              <a:spcAft>
                <a:spcPts val="0"/>
              </a:spcAft>
              <a:buSzPts val="2300"/>
              <a:buChar char="○"/>
              <a:defRPr/>
            </a:lvl8pPr>
            <a:lvl9pPr marL="4114800" lvl="8" indent="-374650">
              <a:spcBef>
                <a:spcPts val="0"/>
              </a:spcBef>
              <a:spcAft>
                <a:spcPts val="0"/>
              </a:spcAft>
              <a:buSzPts val="2300"/>
              <a:buChar char="■"/>
              <a:defRPr/>
            </a:lvl9pPr>
          </a:lstStyle>
          <a:p>
            <a:endParaRPr/>
          </a:p>
        </p:txBody>
      </p:sp>
      <p:sp>
        <p:nvSpPr>
          <p:cNvPr id="40" name="Google Shape;40;p9"/>
          <p:cNvSpPr txBox="1">
            <a:spLocks noGrp="1"/>
          </p:cNvSpPr>
          <p:nvPr>
            <p:ph type="sldNum" idx="12"/>
          </p:nvPr>
        </p:nvSpPr>
        <p:spPr>
          <a:xfrm>
            <a:off x="13555933" y="7461147"/>
            <a:ext cx="877800" cy="629400"/>
          </a:xfrm>
          <a:prstGeom prst="rect">
            <a:avLst/>
          </a:prstGeom>
        </p:spPr>
        <p:txBody>
          <a:bodyPr spcFirstLastPara="1" wrap="square" lIns="146300" tIns="146300" rIns="146300" bIns="1463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98720" y="6768920"/>
            <a:ext cx="9598200" cy="968400"/>
          </a:xfrm>
          <a:prstGeom prst="rect">
            <a:avLst/>
          </a:prstGeom>
        </p:spPr>
        <p:txBody>
          <a:bodyPr spcFirstLastPara="1" wrap="square" lIns="146300" tIns="146300" rIns="146300" bIns="146300" anchor="ctr" anchorCtr="0">
            <a:normAutofit/>
          </a:bodyPr>
          <a:lstStyle>
            <a:lvl1pPr marL="457200" lvl="0" indent="-228600">
              <a:lnSpc>
                <a:spcPct val="100000"/>
              </a:lnSpc>
              <a:spcBef>
                <a:spcPts val="0"/>
              </a:spcBef>
              <a:spcAft>
                <a:spcPts val="0"/>
              </a:spcAft>
              <a:buSzPts val="2800"/>
              <a:buNone/>
              <a:defRPr/>
            </a:lvl1pPr>
          </a:lstStyle>
          <a:p>
            <a:endParaRPr/>
          </a:p>
        </p:txBody>
      </p:sp>
      <p:sp>
        <p:nvSpPr>
          <p:cNvPr id="43" name="Google Shape;43;p10"/>
          <p:cNvSpPr txBox="1">
            <a:spLocks noGrp="1"/>
          </p:cNvSpPr>
          <p:nvPr>
            <p:ph type="sldNum" idx="12"/>
          </p:nvPr>
        </p:nvSpPr>
        <p:spPr>
          <a:xfrm>
            <a:off x="13555933" y="7461147"/>
            <a:ext cx="877800" cy="629400"/>
          </a:xfrm>
          <a:prstGeom prst="rect">
            <a:avLst/>
          </a:prstGeom>
        </p:spPr>
        <p:txBody>
          <a:bodyPr spcFirstLastPara="1" wrap="square" lIns="146300" tIns="146300" rIns="146300" bIns="1463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98720" y="712040"/>
            <a:ext cx="13632900" cy="916800"/>
          </a:xfrm>
          <a:prstGeom prst="rect">
            <a:avLst/>
          </a:prstGeom>
          <a:noFill/>
          <a:ln>
            <a:noFill/>
          </a:ln>
        </p:spPr>
        <p:txBody>
          <a:bodyPr spcFirstLastPara="1" wrap="square" lIns="146300" tIns="146300" rIns="146300" bIns="146300" anchor="t" anchorCtr="0">
            <a:normAutofit/>
          </a:bodyPr>
          <a:lstStyle>
            <a:lvl1pPr lvl="0">
              <a:spcBef>
                <a:spcPts val="0"/>
              </a:spcBef>
              <a:spcAft>
                <a:spcPts val="0"/>
              </a:spcAft>
              <a:buClr>
                <a:schemeClr val="dk1"/>
              </a:buClr>
              <a:buSzPts val="4600"/>
              <a:buNone/>
              <a:defRPr sz="4600">
                <a:solidFill>
                  <a:schemeClr val="dk1"/>
                </a:solidFill>
              </a:defRPr>
            </a:lvl1pPr>
            <a:lvl2pPr lvl="1">
              <a:spcBef>
                <a:spcPts val="0"/>
              </a:spcBef>
              <a:spcAft>
                <a:spcPts val="0"/>
              </a:spcAft>
              <a:buClr>
                <a:schemeClr val="dk1"/>
              </a:buClr>
              <a:buSzPts val="4600"/>
              <a:buNone/>
              <a:defRPr sz="4600">
                <a:solidFill>
                  <a:schemeClr val="dk1"/>
                </a:solidFill>
              </a:defRPr>
            </a:lvl2pPr>
            <a:lvl3pPr lvl="2">
              <a:spcBef>
                <a:spcPts val="0"/>
              </a:spcBef>
              <a:spcAft>
                <a:spcPts val="0"/>
              </a:spcAft>
              <a:buClr>
                <a:schemeClr val="dk1"/>
              </a:buClr>
              <a:buSzPts val="4600"/>
              <a:buNone/>
              <a:defRPr sz="4600">
                <a:solidFill>
                  <a:schemeClr val="dk1"/>
                </a:solidFill>
              </a:defRPr>
            </a:lvl3pPr>
            <a:lvl4pPr lvl="3">
              <a:spcBef>
                <a:spcPts val="0"/>
              </a:spcBef>
              <a:spcAft>
                <a:spcPts val="0"/>
              </a:spcAft>
              <a:buClr>
                <a:schemeClr val="dk1"/>
              </a:buClr>
              <a:buSzPts val="4600"/>
              <a:buNone/>
              <a:defRPr sz="4600">
                <a:solidFill>
                  <a:schemeClr val="dk1"/>
                </a:solidFill>
              </a:defRPr>
            </a:lvl4pPr>
            <a:lvl5pPr lvl="4">
              <a:spcBef>
                <a:spcPts val="0"/>
              </a:spcBef>
              <a:spcAft>
                <a:spcPts val="0"/>
              </a:spcAft>
              <a:buClr>
                <a:schemeClr val="dk1"/>
              </a:buClr>
              <a:buSzPts val="4600"/>
              <a:buNone/>
              <a:defRPr sz="4600">
                <a:solidFill>
                  <a:schemeClr val="dk1"/>
                </a:solidFill>
              </a:defRPr>
            </a:lvl5pPr>
            <a:lvl6pPr lvl="5">
              <a:spcBef>
                <a:spcPts val="0"/>
              </a:spcBef>
              <a:spcAft>
                <a:spcPts val="0"/>
              </a:spcAft>
              <a:buClr>
                <a:schemeClr val="dk1"/>
              </a:buClr>
              <a:buSzPts val="4600"/>
              <a:buNone/>
              <a:defRPr sz="4600">
                <a:solidFill>
                  <a:schemeClr val="dk1"/>
                </a:solidFill>
              </a:defRPr>
            </a:lvl6pPr>
            <a:lvl7pPr lvl="6">
              <a:spcBef>
                <a:spcPts val="0"/>
              </a:spcBef>
              <a:spcAft>
                <a:spcPts val="0"/>
              </a:spcAft>
              <a:buClr>
                <a:schemeClr val="dk1"/>
              </a:buClr>
              <a:buSzPts val="4600"/>
              <a:buNone/>
              <a:defRPr sz="4600">
                <a:solidFill>
                  <a:schemeClr val="dk1"/>
                </a:solidFill>
              </a:defRPr>
            </a:lvl7pPr>
            <a:lvl8pPr lvl="7">
              <a:spcBef>
                <a:spcPts val="0"/>
              </a:spcBef>
              <a:spcAft>
                <a:spcPts val="0"/>
              </a:spcAft>
              <a:buClr>
                <a:schemeClr val="dk1"/>
              </a:buClr>
              <a:buSzPts val="4600"/>
              <a:buNone/>
              <a:defRPr sz="4600">
                <a:solidFill>
                  <a:schemeClr val="dk1"/>
                </a:solidFill>
              </a:defRPr>
            </a:lvl8pPr>
            <a:lvl9pPr lvl="8">
              <a:spcBef>
                <a:spcPts val="0"/>
              </a:spcBef>
              <a:spcAft>
                <a:spcPts val="0"/>
              </a:spcAft>
              <a:buClr>
                <a:schemeClr val="dk1"/>
              </a:buClr>
              <a:buSzPts val="4600"/>
              <a:buNone/>
              <a:defRPr sz="4600">
                <a:solidFill>
                  <a:schemeClr val="dk1"/>
                </a:solidFill>
              </a:defRPr>
            </a:lvl9pPr>
          </a:lstStyle>
          <a:p>
            <a:endParaRPr/>
          </a:p>
        </p:txBody>
      </p:sp>
      <p:sp>
        <p:nvSpPr>
          <p:cNvPr id="7" name="Google Shape;7;p1"/>
          <p:cNvSpPr txBox="1">
            <a:spLocks noGrp="1"/>
          </p:cNvSpPr>
          <p:nvPr>
            <p:ph type="body" idx="1"/>
          </p:nvPr>
        </p:nvSpPr>
        <p:spPr>
          <a:xfrm>
            <a:off x="498720" y="1843960"/>
            <a:ext cx="13632900" cy="5466600"/>
          </a:xfrm>
          <a:prstGeom prst="rect">
            <a:avLst/>
          </a:prstGeom>
          <a:noFill/>
          <a:ln>
            <a:noFill/>
          </a:ln>
        </p:spPr>
        <p:txBody>
          <a:bodyPr spcFirstLastPara="1" wrap="square" lIns="146300" tIns="146300" rIns="146300" bIns="146300" anchor="t" anchorCtr="0">
            <a:normAutofit/>
          </a:bodyPr>
          <a:lstStyle>
            <a:lvl1pPr marL="457200" lvl="0" indent="-406400">
              <a:lnSpc>
                <a:spcPct val="115000"/>
              </a:lnSpc>
              <a:spcBef>
                <a:spcPts val="0"/>
              </a:spcBef>
              <a:spcAft>
                <a:spcPts val="0"/>
              </a:spcAft>
              <a:buClr>
                <a:schemeClr val="dk2"/>
              </a:buClr>
              <a:buSzPts val="2800"/>
              <a:buChar char="●"/>
              <a:defRPr sz="2800">
                <a:solidFill>
                  <a:schemeClr val="dk2"/>
                </a:solidFill>
              </a:defRPr>
            </a:lvl1pPr>
            <a:lvl2pPr marL="914400" lvl="1" indent="-374650">
              <a:lnSpc>
                <a:spcPct val="115000"/>
              </a:lnSpc>
              <a:spcBef>
                <a:spcPts val="0"/>
              </a:spcBef>
              <a:spcAft>
                <a:spcPts val="0"/>
              </a:spcAft>
              <a:buClr>
                <a:schemeClr val="dk2"/>
              </a:buClr>
              <a:buSzPts val="2300"/>
              <a:buChar char="○"/>
              <a:defRPr sz="2300">
                <a:solidFill>
                  <a:schemeClr val="dk2"/>
                </a:solidFill>
              </a:defRPr>
            </a:lvl2pPr>
            <a:lvl3pPr marL="1371600" lvl="2" indent="-374650">
              <a:lnSpc>
                <a:spcPct val="115000"/>
              </a:lnSpc>
              <a:spcBef>
                <a:spcPts val="0"/>
              </a:spcBef>
              <a:spcAft>
                <a:spcPts val="0"/>
              </a:spcAft>
              <a:buClr>
                <a:schemeClr val="dk2"/>
              </a:buClr>
              <a:buSzPts val="2300"/>
              <a:buChar char="■"/>
              <a:defRPr sz="2300">
                <a:solidFill>
                  <a:schemeClr val="dk2"/>
                </a:solidFill>
              </a:defRPr>
            </a:lvl3pPr>
            <a:lvl4pPr marL="1828800" lvl="3" indent="-374650">
              <a:lnSpc>
                <a:spcPct val="115000"/>
              </a:lnSpc>
              <a:spcBef>
                <a:spcPts val="0"/>
              </a:spcBef>
              <a:spcAft>
                <a:spcPts val="0"/>
              </a:spcAft>
              <a:buClr>
                <a:schemeClr val="dk2"/>
              </a:buClr>
              <a:buSzPts val="2300"/>
              <a:buChar char="●"/>
              <a:defRPr sz="2300">
                <a:solidFill>
                  <a:schemeClr val="dk2"/>
                </a:solidFill>
              </a:defRPr>
            </a:lvl4pPr>
            <a:lvl5pPr marL="2286000" lvl="4" indent="-374650">
              <a:lnSpc>
                <a:spcPct val="115000"/>
              </a:lnSpc>
              <a:spcBef>
                <a:spcPts val="0"/>
              </a:spcBef>
              <a:spcAft>
                <a:spcPts val="0"/>
              </a:spcAft>
              <a:buClr>
                <a:schemeClr val="dk2"/>
              </a:buClr>
              <a:buSzPts val="2300"/>
              <a:buChar char="○"/>
              <a:defRPr sz="2300">
                <a:solidFill>
                  <a:schemeClr val="dk2"/>
                </a:solidFill>
              </a:defRPr>
            </a:lvl5pPr>
            <a:lvl6pPr marL="2743200" lvl="5" indent="-374650">
              <a:lnSpc>
                <a:spcPct val="115000"/>
              </a:lnSpc>
              <a:spcBef>
                <a:spcPts val="0"/>
              </a:spcBef>
              <a:spcAft>
                <a:spcPts val="0"/>
              </a:spcAft>
              <a:buClr>
                <a:schemeClr val="dk2"/>
              </a:buClr>
              <a:buSzPts val="2300"/>
              <a:buChar char="■"/>
              <a:defRPr sz="2300">
                <a:solidFill>
                  <a:schemeClr val="dk2"/>
                </a:solidFill>
              </a:defRPr>
            </a:lvl6pPr>
            <a:lvl7pPr marL="3200400" lvl="6" indent="-374650">
              <a:lnSpc>
                <a:spcPct val="115000"/>
              </a:lnSpc>
              <a:spcBef>
                <a:spcPts val="0"/>
              </a:spcBef>
              <a:spcAft>
                <a:spcPts val="0"/>
              </a:spcAft>
              <a:buClr>
                <a:schemeClr val="dk2"/>
              </a:buClr>
              <a:buSzPts val="2300"/>
              <a:buChar char="●"/>
              <a:defRPr sz="2300">
                <a:solidFill>
                  <a:schemeClr val="dk2"/>
                </a:solidFill>
              </a:defRPr>
            </a:lvl7pPr>
            <a:lvl8pPr marL="3657600" lvl="7" indent="-374650">
              <a:lnSpc>
                <a:spcPct val="115000"/>
              </a:lnSpc>
              <a:spcBef>
                <a:spcPts val="0"/>
              </a:spcBef>
              <a:spcAft>
                <a:spcPts val="0"/>
              </a:spcAft>
              <a:buClr>
                <a:schemeClr val="dk2"/>
              </a:buClr>
              <a:buSzPts val="2300"/>
              <a:buChar char="○"/>
              <a:defRPr sz="2300">
                <a:solidFill>
                  <a:schemeClr val="dk2"/>
                </a:solidFill>
              </a:defRPr>
            </a:lvl8pPr>
            <a:lvl9pPr marL="4114800" lvl="8" indent="-374650">
              <a:lnSpc>
                <a:spcPct val="115000"/>
              </a:lnSpc>
              <a:spcBef>
                <a:spcPts val="0"/>
              </a:spcBef>
              <a:spcAft>
                <a:spcPts val="0"/>
              </a:spcAft>
              <a:buClr>
                <a:schemeClr val="dk2"/>
              </a:buClr>
              <a:buSzPts val="2300"/>
              <a:buChar char="■"/>
              <a:defRPr sz="2300">
                <a:solidFill>
                  <a:schemeClr val="dk2"/>
                </a:solidFill>
              </a:defRPr>
            </a:lvl9pPr>
          </a:lstStyle>
          <a:p>
            <a:endParaRPr/>
          </a:p>
        </p:txBody>
      </p:sp>
      <p:sp>
        <p:nvSpPr>
          <p:cNvPr id="8" name="Google Shape;8;p1"/>
          <p:cNvSpPr txBox="1">
            <a:spLocks noGrp="1"/>
          </p:cNvSpPr>
          <p:nvPr>
            <p:ph type="sldNum" idx="12"/>
          </p:nvPr>
        </p:nvSpPr>
        <p:spPr>
          <a:xfrm>
            <a:off x="13555933" y="7461147"/>
            <a:ext cx="877800" cy="629400"/>
          </a:xfrm>
          <a:prstGeom prst="rect">
            <a:avLst/>
          </a:prstGeom>
          <a:noFill/>
          <a:ln>
            <a:noFill/>
          </a:ln>
        </p:spPr>
        <p:txBody>
          <a:bodyPr spcFirstLastPara="1" wrap="square" lIns="146300" tIns="146300" rIns="146300" bIns="146300" anchor="ctr" anchorCtr="0">
            <a:normAutofit/>
          </a:bodyPr>
          <a:lstStyle>
            <a:lvl1pPr lvl="0" algn="r">
              <a:buNone/>
              <a:defRPr sz="1500">
                <a:solidFill>
                  <a:schemeClr val="dk2"/>
                </a:solidFill>
              </a:defRPr>
            </a:lvl1pPr>
            <a:lvl2pPr lvl="1" algn="r">
              <a:buNone/>
              <a:defRPr sz="1500">
                <a:solidFill>
                  <a:schemeClr val="dk2"/>
                </a:solidFill>
              </a:defRPr>
            </a:lvl2pPr>
            <a:lvl3pPr lvl="2" algn="r">
              <a:buNone/>
              <a:defRPr sz="1500">
                <a:solidFill>
                  <a:schemeClr val="dk2"/>
                </a:solidFill>
              </a:defRPr>
            </a:lvl3pPr>
            <a:lvl4pPr lvl="3" algn="r">
              <a:buNone/>
              <a:defRPr sz="1500">
                <a:solidFill>
                  <a:schemeClr val="dk2"/>
                </a:solidFill>
              </a:defRPr>
            </a:lvl4pPr>
            <a:lvl5pPr lvl="4" algn="r">
              <a:buNone/>
              <a:defRPr sz="1500">
                <a:solidFill>
                  <a:schemeClr val="dk2"/>
                </a:solidFill>
              </a:defRPr>
            </a:lvl5pPr>
            <a:lvl6pPr lvl="5" algn="r">
              <a:buNone/>
              <a:defRPr sz="1500">
                <a:solidFill>
                  <a:schemeClr val="dk2"/>
                </a:solidFill>
              </a:defRPr>
            </a:lvl6pPr>
            <a:lvl7pPr lvl="6" algn="r">
              <a:buNone/>
              <a:defRPr sz="1500">
                <a:solidFill>
                  <a:schemeClr val="dk2"/>
                </a:solidFill>
              </a:defRPr>
            </a:lvl7pPr>
            <a:lvl8pPr lvl="7" algn="r">
              <a:buNone/>
              <a:defRPr sz="1500">
                <a:solidFill>
                  <a:schemeClr val="dk2"/>
                </a:solidFill>
              </a:defRPr>
            </a:lvl8pPr>
            <a:lvl9pPr lvl="8" algn="r">
              <a:buNone/>
              <a:defRPr sz="1500">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5" descr="preencoded.png"/>
          <p:cNvPicPr preferRelativeResize="0"/>
          <p:nvPr/>
        </p:nvPicPr>
        <p:blipFill rotWithShape="1">
          <a:blip r:embed="rId3">
            <a:alphaModFix/>
          </a:blip>
          <a:srcRect/>
          <a:stretch/>
        </p:blipFill>
        <p:spPr>
          <a:xfrm>
            <a:off x="9144000" y="0"/>
            <a:ext cx="5486400" cy="8229600"/>
          </a:xfrm>
          <a:prstGeom prst="rect">
            <a:avLst/>
          </a:prstGeom>
          <a:noFill/>
          <a:ln w="9525" cap="flat" cmpd="sng">
            <a:solidFill>
              <a:schemeClr val="accent5"/>
            </a:solidFill>
            <a:prstDash val="solid"/>
            <a:round/>
            <a:headEnd type="none" w="sm" len="sm"/>
            <a:tailEnd type="none" w="sm" len="sm"/>
          </a:ln>
        </p:spPr>
      </p:pic>
      <p:sp>
        <p:nvSpPr>
          <p:cNvPr id="64" name="Google Shape;64;p15"/>
          <p:cNvSpPr/>
          <p:nvPr/>
        </p:nvSpPr>
        <p:spPr>
          <a:xfrm>
            <a:off x="793790" y="934009"/>
            <a:ext cx="5670600" cy="708900"/>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272D45"/>
              </a:buClr>
              <a:buSzPts val="4450"/>
              <a:buFont typeface="Kanit Light"/>
              <a:buNone/>
            </a:pPr>
            <a:r>
              <a:rPr lang="es-419" sz="4450" b="0" i="0" u="none" strike="noStrike" cap="none">
                <a:solidFill>
                  <a:srgbClr val="272D45"/>
                </a:solidFill>
                <a:latin typeface="Kanit Light"/>
                <a:ea typeface="Kanit Light"/>
                <a:cs typeface="Kanit Light"/>
                <a:sym typeface="Kanit Light"/>
              </a:rPr>
              <a:t>Análisis de Algoritmos</a:t>
            </a:r>
            <a:endParaRPr sz="4450" b="0" i="0" u="none" strike="noStrike" cap="none"/>
          </a:p>
        </p:txBody>
      </p:sp>
      <p:sp>
        <p:nvSpPr>
          <p:cNvPr id="65" name="Google Shape;65;p15"/>
          <p:cNvSpPr/>
          <p:nvPr/>
        </p:nvSpPr>
        <p:spPr>
          <a:xfrm>
            <a:off x="793790" y="2826389"/>
            <a:ext cx="7556400" cy="725700"/>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2C3249"/>
              </a:buClr>
              <a:buSzPts val="1750"/>
              <a:buFont typeface="Martel Sans"/>
              <a:buNone/>
            </a:pPr>
            <a:r>
              <a:rPr lang="es-419" sz="2400" b="0" i="0" u="none" strike="noStrike" cap="none">
                <a:solidFill>
                  <a:srgbClr val="2C3249"/>
                </a:solidFill>
                <a:latin typeface="Martel Sans"/>
                <a:ea typeface="Martel Sans"/>
                <a:cs typeface="Martel Sans"/>
                <a:sym typeface="Martel Sans"/>
              </a:rPr>
              <a:t>Presentación del análisis y comparación de algoritmos para el cálculo de la media aritmética.</a:t>
            </a:r>
            <a:endParaRPr sz="2400" b="0" i="0" u="none" strike="noStrike" cap="none"/>
          </a:p>
        </p:txBody>
      </p:sp>
      <p:sp>
        <p:nvSpPr>
          <p:cNvPr id="66" name="Google Shape;66;p15"/>
          <p:cNvSpPr/>
          <p:nvPr/>
        </p:nvSpPr>
        <p:spPr>
          <a:xfrm>
            <a:off x="793800" y="4259360"/>
            <a:ext cx="7556400" cy="2439000"/>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2C3249"/>
              </a:buClr>
              <a:buSzPts val="1750"/>
              <a:buFont typeface="Martel Sans"/>
              <a:buNone/>
            </a:pPr>
            <a:endParaRPr sz="2000" b="0" i="0" u="none" strike="noStrike" cap="none">
              <a:solidFill>
                <a:srgbClr val="2C3249"/>
              </a:solidFill>
              <a:latin typeface="Martel Sans"/>
              <a:ea typeface="Martel Sans"/>
              <a:cs typeface="Martel Sans"/>
              <a:sym typeface="Martel Sans"/>
            </a:endParaRPr>
          </a:p>
          <a:p>
            <a:pPr marL="0" marR="0" lvl="0" indent="0" algn="l" rtl="0">
              <a:lnSpc>
                <a:spcPct val="162857"/>
              </a:lnSpc>
              <a:spcBef>
                <a:spcPts val="0"/>
              </a:spcBef>
              <a:spcAft>
                <a:spcPts val="0"/>
              </a:spcAft>
              <a:buClr>
                <a:srgbClr val="2C3249"/>
              </a:buClr>
              <a:buSzPts val="1750"/>
              <a:buFont typeface="Martel Sans"/>
              <a:buNone/>
            </a:pPr>
            <a:r>
              <a:rPr lang="es-419" sz="2000" b="0" i="0" u="none" strike="noStrike" cap="none">
                <a:solidFill>
                  <a:srgbClr val="2C3249"/>
                </a:solidFill>
                <a:latin typeface="Martel Sans"/>
                <a:ea typeface="Martel Sans"/>
                <a:cs typeface="Martel Sans"/>
                <a:sym typeface="Martel Sans"/>
              </a:rPr>
              <a:t>Alumnos: Azcurra Gianina - Calcerano Verónica Analia</a:t>
            </a:r>
            <a:endParaRPr sz="2000" b="0" i="0" u="none" strike="noStrike" cap="none">
              <a:solidFill>
                <a:srgbClr val="2C3249"/>
              </a:solidFill>
              <a:latin typeface="Martel Sans"/>
              <a:ea typeface="Martel Sans"/>
              <a:cs typeface="Martel Sans"/>
              <a:sym typeface="Martel Sans"/>
            </a:endParaRPr>
          </a:p>
          <a:p>
            <a:pPr marL="0" marR="0" lvl="0" indent="0" algn="l" rtl="0">
              <a:lnSpc>
                <a:spcPct val="162857"/>
              </a:lnSpc>
              <a:spcBef>
                <a:spcPts val="0"/>
              </a:spcBef>
              <a:spcAft>
                <a:spcPts val="0"/>
              </a:spcAft>
              <a:buClr>
                <a:srgbClr val="2C3249"/>
              </a:buClr>
              <a:buSzPts val="1750"/>
              <a:buFont typeface="Martel Sans"/>
              <a:buNone/>
            </a:pPr>
            <a:endParaRPr sz="2000" b="0" i="0" u="none" strike="noStrike" cap="none">
              <a:solidFill>
                <a:srgbClr val="2C3249"/>
              </a:solidFill>
              <a:latin typeface="Martel Sans"/>
              <a:ea typeface="Martel Sans"/>
              <a:cs typeface="Martel Sans"/>
              <a:sym typeface="Martel Sans"/>
            </a:endParaRPr>
          </a:p>
          <a:p>
            <a:pPr marL="0" marR="0" lvl="0" indent="0" algn="l" rtl="0">
              <a:lnSpc>
                <a:spcPct val="162857"/>
              </a:lnSpc>
              <a:spcBef>
                <a:spcPts val="0"/>
              </a:spcBef>
              <a:spcAft>
                <a:spcPts val="0"/>
              </a:spcAft>
              <a:buClr>
                <a:srgbClr val="2C3249"/>
              </a:buClr>
              <a:buSzPts val="1750"/>
              <a:buFont typeface="Martel Sans"/>
              <a:buNone/>
            </a:pPr>
            <a:r>
              <a:rPr lang="es-419" sz="2000" b="0" i="0" u="none" strike="noStrike" cap="none">
                <a:solidFill>
                  <a:srgbClr val="2C3249"/>
                </a:solidFill>
                <a:latin typeface="Martel Sans"/>
                <a:ea typeface="Martel Sans"/>
                <a:cs typeface="Martel Sans"/>
                <a:sym typeface="Martel Sans"/>
              </a:rPr>
              <a:t>Materia: Programación </a:t>
            </a:r>
            <a:endParaRPr sz="2000" b="0" i="0" u="none" strike="noStrike" cap="none">
              <a:solidFill>
                <a:srgbClr val="2C3249"/>
              </a:solidFill>
              <a:latin typeface="Martel Sans"/>
              <a:ea typeface="Martel Sans"/>
              <a:cs typeface="Martel Sans"/>
              <a:sym typeface="Martel Sans"/>
            </a:endParaRPr>
          </a:p>
          <a:p>
            <a:pPr marL="0" marR="0" lvl="0" indent="0" algn="l" rtl="0">
              <a:lnSpc>
                <a:spcPct val="162857"/>
              </a:lnSpc>
              <a:spcBef>
                <a:spcPts val="0"/>
              </a:spcBef>
              <a:spcAft>
                <a:spcPts val="0"/>
              </a:spcAft>
              <a:buClr>
                <a:srgbClr val="2C3249"/>
              </a:buClr>
              <a:buSzPts val="1750"/>
              <a:buFont typeface="Martel Sans"/>
              <a:buNone/>
            </a:pPr>
            <a:endParaRPr sz="2000" b="0" i="0" u="none" strike="noStrike" cap="none">
              <a:solidFill>
                <a:srgbClr val="2C3249"/>
              </a:solidFill>
              <a:latin typeface="Martel Sans"/>
              <a:ea typeface="Martel Sans"/>
              <a:cs typeface="Martel Sans"/>
              <a:sym typeface="Martel Sans"/>
            </a:endParaRPr>
          </a:p>
          <a:p>
            <a:pPr marL="0" marR="0" lvl="0" indent="0" algn="l" rtl="0">
              <a:lnSpc>
                <a:spcPct val="162857"/>
              </a:lnSpc>
              <a:spcBef>
                <a:spcPts val="0"/>
              </a:spcBef>
              <a:spcAft>
                <a:spcPts val="0"/>
              </a:spcAft>
              <a:buClr>
                <a:srgbClr val="2C3249"/>
              </a:buClr>
              <a:buSzPts val="1750"/>
              <a:buFont typeface="Martel Sans"/>
              <a:buNone/>
            </a:pPr>
            <a:r>
              <a:rPr lang="es-419" sz="2000" b="0" i="0" u="none" strike="noStrike" cap="none">
                <a:solidFill>
                  <a:srgbClr val="2C3249"/>
                </a:solidFill>
                <a:latin typeface="Martel Sans"/>
                <a:ea typeface="Martel Sans"/>
                <a:cs typeface="Martel Sans"/>
                <a:sym typeface="Martel Sans"/>
              </a:rPr>
              <a:t>Profesora R</a:t>
            </a:r>
            <a:r>
              <a:rPr lang="es-419" sz="2000">
                <a:solidFill>
                  <a:srgbClr val="2C3249"/>
                </a:solidFill>
                <a:latin typeface="Martel Sans"/>
                <a:ea typeface="Martel Sans"/>
                <a:cs typeface="Martel Sans"/>
                <a:sym typeface="Martel Sans"/>
              </a:rPr>
              <a:t>i</a:t>
            </a:r>
            <a:r>
              <a:rPr lang="es-419" sz="2000" b="0" i="0" u="none" strike="noStrike" cap="none">
                <a:solidFill>
                  <a:srgbClr val="2C3249"/>
                </a:solidFill>
                <a:latin typeface="Martel Sans"/>
                <a:ea typeface="Martel Sans"/>
                <a:cs typeface="Martel Sans"/>
                <a:sym typeface="Martel Sans"/>
              </a:rPr>
              <a:t>goni Cinthia</a:t>
            </a:r>
            <a:endParaRPr sz="2000" b="0" i="0" u="none" strike="noStrike" cap="none"/>
          </a:p>
        </p:txBody>
      </p:sp>
      <p:sp>
        <p:nvSpPr>
          <p:cNvPr id="67" name="Google Shape;67;p15"/>
          <p:cNvSpPr/>
          <p:nvPr/>
        </p:nvSpPr>
        <p:spPr>
          <a:xfrm>
            <a:off x="793790" y="5620107"/>
            <a:ext cx="363000" cy="363000"/>
          </a:xfrm>
          <a:prstGeom prst="roundRect">
            <a:avLst>
              <a:gd name="adj" fmla="val 25194296"/>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SzPts val="1800"/>
              <a:buFont typeface="Arial"/>
              <a:buNone/>
            </a:pPr>
            <a:endParaRPr sz="1800" b="0" i="0" u="none" strike="noStrike" cap="non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4" descr="preencoded.png"/>
          <p:cNvPicPr preferRelativeResize="0"/>
          <p:nvPr/>
        </p:nvPicPr>
        <p:blipFill rotWithShape="1">
          <a:blip r:embed="rId3">
            <a:alphaModFix/>
          </a:blip>
          <a:srcRect/>
          <a:stretch/>
        </p:blipFill>
        <p:spPr>
          <a:xfrm>
            <a:off x="0" y="47297"/>
            <a:ext cx="14630400" cy="2029539"/>
          </a:xfrm>
          <a:prstGeom prst="rect">
            <a:avLst/>
          </a:prstGeom>
          <a:noFill/>
          <a:ln>
            <a:noFill/>
          </a:ln>
        </p:spPr>
      </p:pic>
      <p:sp>
        <p:nvSpPr>
          <p:cNvPr id="152" name="Google Shape;152;p24"/>
          <p:cNvSpPr/>
          <p:nvPr/>
        </p:nvSpPr>
        <p:spPr>
          <a:xfrm>
            <a:off x="568273" y="2161475"/>
            <a:ext cx="13376400" cy="507300"/>
          </a:xfrm>
          <a:prstGeom prst="rect">
            <a:avLst/>
          </a:prstGeom>
          <a:noFill/>
          <a:ln>
            <a:noFill/>
          </a:ln>
        </p:spPr>
        <p:txBody>
          <a:bodyPr spcFirstLastPara="1" wrap="square" lIns="0" tIns="0" rIns="0" bIns="0" anchor="t" anchorCtr="0">
            <a:noAutofit/>
          </a:bodyPr>
          <a:lstStyle/>
          <a:p>
            <a:pPr marL="0" marR="0" lvl="0" indent="0" algn="l" rtl="0">
              <a:lnSpc>
                <a:spcPct val="125396"/>
              </a:lnSpc>
              <a:spcBef>
                <a:spcPts val="0"/>
              </a:spcBef>
              <a:spcAft>
                <a:spcPts val="0"/>
              </a:spcAft>
              <a:buClr>
                <a:srgbClr val="272D45"/>
              </a:buClr>
              <a:buSzPts val="3150"/>
              <a:buFont typeface="Kanit Light"/>
              <a:buNone/>
            </a:pPr>
            <a:r>
              <a:rPr lang="es-419" sz="3150" i="0" u="none" strike="noStrike" cap="none">
                <a:solidFill>
                  <a:srgbClr val="272D45"/>
                </a:solidFill>
                <a:latin typeface="Karla Medium"/>
                <a:ea typeface="Karla Medium"/>
                <a:cs typeface="Karla Medium"/>
                <a:sym typeface="Karla Medium"/>
              </a:rPr>
              <a:t>Comparación de Eficiencia con Grandes Volúmenes de Datos</a:t>
            </a:r>
            <a:endParaRPr sz="3150" i="0" u="none" strike="noStrike" cap="none">
              <a:latin typeface="Karla Medium"/>
              <a:ea typeface="Karla Medium"/>
              <a:cs typeface="Karla Medium"/>
              <a:sym typeface="Karla Medium"/>
            </a:endParaRPr>
          </a:p>
        </p:txBody>
      </p:sp>
      <p:pic>
        <p:nvPicPr>
          <p:cNvPr id="153" name="Google Shape;153;p24" descr="preencoded.png"/>
          <p:cNvPicPr preferRelativeResize="0"/>
          <p:nvPr/>
        </p:nvPicPr>
        <p:blipFill rotWithShape="1">
          <a:blip r:embed="rId4">
            <a:alphaModFix/>
          </a:blip>
          <a:srcRect/>
          <a:stretch/>
        </p:blipFill>
        <p:spPr>
          <a:xfrm>
            <a:off x="568275" y="2876550"/>
            <a:ext cx="811768" cy="1049000"/>
          </a:xfrm>
          <a:prstGeom prst="rect">
            <a:avLst/>
          </a:prstGeom>
          <a:noFill/>
          <a:ln>
            <a:noFill/>
          </a:ln>
        </p:spPr>
      </p:pic>
      <p:sp>
        <p:nvSpPr>
          <p:cNvPr id="154" name="Google Shape;154;p24"/>
          <p:cNvSpPr/>
          <p:nvPr/>
        </p:nvSpPr>
        <p:spPr>
          <a:xfrm>
            <a:off x="1623504" y="2934010"/>
            <a:ext cx="5139300" cy="273300"/>
          </a:xfrm>
          <a:prstGeom prst="rect">
            <a:avLst/>
          </a:prstGeom>
          <a:noFill/>
          <a:ln>
            <a:noFill/>
          </a:ln>
        </p:spPr>
        <p:txBody>
          <a:bodyPr spcFirstLastPara="1" wrap="square" lIns="0" tIns="0" rIns="0" bIns="0" anchor="t" anchorCtr="0">
            <a:noAutofit/>
          </a:bodyPr>
          <a:lstStyle/>
          <a:p>
            <a:pPr marL="0" marR="0" lvl="0" indent="0" algn="l" rtl="0">
              <a:lnSpc>
                <a:spcPct val="125806"/>
              </a:lnSpc>
              <a:spcBef>
                <a:spcPts val="0"/>
              </a:spcBef>
              <a:spcAft>
                <a:spcPts val="0"/>
              </a:spcAft>
              <a:buClr>
                <a:srgbClr val="2C3249"/>
              </a:buClr>
              <a:buSzPts val="1550"/>
              <a:buFont typeface="Kanit Light"/>
              <a:buNone/>
            </a:pPr>
            <a:r>
              <a:rPr lang="es-419" sz="1550" i="0" u="none" strike="noStrike" cap="none" dirty="0">
                <a:solidFill>
                  <a:srgbClr val="2C3249"/>
                </a:solidFill>
                <a:latin typeface="Kanit"/>
                <a:ea typeface="Kanit"/>
                <a:cs typeface="Kanit"/>
                <a:sym typeface="Kanit"/>
              </a:rPr>
              <a:t>A</a:t>
            </a:r>
            <a:r>
              <a:rPr lang="es-419" sz="2000" i="0" u="none" strike="noStrike" cap="none" dirty="0">
                <a:solidFill>
                  <a:srgbClr val="2C3249"/>
                </a:solidFill>
                <a:latin typeface="Kanit"/>
                <a:ea typeface="Kanit"/>
                <a:cs typeface="Kanit"/>
                <a:sym typeface="Kanit"/>
              </a:rPr>
              <a:t>umento del Tamaño de la Lista</a:t>
            </a:r>
            <a:endParaRPr sz="2000" i="0" u="none" strike="noStrike" cap="none" dirty="0">
              <a:latin typeface="Kanit"/>
              <a:ea typeface="Kanit"/>
              <a:cs typeface="Kanit"/>
              <a:sym typeface="Kanit"/>
            </a:endParaRPr>
          </a:p>
        </p:txBody>
      </p:sp>
      <mc:AlternateContent xmlns:mc="http://schemas.openxmlformats.org/markup-compatibility/2006">
        <mc:Choice xmlns:a14="http://schemas.microsoft.com/office/drawing/2010/main" Requires="a14">
          <p:sp>
            <p:nvSpPr>
              <p:cNvPr id="155" name="Google Shape;155;p24"/>
              <p:cNvSpPr/>
              <p:nvPr/>
            </p:nvSpPr>
            <p:spPr>
              <a:xfrm>
                <a:off x="1623526" y="3269015"/>
                <a:ext cx="12438600" cy="279900"/>
              </a:xfrm>
              <a:prstGeom prst="rect">
                <a:avLst/>
              </a:prstGeom>
              <a:noFill/>
              <a:ln>
                <a:noFill/>
              </a:ln>
            </p:spPr>
            <p:txBody>
              <a:bodyPr spcFirstLastPara="1" wrap="square" lIns="0" tIns="0" rIns="0" bIns="0" anchor="t" anchorCtr="0">
                <a:noAutofit/>
              </a:bodyPr>
              <a:lstStyle/>
              <a:p>
                <a:pPr lvl="0">
                  <a:lnSpc>
                    <a:spcPct val="160000"/>
                  </a:lnSpc>
                  <a:buClr>
                    <a:srgbClr val="2C3249"/>
                  </a:buClr>
                  <a:buSzPts val="1250"/>
                </a:pPr>
                <a:r>
                  <a:rPr lang="es-419" sz="2000" i="0" u="none" strike="noStrike" cap="none" dirty="0">
                    <a:solidFill>
                      <a:srgbClr val="2C3249"/>
                    </a:solidFill>
                    <a:latin typeface="Kanit"/>
                    <a:ea typeface="Kanit"/>
                    <a:cs typeface="Kanit"/>
                    <a:sym typeface="Kanit"/>
                  </a:rPr>
                  <a:t>Para observar diferencias significativas, se aumentó el tamaño de la lista a </a:t>
                </a:r>
                <a14:m>
                  <m:oMath xmlns:m="http://schemas.openxmlformats.org/officeDocument/2006/math">
                    <m:sSup>
                      <m:sSupPr>
                        <m:ctrlPr>
                          <a:rPr lang="es-AR" sz="2000" i="1"/>
                        </m:ctrlPr>
                      </m:sSupPr>
                      <m:e>
                        <m:r>
                          <a:rPr lang="es-419" sz="2000" i="1"/>
                          <m:t>10</m:t>
                        </m:r>
                      </m:e>
                      <m:sup>
                        <m:r>
                          <a:rPr lang="es-419" sz="2000" i="1"/>
                          <m:t>8</m:t>
                        </m:r>
                      </m:sup>
                    </m:sSup>
                    <m:r>
                      <a:rPr lang="es-419" sz="2000" i="1"/>
                      <m:t> </m:t>
                    </m:r>
                  </m:oMath>
                </a14:m>
                <a:r>
                  <a:rPr lang="es-419" sz="2000" i="0" u="none" strike="noStrike" cap="none" dirty="0">
                    <a:solidFill>
                      <a:srgbClr val="2C3249"/>
                    </a:solidFill>
                    <a:latin typeface="Kanit"/>
                    <a:ea typeface="Kanit"/>
                    <a:cs typeface="Kanit"/>
                    <a:sym typeface="Kanit"/>
                  </a:rPr>
                  <a:t>elementos (cien millones).</a:t>
                </a:r>
                <a:endParaRPr sz="2000" i="0" u="none" strike="noStrike" cap="none" dirty="0">
                  <a:latin typeface="Kanit"/>
                  <a:ea typeface="Kanit"/>
                  <a:cs typeface="Kanit"/>
                  <a:sym typeface="Kanit"/>
                </a:endParaRPr>
              </a:p>
            </p:txBody>
          </p:sp>
        </mc:Choice>
        <mc:Fallback>
          <p:sp>
            <p:nvSpPr>
              <p:cNvPr id="155" name="Google Shape;155;p24"/>
              <p:cNvSpPr>
                <a:spLocks noRot="1" noChangeAspect="1" noMove="1" noResize="1" noEditPoints="1" noAdjustHandles="1" noChangeArrowheads="1" noChangeShapeType="1" noTextEdit="1"/>
              </p:cNvSpPr>
              <p:nvPr/>
            </p:nvSpPr>
            <p:spPr>
              <a:xfrm>
                <a:off x="1623526" y="3269015"/>
                <a:ext cx="12438600" cy="279900"/>
              </a:xfrm>
              <a:prstGeom prst="rect">
                <a:avLst/>
              </a:prstGeom>
              <a:blipFill>
                <a:blip r:embed="rId5"/>
                <a:stretch>
                  <a:fillRect l="-1225" b="-117391"/>
                </a:stretch>
              </a:blipFill>
              <a:ln>
                <a:noFill/>
              </a:ln>
            </p:spPr>
            <p:txBody>
              <a:bodyPr/>
              <a:lstStyle/>
              <a:p>
                <a:r>
                  <a:rPr lang="es-AR">
                    <a:noFill/>
                  </a:rPr>
                  <a:t> </a:t>
                </a:r>
              </a:p>
            </p:txBody>
          </p:sp>
        </mc:Fallback>
      </mc:AlternateContent>
      <p:pic>
        <p:nvPicPr>
          <p:cNvPr id="156" name="Google Shape;156;p24" descr="preencoded.png"/>
          <p:cNvPicPr preferRelativeResize="0"/>
          <p:nvPr/>
        </p:nvPicPr>
        <p:blipFill rotWithShape="1">
          <a:blip r:embed="rId6">
            <a:alphaModFix/>
          </a:blip>
          <a:srcRect/>
          <a:stretch/>
        </p:blipFill>
        <p:spPr>
          <a:xfrm>
            <a:off x="568275" y="3972812"/>
            <a:ext cx="811768" cy="1287083"/>
          </a:xfrm>
          <a:prstGeom prst="rect">
            <a:avLst/>
          </a:prstGeom>
          <a:noFill/>
          <a:ln>
            <a:noFill/>
          </a:ln>
        </p:spPr>
      </p:pic>
      <p:sp>
        <p:nvSpPr>
          <p:cNvPr id="157" name="Google Shape;157;p24"/>
          <p:cNvSpPr/>
          <p:nvPr/>
        </p:nvSpPr>
        <p:spPr>
          <a:xfrm>
            <a:off x="1623506" y="4100289"/>
            <a:ext cx="3672300" cy="273300"/>
          </a:xfrm>
          <a:prstGeom prst="rect">
            <a:avLst/>
          </a:prstGeom>
          <a:noFill/>
          <a:ln>
            <a:noFill/>
          </a:ln>
        </p:spPr>
        <p:txBody>
          <a:bodyPr spcFirstLastPara="1" wrap="square" lIns="0" tIns="0" rIns="0" bIns="0" anchor="t" anchorCtr="0">
            <a:noAutofit/>
          </a:bodyPr>
          <a:lstStyle/>
          <a:p>
            <a:pPr marL="0" marR="0" lvl="0" indent="0" algn="l" rtl="0">
              <a:lnSpc>
                <a:spcPct val="125806"/>
              </a:lnSpc>
              <a:spcBef>
                <a:spcPts val="0"/>
              </a:spcBef>
              <a:spcAft>
                <a:spcPts val="0"/>
              </a:spcAft>
              <a:buClr>
                <a:srgbClr val="2C3249"/>
              </a:buClr>
              <a:buSzPts val="1550"/>
              <a:buFont typeface="Kanit Light"/>
              <a:buNone/>
            </a:pPr>
            <a:r>
              <a:rPr lang="es-419" sz="2000" i="0" u="none" strike="noStrike" cap="none">
                <a:solidFill>
                  <a:srgbClr val="2C3249"/>
                </a:solidFill>
                <a:latin typeface="Karla"/>
                <a:ea typeface="Karla"/>
                <a:cs typeface="Karla"/>
                <a:sym typeface="Karla"/>
              </a:rPr>
              <a:t>Tiempos de Ejecución</a:t>
            </a:r>
            <a:endParaRPr sz="2000" i="0" u="none" strike="noStrike" cap="none">
              <a:latin typeface="Karla"/>
              <a:ea typeface="Karla"/>
              <a:cs typeface="Karla"/>
              <a:sym typeface="Karla"/>
            </a:endParaRPr>
          </a:p>
        </p:txBody>
      </p:sp>
      <p:sp>
        <p:nvSpPr>
          <p:cNvPr id="158" name="Google Shape;158;p24"/>
          <p:cNvSpPr/>
          <p:nvPr/>
        </p:nvSpPr>
        <p:spPr>
          <a:xfrm>
            <a:off x="1623526" y="4478384"/>
            <a:ext cx="12438600" cy="559500"/>
          </a:xfrm>
          <a:prstGeom prst="rect">
            <a:avLst/>
          </a:prstGeom>
          <a:noFill/>
          <a:ln>
            <a:noFill/>
          </a:ln>
        </p:spPr>
        <p:txBody>
          <a:bodyPr spcFirstLastPara="1" wrap="square" lIns="0" tIns="0" rIns="0" bIns="0" anchor="t" anchorCtr="0">
            <a:noAutofit/>
          </a:bodyPr>
          <a:lstStyle/>
          <a:p>
            <a:pPr marL="0" marR="0" lvl="0" indent="0" algn="l" rtl="0">
              <a:lnSpc>
                <a:spcPct val="160000"/>
              </a:lnSpc>
              <a:spcBef>
                <a:spcPts val="0"/>
              </a:spcBef>
              <a:spcAft>
                <a:spcPts val="0"/>
              </a:spcAft>
              <a:buClr>
                <a:srgbClr val="2C3249"/>
              </a:buClr>
              <a:buSzPts val="1250"/>
              <a:buFont typeface="Martel Sans"/>
              <a:buNone/>
            </a:pPr>
            <a:r>
              <a:rPr lang="es-419" sz="2000" dirty="0">
                <a:solidFill>
                  <a:srgbClr val="2C3249"/>
                </a:solidFill>
                <a:latin typeface="Kanit"/>
                <a:ea typeface="Kanit"/>
                <a:cs typeface="Kanit"/>
                <a:sym typeface="Kanit"/>
              </a:rPr>
              <a:t>La </a:t>
            </a:r>
            <a:r>
              <a:rPr lang="es-419" sz="2000" i="0" u="none" strike="noStrike" cap="none" dirty="0" err="1">
                <a:solidFill>
                  <a:srgbClr val="2C3249"/>
                </a:solidFill>
                <a:latin typeface="Kanit"/>
                <a:ea typeface="Kanit"/>
                <a:cs typeface="Kanit"/>
                <a:sym typeface="Kanit"/>
              </a:rPr>
              <a:t>media_sum</a:t>
            </a:r>
            <a:r>
              <a:rPr lang="es-419" sz="2000" dirty="0">
                <a:solidFill>
                  <a:srgbClr val="2C3249"/>
                </a:solidFill>
                <a:latin typeface="Kanit"/>
                <a:ea typeface="Kanit"/>
                <a:cs typeface="Kanit"/>
                <a:sym typeface="Kanit"/>
              </a:rPr>
              <a:t> se ejecutó a mayor velocidad que la </a:t>
            </a:r>
            <a:r>
              <a:rPr lang="es-419" sz="2000" dirty="0" err="1">
                <a:solidFill>
                  <a:srgbClr val="2C3249"/>
                </a:solidFill>
                <a:latin typeface="Kanit"/>
                <a:ea typeface="Kanit"/>
                <a:cs typeface="Kanit"/>
                <a:sym typeface="Kanit"/>
              </a:rPr>
              <a:t>media_iteracion</a:t>
            </a:r>
            <a:endParaRPr sz="2000" i="0" u="none" strike="noStrike" cap="none" dirty="0">
              <a:latin typeface="Kanit"/>
              <a:ea typeface="Kanit"/>
              <a:cs typeface="Kanit"/>
              <a:sym typeface="Kanit"/>
            </a:endParaRPr>
          </a:p>
        </p:txBody>
      </p:sp>
      <p:pic>
        <p:nvPicPr>
          <p:cNvPr id="159" name="Google Shape;159;p24" descr="preencoded.png"/>
          <p:cNvPicPr preferRelativeResize="0"/>
          <p:nvPr/>
        </p:nvPicPr>
        <p:blipFill rotWithShape="1">
          <a:blip r:embed="rId7">
            <a:alphaModFix/>
          </a:blip>
          <a:srcRect/>
          <a:stretch/>
        </p:blipFill>
        <p:spPr>
          <a:xfrm>
            <a:off x="568275" y="5307159"/>
            <a:ext cx="811768" cy="1287083"/>
          </a:xfrm>
          <a:prstGeom prst="rect">
            <a:avLst/>
          </a:prstGeom>
          <a:noFill/>
          <a:ln>
            <a:noFill/>
          </a:ln>
        </p:spPr>
      </p:pic>
      <p:sp>
        <p:nvSpPr>
          <p:cNvPr id="160" name="Google Shape;160;p24"/>
          <p:cNvSpPr/>
          <p:nvPr/>
        </p:nvSpPr>
        <p:spPr>
          <a:xfrm>
            <a:off x="1623507" y="5170495"/>
            <a:ext cx="4186800" cy="273300"/>
          </a:xfrm>
          <a:prstGeom prst="rect">
            <a:avLst/>
          </a:prstGeom>
          <a:noFill/>
          <a:ln>
            <a:noFill/>
          </a:ln>
        </p:spPr>
        <p:txBody>
          <a:bodyPr spcFirstLastPara="1" wrap="square" lIns="0" tIns="0" rIns="0" bIns="0" anchor="t" anchorCtr="0">
            <a:noAutofit/>
          </a:bodyPr>
          <a:lstStyle/>
          <a:p>
            <a:pPr marL="0" marR="0" lvl="0" indent="0" algn="l" rtl="0">
              <a:lnSpc>
                <a:spcPct val="125806"/>
              </a:lnSpc>
              <a:spcBef>
                <a:spcPts val="0"/>
              </a:spcBef>
              <a:spcAft>
                <a:spcPts val="0"/>
              </a:spcAft>
              <a:buClr>
                <a:srgbClr val="2C3249"/>
              </a:buClr>
              <a:buSzPts val="1550"/>
              <a:buFont typeface="Kanit Light"/>
              <a:buNone/>
            </a:pPr>
            <a:r>
              <a:rPr lang="es-419" sz="2000" b="0" i="0" u="none" strike="noStrike" cap="none">
                <a:solidFill>
                  <a:srgbClr val="2C3249"/>
                </a:solidFill>
                <a:latin typeface="Kanit Light"/>
                <a:ea typeface="Kanit Light"/>
                <a:cs typeface="Kanit Light"/>
                <a:sym typeface="Kanit Light"/>
              </a:rPr>
              <a:t>Demostración de Eficiencia</a:t>
            </a:r>
            <a:endParaRPr sz="2000" b="0" i="0" u="none" strike="noStrike" cap="none"/>
          </a:p>
        </p:txBody>
      </p:sp>
      <p:sp>
        <p:nvSpPr>
          <p:cNvPr id="161" name="Google Shape;161;p24"/>
          <p:cNvSpPr/>
          <p:nvPr/>
        </p:nvSpPr>
        <p:spPr>
          <a:xfrm>
            <a:off x="1623526" y="5576419"/>
            <a:ext cx="12438600" cy="559500"/>
          </a:xfrm>
          <a:prstGeom prst="rect">
            <a:avLst/>
          </a:prstGeom>
          <a:noFill/>
          <a:ln>
            <a:noFill/>
          </a:ln>
        </p:spPr>
        <p:txBody>
          <a:bodyPr spcFirstLastPara="1" wrap="square" lIns="0" tIns="0" rIns="0" bIns="0" anchor="t" anchorCtr="0">
            <a:noAutofit/>
          </a:bodyPr>
          <a:lstStyle/>
          <a:p>
            <a:pPr marL="0" marR="0" lvl="0" indent="0" algn="l" rtl="0">
              <a:lnSpc>
                <a:spcPct val="160000"/>
              </a:lnSpc>
              <a:spcBef>
                <a:spcPts val="0"/>
              </a:spcBef>
              <a:spcAft>
                <a:spcPts val="0"/>
              </a:spcAft>
              <a:buClr>
                <a:srgbClr val="2C3249"/>
              </a:buClr>
              <a:buSzPts val="1250"/>
              <a:buFont typeface="Martel Sans"/>
              <a:buNone/>
            </a:pPr>
            <a:r>
              <a:rPr lang="es-419" sz="2000" i="0" u="none" strike="noStrike" cap="none" dirty="0">
                <a:solidFill>
                  <a:srgbClr val="2C3249"/>
                </a:solidFill>
                <a:latin typeface="Kanit"/>
                <a:ea typeface="Kanit"/>
                <a:cs typeface="Kanit"/>
                <a:sym typeface="Kanit"/>
              </a:rPr>
              <a:t>Aunque ambos tienen complejidad O(n), la implementación de sum() es mucho más eficiente en la práctica, al estar escrita en C y ser parte de la biblioteca estándar de Python.</a:t>
            </a:r>
            <a:endParaRPr sz="2000" i="0" u="none" strike="noStrike" cap="none" dirty="0">
              <a:latin typeface="Kanit"/>
              <a:ea typeface="Kanit"/>
              <a:cs typeface="Kanit"/>
              <a:sym typeface="Kanit"/>
            </a:endParaRPr>
          </a:p>
        </p:txBody>
      </p:sp>
      <p:pic>
        <p:nvPicPr>
          <p:cNvPr id="162" name="Google Shape;162;p24" descr="preencoded.png"/>
          <p:cNvPicPr preferRelativeResize="0"/>
          <p:nvPr/>
        </p:nvPicPr>
        <p:blipFill rotWithShape="1">
          <a:blip r:embed="rId8">
            <a:alphaModFix/>
          </a:blip>
          <a:srcRect/>
          <a:stretch/>
        </p:blipFill>
        <p:spPr>
          <a:xfrm>
            <a:off x="568275" y="6688763"/>
            <a:ext cx="811775" cy="1287075"/>
          </a:xfrm>
          <a:prstGeom prst="rect">
            <a:avLst/>
          </a:prstGeom>
          <a:noFill/>
          <a:ln>
            <a:noFill/>
          </a:ln>
        </p:spPr>
      </p:pic>
      <p:sp>
        <p:nvSpPr>
          <p:cNvPr id="163" name="Google Shape;163;p24"/>
          <p:cNvSpPr/>
          <p:nvPr/>
        </p:nvSpPr>
        <p:spPr>
          <a:xfrm>
            <a:off x="1623504" y="6674470"/>
            <a:ext cx="4320000" cy="273300"/>
          </a:xfrm>
          <a:prstGeom prst="rect">
            <a:avLst/>
          </a:prstGeom>
          <a:noFill/>
          <a:ln>
            <a:noFill/>
          </a:ln>
        </p:spPr>
        <p:txBody>
          <a:bodyPr spcFirstLastPara="1" wrap="square" lIns="0" tIns="0" rIns="0" bIns="0" anchor="t" anchorCtr="0">
            <a:noAutofit/>
          </a:bodyPr>
          <a:lstStyle/>
          <a:p>
            <a:pPr marL="0" marR="0" lvl="0" indent="0" algn="l" rtl="0">
              <a:lnSpc>
                <a:spcPct val="125806"/>
              </a:lnSpc>
              <a:spcBef>
                <a:spcPts val="0"/>
              </a:spcBef>
              <a:spcAft>
                <a:spcPts val="0"/>
              </a:spcAft>
              <a:buClr>
                <a:srgbClr val="2C3249"/>
              </a:buClr>
              <a:buSzPts val="1550"/>
              <a:buFont typeface="Kanit Light"/>
              <a:buNone/>
            </a:pPr>
            <a:r>
              <a:rPr lang="es-419" sz="2000" b="0" i="0" u="none" strike="noStrike" cap="none">
                <a:solidFill>
                  <a:srgbClr val="2C3249"/>
                </a:solidFill>
                <a:latin typeface="Kanit Light"/>
                <a:ea typeface="Kanit Light"/>
                <a:cs typeface="Kanit Light"/>
                <a:sym typeface="Kanit Light"/>
              </a:rPr>
              <a:t>Validación del Programa</a:t>
            </a:r>
            <a:endParaRPr sz="2000" b="0" i="0" u="none" strike="noStrike" cap="none"/>
          </a:p>
        </p:txBody>
      </p:sp>
      <p:sp>
        <p:nvSpPr>
          <p:cNvPr id="164" name="Google Shape;164;p24"/>
          <p:cNvSpPr/>
          <p:nvPr/>
        </p:nvSpPr>
        <p:spPr>
          <a:xfrm>
            <a:off x="1623526" y="7052551"/>
            <a:ext cx="12438600" cy="559500"/>
          </a:xfrm>
          <a:prstGeom prst="rect">
            <a:avLst/>
          </a:prstGeom>
          <a:noFill/>
          <a:ln>
            <a:noFill/>
          </a:ln>
        </p:spPr>
        <p:txBody>
          <a:bodyPr spcFirstLastPara="1" wrap="square" lIns="0" tIns="0" rIns="0" bIns="0" anchor="t" anchorCtr="0">
            <a:noAutofit/>
          </a:bodyPr>
          <a:lstStyle/>
          <a:p>
            <a:pPr marL="0" marR="0" lvl="0" indent="0" algn="l" rtl="0">
              <a:lnSpc>
                <a:spcPct val="160000"/>
              </a:lnSpc>
              <a:spcBef>
                <a:spcPts val="0"/>
              </a:spcBef>
              <a:spcAft>
                <a:spcPts val="0"/>
              </a:spcAft>
              <a:buClr>
                <a:srgbClr val="2C3249"/>
              </a:buClr>
              <a:buSzPts val="1250"/>
              <a:buFont typeface="Martel Sans"/>
              <a:buNone/>
            </a:pPr>
            <a:r>
              <a:rPr lang="es-419" sz="2000" i="0" u="none" strike="noStrike" cap="none">
                <a:solidFill>
                  <a:srgbClr val="2C3249"/>
                </a:solidFill>
                <a:latin typeface="Kanit"/>
                <a:ea typeface="Kanit"/>
                <a:cs typeface="Kanit"/>
                <a:sym typeface="Kanit"/>
              </a:rPr>
              <a:t>El programa fue validado con distintos tamaños de entrada, cumpliendo el comportamiento esperado. Se corrigieron errores de indentación y la inclusión de print() dentro de los bucles.</a:t>
            </a:r>
            <a:endParaRPr sz="2000" i="0" u="none" strike="noStrike" cap="none">
              <a:latin typeface="Kanit"/>
              <a:ea typeface="Kanit"/>
              <a:cs typeface="Kanit"/>
              <a:sym typeface="Kani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p:nvPr/>
        </p:nvSpPr>
        <p:spPr>
          <a:xfrm>
            <a:off x="171450" y="285750"/>
            <a:ext cx="8343600" cy="668700"/>
          </a:xfrm>
          <a:prstGeom prst="rect">
            <a:avLst/>
          </a:prstGeom>
          <a:noFill/>
          <a:ln>
            <a:noFill/>
          </a:ln>
        </p:spPr>
        <p:txBody>
          <a:bodyPr spcFirstLastPara="1" wrap="square" lIns="0" tIns="0" rIns="0" bIns="0" anchor="t" anchorCtr="0">
            <a:noAutofit/>
          </a:bodyPr>
          <a:lstStyle/>
          <a:p>
            <a:pPr marL="0" marR="0" lvl="0" indent="0" algn="l" rtl="0">
              <a:lnSpc>
                <a:spcPct val="125974"/>
              </a:lnSpc>
              <a:spcBef>
                <a:spcPts val="0"/>
              </a:spcBef>
              <a:spcAft>
                <a:spcPts val="0"/>
              </a:spcAft>
              <a:buClr>
                <a:srgbClr val="272D45"/>
              </a:buClr>
              <a:buSzPts val="3850"/>
              <a:buFont typeface="Kanit Light"/>
              <a:buNone/>
            </a:pPr>
            <a:r>
              <a:rPr lang="es-419" sz="3850" b="0" i="0" u="none" strike="noStrike" cap="none">
                <a:solidFill>
                  <a:srgbClr val="272D45"/>
                </a:solidFill>
                <a:latin typeface="Kanit Light"/>
                <a:ea typeface="Kanit Light"/>
                <a:cs typeface="Kanit Light"/>
                <a:sym typeface="Kanit Light"/>
              </a:rPr>
              <a:t>Errores Detectados y Solucionados</a:t>
            </a:r>
            <a:endParaRPr sz="3850" b="0" i="0" u="none" strike="noStrike" cap="none"/>
          </a:p>
        </p:txBody>
      </p:sp>
      <p:sp>
        <p:nvSpPr>
          <p:cNvPr id="170" name="Google Shape;170;p25"/>
          <p:cNvSpPr/>
          <p:nvPr/>
        </p:nvSpPr>
        <p:spPr>
          <a:xfrm>
            <a:off x="171450" y="1381987"/>
            <a:ext cx="1821000" cy="1574700"/>
          </a:xfrm>
          <a:prstGeom prst="roundRect">
            <a:avLst>
              <a:gd name="adj" fmla="val 5706"/>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1" name="Google Shape;171;p25" descr="preencoded.png"/>
          <p:cNvPicPr preferRelativeResize="0"/>
          <p:nvPr/>
        </p:nvPicPr>
        <p:blipFill rotWithShape="1">
          <a:blip r:embed="rId3">
            <a:alphaModFix/>
          </a:blip>
          <a:srcRect/>
          <a:stretch/>
        </p:blipFill>
        <p:spPr>
          <a:xfrm>
            <a:off x="928874" y="1981255"/>
            <a:ext cx="306034" cy="376007"/>
          </a:xfrm>
          <a:prstGeom prst="rect">
            <a:avLst/>
          </a:prstGeom>
          <a:noFill/>
          <a:ln>
            <a:noFill/>
          </a:ln>
        </p:spPr>
      </p:pic>
      <p:sp>
        <p:nvSpPr>
          <p:cNvPr id="172" name="Google Shape;172;p25"/>
          <p:cNvSpPr/>
          <p:nvPr/>
        </p:nvSpPr>
        <p:spPr>
          <a:xfrm>
            <a:off x="2209974" y="1339142"/>
            <a:ext cx="2721300" cy="334500"/>
          </a:xfrm>
          <a:prstGeom prst="rect">
            <a:avLst/>
          </a:prstGeom>
          <a:noFill/>
          <a:ln>
            <a:noFill/>
          </a:ln>
        </p:spPr>
        <p:txBody>
          <a:bodyPr spcFirstLastPara="1" wrap="square" lIns="0" tIns="0" rIns="0" bIns="0" anchor="t" anchorCtr="0">
            <a:noAutofit/>
          </a:bodyPr>
          <a:lstStyle/>
          <a:p>
            <a:pPr marL="0" marR="0" lvl="0" indent="0" algn="l" rtl="0">
              <a:lnSpc>
                <a:spcPct val="126315"/>
              </a:lnSpc>
              <a:spcBef>
                <a:spcPts val="0"/>
              </a:spcBef>
              <a:spcAft>
                <a:spcPts val="0"/>
              </a:spcAft>
              <a:buClr>
                <a:srgbClr val="2C3249"/>
              </a:buClr>
              <a:buSzPts val="1900"/>
              <a:buFont typeface="Kanit Light"/>
              <a:buNone/>
            </a:pPr>
            <a:r>
              <a:rPr lang="es-419" sz="2200" b="0" i="0" u="none" strike="noStrike" cap="none">
                <a:solidFill>
                  <a:srgbClr val="2C3249"/>
                </a:solidFill>
                <a:latin typeface="Kanit Light"/>
                <a:ea typeface="Kanit Light"/>
                <a:cs typeface="Kanit Light"/>
                <a:sym typeface="Kanit Light"/>
              </a:rPr>
              <a:t>Error de Sumatoria</a:t>
            </a:r>
            <a:endParaRPr sz="2200" b="0" i="0" u="none" strike="noStrike" cap="none"/>
          </a:p>
        </p:txBody>
      </p:sp>
      <p:sp>
        <p:nvSpPr>
          <p:cNvPr id="173" name="Google Shape;173;p25"/>
          <p:cNvSpPr/>
          <p:nvPr/>
        </p:nvSpPr>
        <p:spPr>
          <a:xfrm>
            <a:off x="2210286" y="1813579"/>
            <a:ext cx="12311100" cy="684600"/>
          </a:xfrm>
          <a:prstGeom prst="rect">
            <a:avLst/>
          </a:prstGeom>
          <a:noFill/>
          <a:ln>
            <a:noFill/>
          </a:ln>
        </p:spPr>
        <p:txBody>
          <a:bodyPr spcFirstLastPara="1" wrap="square" lIns="0" tIns="0" rIns="0" bIns="0" anchor="t" anchorCtr="0">
            <a:noAutofit/>
          </a:bodyPr>
          <a:lstStyle/>
          <a:p>
            <a:pPr marL="0" marR="0" lvl="0" indent="0" algn="l" rtl="0">
              <a:lnSpc>
                <a:spcPct val="158064"/>
              </a:lnSpc>
              <a:spcBef>
                <a:spcPts val="0"/>
              </a:spcBef>
              <a:spcAft>
                <a:spcPts val="0"/>
              </a:spcAft>
              <a:buClr>
                <a:srgbClr val="2C3249"/>
              </a:buClr>
              <a:buSzPts val="1550"/>
              <a:buFont typeface="Martel Sans"/>
              <a:buNone/>
            </a:pPr>
            <a:r>
              <a:rPr lang="es-419" sz="2000" i="0" u="none" strike="noStrike" cap="none" dirty="0">
                <a:solidFill>
                  <a:srgbClr val="2C3249"/>
                </a:solidFill>
                <a:latin typeface="Karla"/>
                <a:ea typeface="Karla"/>
                <a:cs typeface="Karla"/>
                <a:sym typeface="Karla"/>
              </a:rPr>
              <a:t>Se corrigió el uso de total = </a:t>
            </a:r>
            <a:r>
              <a:rPr lang="es-419" sz="2000" i="0" u="none" strike="noStrike" cap="none" dirty="0" err="1">
                <a:solidFill>
                  <a:srgbClr val="2C3249"/>
                </a:solidFill>
                <a:latin typeface="Karla"/>
                <a:ea typeface="Karla"/>
                <a:cs typeface="Karla"/>
                <a:sym typeface="Karla"/>
              </a:rPr>
              <a:t>num</a:t>
            </a:r>
            <a:r>
              <a:rPr lang="es-419" sz="2000" i="0" u="none" strike="noStrike" cap="none" dirty="0">
                <a:solidFill>
                  <a:srgbClr val="2C3249"/>
                </a:solidFill>
                <a:latin typeface="Karla"/>
                <a:ea typeface="Karla"/>
                <a:cs typeface="Karla"/>
                <a:sym typeface="Karla"/>
              </a:rPr>
              <a:t> en lugar de total += </a:t>
            </a:r>
            <a:r>
              <a:rPr lang="es-419" sz="2000" i="0" u="none" strike="noStrike" cap="none" dirty="0" err="1">
                <a:solidFill>
                  <a:srgbClr val="2C3249"/>
                </a:solidFill>
                <a:latin typeface="Karla"/>
                <a:ea typeface="Karla"/>
                <a:cs typeface="Karla"/>
                <a:sym typeface="Karla"/>
              </a:rPr>
              <a:t>num</a:t>
            </a:r>
            <a:r>
              <a:rPr lang="es-419" sz="2000" i="0" u="none" strike="noStrike" cap="none" dirty="0">
                <a:solidFill>
                  <a:srgbClr val="2C3249"/>
                </a:solidFill>
                <a:latin typeface="Karla"/>
                <a:ea typeface="Karla"/>
                <a:cs typeface="Karla"/>
                <a:sym typeface="Karla"/>
              </a:rPr>
              <a:t> dentro del bucle </a:t>
            </a:r>
            <a:r>
              <a:rPr lang="es-419" sz="2000" i="0" u="none" strike="noStrike" cap="none" dirty="0" err="1">
                <a:solidFill>
                  <a:srgbClr val="2C3249"/>
                </a:solidFill>
                <a:latin typeface="Karla"/>
                <a:ea typeface="Karla"/>
                <a:cs typeface="Karla"/>
                <a:sym typeface="Karla"/>
              </a:rPr>
              <a:t>for</a:t>
            </a:r>
            <a:r>
              <a:rPr lang="es-419" sz="2000" i="0" u="none" strike="noStrike" cap="none" dirty="0">
                <a:solidFill>
                  <a:srgbClr val="2C3249"/>
                </a:solidFill>
                <a:latin typeface="Karla"/>
                <a:ea typeface="Karla"/>
                <a:cs typeface="Karla"/>
                <a:sym typeface="Karla"/>
              </a:rPr>
              <a:t> para asegurar la acumulación correcta de valores.</a:t>
            </a:r>
            <a:endParaRPr sz="2000" i="0" u="none" strike="noStrike" cap="none" dirty="0">
              <a:latin typeface="Karla"/>
              <a:ea typeface="Karla"/>
              <a:cs typeface="Karla"/>
              <a:sym typeface="Karla"/>
            </a:endParaRPr>
          </a:p>
        </p:txBody>
      </p:sp>
      <p:sp>
        <p:nvSpPr>
          <p:cNvPr id="174" name="Google Shape;174;p25"/>
          <p:cNvSpPr/>
          <p:nvPr/>
        </p:nvSpPr>
        <p:spPr>
          <a:xfrm>
            <a:off x="2101153" y="2946237"/>
            <a:ext cx="12529200" cy="12300"/>
          </a:xfrm>
          <a:prstGeom prst="roundRect">
            <a:avLst>
              <a:gd name="adj" fmla="val 727333"/>
            </a:avLst>
          </a:prstGeom>
          <a:solidFill>
            <a:srgbClr val="C5D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5"/>
          <p:cNvSpPr/>
          <p:nvPr/>
        </p:nvSpPr>
        <p:spPr>
          <a:xfrm>
            <a:off x="171450" y="3063465"/>
            <a:ext cx="3642000" cy="1574700"/>
          </a:xfrm>
          <a:prstGeom prst="roundRect">
            <a:avLst>
              <a:gd name="adj" fmla="val 5706"/>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6" name="Google Shape;176;p25" descr="preencoded.png"/>
          <p:cNvPicPr preferRelativeResize="0"/>
          <p:nvPr/>
        </p:nvPicPr>
        <p:blipFill rotWithShape="1">
          <a:blip r:embed="rId4">
            <a:alphaModFix/>
          </a:blip>
          <a:srcRect/>
          <a:stretch/>
        </p:blipFill>
        <p:spPr>
          <a:xfrm>
            <a:off x="1839380" y="3662734"/>
            <a:ext cx="306034" cy="376007"/>
          </a:xfrm>
          <a:prstGeom prst="rect">
            <a:avLst/>
          </a:prstGeom>
          <a:noFill/>
          <a:ln>
            <a:noFill/>
          </a:ln>
        </p:spPr>
      </p:pic>
      <p:sp>
        <p:nvSpPr>
          <p:cNvPr id="177" name="Google Shape;177;p25"/>
          <p:cNvSpPr/>
          <p:nvPr/>
        </p:nvSpPr>
        <p:spPr>
          <a:xfrm>
            <a:off x="4030986" y="3181933"/>
            <a:ext cx="2721300" cy="334500"/>
          </a:xfrm>
          <a:prstGeom prst="rect">
            <a:avLst/>
          </a:prstGeom>
          <a:noFill/>
          <a:ln>
            <a:noFill/>
          </a:ln>
        </p:spPr>
        <p:txBody>
          <a:bodyPr spcFirstLastPara="1" wrap="square" lIns="0" tIns="0" rIns="0" bIns="0" anchor="t" anchorCtr="0">
            <a:noAutofit/>
          </a:bodyPr>
          <a:lstStyle/>
          <a:p>
            <a:pPr marL="0" marR="0" lvl="0" indent="0" algn="l" rtl="0">
              <a:lnSpc>
                <a:spcPct val="126315"/>
              </a:lnSpc>
              <a:spcBef>
                <a:spcPts val="0"/>
              </a:spcBef>
              <a:spcAft>
                <a:spcPts val="0"/>
              </a:spcAft>
              <a:buClr>
                <a:srgbClr val="2C3249"/>
              </a:buClr>
              <a:buSzPts val="1900"/>
              <a:buFont typeface="Kanit Light"/>
              <a:buNone/>
            </a:pPr>
            <a:r>
              <a:rPr lang="es-419" sz="2200" b="0" i="0" u="none" strike="noStrike" cap="none">
                <a:solidFill>
                  <a:srgbClr val="2C3249"/>
                </a:solidFill>
                <a:latin typeface="Kanit Light"/>
                <a:ea typeface="Kanit Light"/>
                <a:cs typeface="Kanit Light"/>
                <a:sym typeface="Kanit Light"/>
              </a:rPr>
              <a:t>Generación de Lista</a:t>
            </a:r>
            <a:endParaRPr sz="2200" b="0" i="0" u="none" strike="noStrike" cap="none"/>
          </a:p>
        </p:txBody>
      </p:sp>
      <p:sp>
        <p:nvSpPr>
          <p:cNvPr id="178" name="Google Shape;178;p25"/>
          <p:cNvSpPr/>
          <p:nvPr/>
        </p:nvSpPr>
        <p:spPr>
          <a:xfrm>
            <a:off x="4030986" y="3601886"/>
            <a:ext cx="10490400" cy="668700"/>
          </a:xfrm>
          <a:prstGeom prst="rect">
            <a:avLst/>
          </a:prstGeom>
          <a:noFill/>
          <a:ln>
            <a:noFill/>
          </a:ln>
        </p:spPr>
        <p:txBody>
          <a:bodyPr spcFirstLastPara="1" wrap="square" lIns="0" tIns="0" rIns="0" bIns="0" anchor="t" anchorCtr="0">
            <a:noAutofit/>
          </a:bodyPr>
          <a:lstStyle/>
          <a:p>
            <a:pPr marL="0" marR="0" lvl="0" indent="0" algn="l" rtl="0">
              <a:lnSpc>
                <a:spcPct val="158064"/>
              </a:lnSpc>
              <a:spcBef>
                <a:spcPts val="0"/>
              </a:spcBef>
              <a:spcAft>
                <a:spcPts val="0"/>
              </a:spcAft>
              <a:buClr>
                <a:srgbClr val="2C3249"/>
              </a:buClr>
              <a:buSzPts val="1550"/>
              <a:buFont typeface="Martel Sans"/>
              <a:buNone/>
            </a:pPr>
            <a:r>
              <a:rPr lang="es-419" sz="2000" i="0" u="none" strike="noStrike" cap="none" dirty="0">
                <a:solidFill>
                  <a:srgbClr val="2C3249"/>
                </a:solidFill>
                <a:latin typeface="Karla"/>
                <a:ea typeface="Karla"/>
                <a:cs typeface="Karla"/>
                <a:sym typeface="Karla"/>
              </a:rPr>
              <a:t>Se solucionó el problema de la no generación de una nueva lista para el segundo conjunto de pruebas, reorganizando el bloque principal.</a:t>
            </a:r>
            <a:endParaRPr sz="2000" i="0" u="none" strike="noStrike" cap="none" dirty="0">
              <a:latin typeface="Karla"/>
              <a:ea typeface="Karla"/>
              <a:cs typeface="Karla"/>
              <a:sym typeface="Karla"/>
            </a:endParaRPr>
          </a:p>
        </p:txBody>
      </p:sp>
      <p:sp>
        <p:nvSpPr>
          <p:cNvPr id="179" name="Google Shape;179;p25"/>
          <p:cNvSpPr/>
          <p:nvPr/>
        </p:nvSpPr>
        <p:spPr>
          <a:xfrm>
            <a:off x="3922166" y="4627714"/>
            <a:ext cx="10708200" cy="12300"/>
          </a:xfrm>
          <a:prstGeom prst="roundRect">
            <a:avLst>
              <a:gd name="adj" fmla="val 727333"/>
            </a:avLst>
          </a:prstGeom>
          <a:solidFill>
            <a:srgbClr val="C5D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p:nvPr/>
        </p:nvSpPr>
        <p:spPr>
          <a:xfrm>
            <a:off x="171450" y="4744943"/>
            <a:ext cx="5462700" cy="1574700"/>
          </a:xfrm>
          <a:prstGeom prst="roundRect">
            <a:avLst>
              <a:gd name="adj" fmla="val 5706"/>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1" name="Google Shape;181;p25" descr="preencoded.png"/>
          <p:cNvPicPr preferRelativeResize="0"/>
          <p:nvPr/>
        </p:nvPicPr>
        <p:blipFill rotWithShape="1">
          <a:blip r:embed="rId5">
            <a:alphaModFix/>
          </a:blip>
          <a:srcRect/>
          <a:stretch/>
        </p:blipFill>
        <p:spPr>
          <a:xfrm>
            <a:off x="2749755" y="5344212"/>
            <a:ext cx="306034" cy="376007"/>
          </a:xfrm>
          <a:prstGeom prst="rect">
            <a:avLst/>
          </a:prstGeom>
          <a:noFill/>
          <a:ln>
            <a:noFill/>
          </a:ln>
        </p:spPr>
      </p:pic>
      <p:sp>
        <p:nvSpPr>
          <p:cNvPr id="182" name="Google Shape;182;p25"/>
          <p:cNvSpPr/>
          <p:nvPr/>
        </p:nvSpPr>
        <p:spPr>
          <a:xfrm>
            <a:off x="5851868" y="4863411"/>
            <a:ext cx="2721300" cy="334500"/>
          </a:xfrm>
          <a:prstGeom prst="rect">
            <a:avLst/>
          </a:prstGeom>
          <a:noFill/>
          <a:ln>
            <a:noFill/>
          </a:ln>
        </p:spPr>
        <p:txBody>
          <a:bodyPr spcFirstLastPara="1" wrap="square" lIns="0" tIns="0" rIns="0" bIns="0" anchor="t" anchorCtr="0">
            <a:noAutofit/>
          </a:bodyPr>
          <a:lstStyle/>
          <a:p>
            <a:pPr marL="0" marR="0" lvl="0" indent="0" algn="l" rtl="0">
              <a:lnSpc>
                <a:spcPct val="126315"/>
              </a:lnSpc>
              <a:spcBef>
                <a:spcPts val="0"/>
              </a:spcBef>
              <a:spcAft>
                <a:spcPts val="0"/>
              </a:spcAft>
              <a:buClr>
                <a:srgbClr val="2C3249"/>
              </a:buClr>
              <a:buSzPts val="1900"/>
              <a:buFont typeface="Kanit Light"/>
              <a:buNone/>
            </a:pPr>
            <a:r>
              <a:rPr lang="es-419" sz="1900" b="0" i="0" u="none" strike="noStrike" cap="none">
                <a:solidFill>
                  <a:srgbClr val="2C3249"/>
                </a:solidFill>
                <a:latin typeface="Kanit Light"/>
                <a:ea typeface="Kanit Light"/>
                <a:cs typeface="Kanit Light"/>
                <a:sym typeface="Kanit Light"/>
              </a:rPr>
              <a:t>Error de Indentación</a:t>
            </a:r>
            <a:endParaRPr sz="1900" b="0" i="0" u="none" strike="noStrike" cap="none"/>
          </a:p>
        </p:txBody>
      </p:sp>
      <p:sp>
        <p:nvSpPr>
          <p:cNvPr id="183" name="Google Shape;183;p25"/>
          <p:cNvSpPr/>
          <p:nvPr/>
        </p:nvSpPr>
        <p:spPr>
          <a:xfrm>
            <a:off x="5851868" y="5274950"/>
            <a:ext cx="8669700" cy="684600"/>
          </a:xfrm>
          <a:prstGeom prst="rect">
            <a:avLst/>
          </a:prstGeom>
          <a:noFill/>
          <a:ln>
            <a:noFill/>
          </a:ln>
        </p:spPr>
        <p:txBody>
          <a:bodyPr spcFirstLastPara="1" wrap="square" lIns="0" tIns="0" rIns="0" bIns="0" anchor="t" anchorCtr="0">
            <a:noAutofit/>
          </a:bodyPr>
          <a:lstStyle/>
          <a:p>
            <a:pPr marL="0" marR="0" lvl="0" indent="0" algn="l" rtl="0">
              <a:lnSpc>
                <a:spcPct val="158064"/>
              </a:lnSpc>
              <a:spcBef>
                <a:spcPts val="0"/>
              </a:spcBef>
              <a:spcAft>
                <a:spcPts val="0"/>
              </a:spcAft>
              <a:buClr>
                <a:srgbClr val="2C3249"/>
              </a:buClr>
              <a:buSzPts val="1550"/>
              <a:buFont typeface="Martel Sans"/>
              <a:buNone/>
            </a:pPr>
            <a:r>
              <a:rPr lang="es-419" sz="1550" dirty="0">
                <a:solidFill>
                  <a:srgbClr val="2C3249"/>
                </a:solidFill>
                <a:latin typeface="Martel Sans"/>
                <a:ea typeface="Karla"/>
                <a:cs typeface="Martel Sans"/>
                <a:sym typeface="Martel Sans"/>
              </a:rPr>
              <a:t>S</a:t>
            </a:r>
            <a:r>
              <a:rPr lang="es-419" sz="2000" i="0" u="none" strike="noStrike" cap="none" dirty="0">
                <a:solidFill>
                  <a:srgbClr val="2C3249"/>
                </a:solidFill>
                <a:latin typeface="Karla"/>
                <a:ea typeface="Karla"/>
                <a:cs typeface="Karla"/>
                <a:sym typeface="Karla"/>
              </a:rPr>
              <a:t>e corrigió un error de </a:t>
            </a:r>
            <a:r>
              <a:rPr lang="es-419" sz="2000" i="0" u="none" strike="noStrike" cap="none" dirty="0" err="1">
                <a:solidFill>
                  <a:srgbClr val="2C3249"/>
                </a:solidFill>
                <a:latin typeface="Karla"/>
                <a:ea typeface="Karla"/>
                <a:cs typeface="Karla"/>
                <a:sym typeface="Karla"/>
              </a:rPr>
              <a:t>indentación</a:t>
            </a:r>
            <a:r>
              <a:rPr lang="es-419" sz="2000" i="0" u="none" strike="noStrike" cap="none" dirty="0">
                <a:solidFill>
                  <a:srgbClr val="2C3249"/>
                </a:solidFill>
                <a:latin typeface="Karla"/>
                <a:ea typeface="Karla"/>
                <a:cs typeface="Karla"/>
                <a:sym typeface="Karla"/>
              </a:rPr>
              <a:t> en la función </a:t>
            </a:r>
            <a:r>
              <a:rPr lang="es-419" sz="2000" i="0" u="none" strike="noStrike" cap="none" dirty="0" err="1">
                <a:solidFill>
                  <a:srgbClr val="2C3249"/>
                </a:solidFill>
                <a:latin typeface="Karla"/>
                <a:ea typeface="Karla"/>
                <a:cs typeface="Karla"/>
                <a:sym typeface="Karla"/>
              </a:rPr>
              <a:t>main</a:t>
            </a:r>
            <a:r>
              <a:rPr lang="es-419" sz="2000" i="0" u="none" strike="noStrike" cap="none" dirty="0">
                <a:solidFill>
                  <a:srgbClr val="2C3249"/>
                </a:solidFill>
                <a:latin typeface="Karla"/>
                <a:ea typeface="Karla"/>
                <a:cs typeface="Karla"/>
                <a:sym typeface="Karla"/>
              </a:rPr>
              <a:t>() que impedía la ejecución correcta de algunos bloques.</a:t>
            </a:r>
            <a:endParaRPr sz="2000" i="0" u="none" strike="noStrike" cap="none" dirty="0">
              <a:latin typeface="Karla"/>
              <a:ea typeface="Karla"/>
              <a:cs typeface="Karla"/>
              <a:sym typeface="Karla"/>
            </a:endParaRPr>
          </a:p>
        </p:txBody>
      </p:sp>
      <p:sp>
        <p:nvSpPr>
          <p:cNvPr id="184" name="Google Shape;184;p25"/>
          <p:cNvSpPr/>
          <p:nvPr/>
        </p:nvSpPr>
        <p:spPr>
          <a:xfrm>
            <a:off x="5743047" y="6309193"/>
            <a:ext cx="8887200" cy="12300"/>
          </a:xfrm>
          <a:prstGeom prst="roundRect">
            <a:avLst>
              <a:gd name="adj" fmla="val 727333"/>
            </a:avLst>
          </a:prstGeom>
          <a:solidFill>
            <a:srgbClr val="C5D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p:nvPr/>
        </p:nvSpPr>
        <p:spPr>
          <a:xfrm>
            <a:off x="171450" y="6426422"/>
            <a:ext cx="7283700" cy="1574700"/>
          </a:xfrm>
          <a:prstGeom prst="roundRect">
            <a:avLst>
              <a:gd name="adj" fmla="val 5706"/>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6" name="Google Shape;186;p25" descr="preencoded.png"/>
          <p:cNvPicPr preferRelativeResize="0"/>
          <p:nvPr/>
        </p:nvPicPr>
        <p:blipFill rotWithShape="1">
          <a:blip r:embed="rId6">
            <a:alphaModFix/>
          </a:blip>
          <a:srcRect/>
          <a:stretch/>
        </p:blipFill>
        <p:spPr>
          <a:xfrm>
            <a:off x="3660262" y="7025690"/>
            <a:ext cx="306034" cy="376007"/>
          </a:xfrm>
          <a:prstGeom prst="rect">
            <a:avLst/>
          </a:prstGeom>
          <a:noFill/>
          <a:ln>
            <a:noFill/>
          </a:ln>
        </p:spPr>
      </p:pic>
      <p:sp>
        <p:nvSpPr>
          <p:cNvPr id="187" name="Google Shape;187;p25"/>
          <p:cNvSpPr/>
          <p:nvPr/>
        </p:nvSpPr>
        <p:spPr>
          <a:xfrm>
            <a:off x="7577625" y="6398561"/>
            <a:ext cx="2721300" cy="334500"/>
          </a:xfrm>
          <a:prstGeom prst="rect">
            <a:avLst/>
          </a:prstGeom>
          <a:noFill/>
          <a:ln>
            <a:noFill/>
          </a:ln>
        </p:spPr>
        <p:txBody>
          <a:bodyPr spcFirstLastPara="1" wrap="square" lIns="0" tIns="0" rIns="0" bIns="0" anchor="t" anchorCtr="0">
            <a:noAutofit/>
          </a:bodyPr>
          <a:lstStyle/>
          <a:p>
            <a:pPr marL="0" marR="0" lvl="0" indent="0" algn="l" rtl="0">
              <a:lnSpc>
                <a:spcPct val="126315"/>
              </a:lnSpc>
              <a:spcBef>
                <a:spcPts val="0"/>
              </a:spcBef>
              <a:spcAft>
                <a:spcPts val="0"/>
              </a:spcAft>
              <a:buClr>
                <a:srgbClr val="2C3249"/>
              </a:buClr>
              <a:buSzPts val="1900"/>
              <a:buFont typeface="Kanit Light"/>
              <a:buNone/>
            </a:pPr>
            <a:r>
              <a:rPr lang="es-419" sz="2200" b="0" i="0" u="none" strike="noStrike" cap="none" dirty="0">
                <a:solidFill>
                  <a:srgbClr val="2C3249"/>
                </a:solidFill>
                <a:latin typeface="Kanit Light"/>
                <a:ea typeface="Kanit Light"/>
                <a:cs typeface="Kanit Light"/>
                <a:sym typeface="Kanit Light"/>
              </a:rPr>
              <a:t>Función </a:t>
            </a:r>
            <a:r>
              <a:rPr lang="es-419" sz="2200" b="0" i="0" u="none" strike="noStrike" cap="none" dirty="0" err="1">
                <a:solidFill>
                  <a:srgbClr val="2C3249"/>
                </a:solidFill>
                <a:latin typeface="Kanit Light"/>
                <a:ea typeface="Kanit Light"/>
                <a:cs typeface="Kanit Light"/>
                <a:sym typeface="Kanit Light"/>
              </a:rPr>
              <a:t>Print</a:t>
            </a:r>
            <a:endParaRPr sz="2200" b="0" i="0" u="none" strike="noStrike" cap="none" dirty="0"/>
          </a:p>
        </p:txBody>
      </p:sp>
      <p:sp>
        <p:nvSpPr>
          <p:cNvPr id="188" name="Google Shape;188;p25"/>
          <p:cNvSpPr/>
          <p:nvPr/>
        </p:nvSpPr>
        <p:spPr>
          <a:xfrm>
            <a:off x="7577625" y="6810100"/>
            <a:ext cx="6848400" cy="1126800"/>
          </a:xfrm>
          <a:prstGeom prst="rect">
            <a:avLst/>
          </a:prstGeom>
          <a:noFill/>
          <a:ln>
            <a:noFill/>
          </a:ln>
        </p:spPr>
        <p:txBody>
          <a:bodyPr spcFirstLastPara="1" wrap="square" lIns="0" tIns="0" rIns="0" bIns="0" anchor="t" anchorCtr="0">
            <a:noAutofit/>
          </a:bodyPr>
          <a:lstStyle/>
          <a:p>
            <a:pPr marL="0" marR="0" lvl="0" indent="0" algn="l" rtl="0">
              <a:lnSpc>
                <a:spcPct val="158064"/>
              </a:lnSpc>
              <a:spcBef>
                <a:spcPts val="0"/>
              </a:spcBef>
              <a:spcAft>
                <a:spcPts val="0"/>
              </a:spcAft>
              <a:buClr>
                <a:srgbClr val="2C3249"/>
              </a:buClr>
              <a:buSzPts val="1550"/>
              <a:buFont typeface="Martel Sans"/>
              <a:buNone/>
            </a:pPr>
            <a:r>
              <a:rPr lang="es-419" sz="2000" i="0" u="none" strike="noStrike" cap="none" dirty="0">
                <a:solidFill>
                  <a:srgbClr val="2C3249"/>
                </a:solidFill>
                <a:latin typeface="Karla"/>
                <a:ea typeface="Karla"/>
                <a:cs typeface="Karla"/>
                <a:sym typeface="Karla"/>
              </a:rPr>
              <a:t>Se verificó que la función </a:t>
            </a:r>
            <a:r>
              <a:rPr lang="es-419" sz="2000" i="0" u="none" strike="noStrike" cap="none" dirty="0" err="1">
                <a:solidFill>
                  <a:srgbClr val="2C3249"/>
                </a:solidFill>
                <a:latin typeface="Karla"/>
                <a:ea typeface="Karla"/>
                <a:cs typeface="Karla"/>
                <a:sym typeface="Karla"/>
              </a:rPr>
              <a:t>print</a:t>
            </a:r>
            <a:r>
              <a:rPr lang="es-419" sz="2000" i="0" u="none" strike="noStrike" cap="none" dirty="0">
                <a:solidFill>
                  <a:srgbClr val="2C3249"/>
                </a:solidFill>
                <a:latin typeface="Karla"/>
                <a:ea typeface="Karla"/>
                <a:cs typeface="Karla"/>
                <a:sym typeface="Karla"/>
              </a:rPr>
              <a:t>() para los resultados estuviera dentro del bucle de prueba para mostrar todas las mediciones.</a:t>
            </a:r>
            <a:endParaRPr sz="2000" i="0" u="none" strike="noStrike" cap="none" dirty="0">
              <a:latin typeface="Karla"/>
              <a:ea typeface="Karla"/>
              <a:cs typeface="Karla"/>
              <a:sym typeface="Karl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p:nvPr/>
        </p:nvSpPr>
        <p:spPr>
          <a:xfrm>
            <a:off x="793800" y="457200"/>
            <a:ext cx="13379400" cy="1745100"/>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272D45"/>
              </a:buClr>
              <a:buSzPts val="4450"/>
              <a:buFont typeface="Kanit Light"/>
              <a:buNone/>
            </a:pPr>
            <a:r>
              <a:rPr lang="es-419" sz="4800" b="0" i="0" u="none" strike="noStrike" cap="none">
                <a:solidFill>
                  <a:srgbClr val="272D45"/>
                </a:solidFill>
                <a:latin typeface="Kanit Light"/>
                <a:ea typeface="Kanit Light"/>
                <a:cs typeface="Kanit Light"/>
                <a:sym typeface="Kanit Light"/>
              </a:rPr>
              <a:t>Conclusiones del Análisis de Algoritmos</a:t>
            </a:r>
            <a:endParaRPr sz="4800" b="0" i="0" u="none" strike="noStrike" cap="none"/>
          </a:p>
        </p:txBody>
      </p:sp>
      <p:sp>
        <p:nvSpPr>
          <p:cNvPr id="194" name="Google Shape;194;p26"/>
          <p:cNvSpPr/>
          <p:nvPr/>
        </p:nvSpPr>
        <p:spPr>
          <a:xfrm>
            <a:off x="625500" y="2373154"/>
            <a:ext cx="13379400" cy="2233500"/>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2C3249"/>
              </a:buClr>
              <a:buSzPts val="1750"/>
              <a:buFont typeface="Martel Sans"/>
              <a:buNone/>
            </a:pPr>
            <a:r>
              <a:rPr lang="es-419" sz="2400" i="0" u="none" strike="noStrike" cap="none">
                <a:solidFill>
                  <a:srgbClr val="2C3249"/>
                </a:solidFill>
                <a:latin typeface="Karla"/>
                <a:ea typeface="Karla"/>
                <a:cs typeface="Karla"/>
                <a:sym typeface="Karla"/>
              </a:rPr>
              <a:t>Este trabajo permitió aplicar conceptos clave como estructuras repetitivas, funciones y análisis de eficiencia algorítmica. Se comprendió cómo medir el rendimiento de diferentes enfoques para resolver un problema y se reforzó el valor práctico de herramientas como la notación Big O.</a:t>
            </a:r>
            <a:endParaRPr sz="2400" i="0" u="none" strike="noStrike" cap="none">
              <a:latin typeface="Karla"/>
              <a:ea typeface="Karla"/>
              <a:cs typeface="Karla"/>
              <a:sym typeface="Karla"/>
            </a:endParaRPr>
          </a:p>
        </p:txBody>
      </p:sp>
      <p:sp>
        <p:nvSpPr>
          <p:cNvPr id="195" name="Google Shape;195;p26"/>
          <p:cNvSpPr/>
          <p:nvPr/>
        </p:nvSpPr>
        <p:spPr>
          <a:xfrm>
            <a:off x="625500" y="4907125"/>
            <a:ext cx="13379400" cy="2680200"/>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2C3249"/>
              </a:buClr>
              <a:buSzPts val="1750"/>
              <a:buFont typeface="Martel Sans"/>
              <a:buNone/>
            </a:pPr>
            <a:r>
              <a:rPr lang="es-419" sz="2400" i="0" u="none" strike="noStrike" cap="none" dirty="0">
                <a:solidFill>
                  <a:srgbClr val="2C3249"/>
                </a:solidFill>
                <a:latin typeface="Karla"/>
                <a:ea typeface="Karla"/>
                <a:cs typeface="Karla"/>
                <a:sym typeface="Karla"/>
              </a:rPr>
              <a:t>El uso de funciones optimizadas, como sum(), demostró ser más eficiente que soluciones personalizadas, a pesar de compartir la misma complejidad teórica. Esta experiencia es valiosa para futuros proyectos donde la optimización sea crucial. Las dificultades, como errores de </a:t>
            </a:r>
            <a:r>
              <a:rPr lang="es-419" sz="2400" i="0" u="none" strike="noStrike" cap="none" dirty="0" err="1">
                <a:solidFill>
                  <a:srgbClr val="2C3249"/>
                </a:solidFill>
                <a:latin typeface="Karla"/>
                <a:ea typeface="Karla"/>
                <a:cs typeface="Karla"/>
                <a:sym typeface="Karla"/>
              </a:rPr>
              <a:t>indentación</a:t>
            </a:r>
            <a:r>
              <a:rPr lang="es-419" sz="2400" i="0" u="none" strike="noStrike" cap="none" dirty="0">
                <a:solidFill>
                  <a:srgbClr val="2C3249"/>
                </a:solidFill>
                <a:latin typeface="Karla"/>
                <a:ea typeface="Karla"/>
                <a:cs typeface="Karla"/>
                <a:sym typeface="Karla"/>
              </a:rPr>
              <a:t> y tiempos de ejecución, se superaron con pruebas y revisión colaborativa.</a:t>
            </a:r>
            <a:endParaRPr sz="2400" i="0" u="none" strike="noStrike" cap="none" dirty="0">
              <a:latin typeface="Karla"/>
              <a:ea typeface="Karla"/>
              <a:cs typeface="Karla"/>
              <a:sym typeface="Karl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243840" y="243840"/>
            <a:ext cx="14142718" cy="68143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descr="preencoded.png"/>
          <p:cNvPicPr preferRelativeResize="0"/>
          <p:nvPr/>
        </p:nvPicPr>
        <p:blipFill rotWithShape="1">
          <a:blip r:embed="rId3">
            <a:alphaModFix/>
          </a:blip>
          <a:srcRect/>
          <a:stretch/>
        </p:blipFill>
        <p:spPr>
          <a:xfrm>
            <a:off x="11567160" y="0"/>
            <a:ext cx="3063240" cy="8229600"/>
          </a:xfrm>
          <a:prstGeom prst="rect">
            <a:avLst/>
          </a:prstGeom>
          <a:noFill/>
          <a:ln>
            <a:noFill/>
          </a:ln>
        </p:spPr>
      </p:pic>
      <p:sp>
        <p:nvSpPr>
          <p:cNvPr id="79" name="Google Shape;79;p17"/>
          <p:cNvSpPr/>
          <p:nvPr/>
        </p:nvSpPr>
        <p:spPr>
          <a:xfrm>
            <a:off x="229925" y="350401"/>
            <a:ext cx="7556700" cy="1417200"/>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272D45"/>
              </a:buClr>
              <a:buSzPts val="4600"/>
              <a:buFont typeface="Kanit Light"/>
              <a:buNone/>
            </a:pPr>
            <a:r>
              <a:rPr lang="es-419" sz="4800" b="0" i="0" u="none" strike="noStrike" cap="none">
                <a:solidFill>
                  <a:srgbClr val="272D45"/>
                </a:solidFill>
                <a:latin typeface="Kanit Light"/>
                <a:ea typeface="Kanit Light"/>
                <a:cs typeface="Kanit Light"/>
                <a:sym typeface="Kanit Light"/>
              </a:rPr>
              <a:t>Introducción </a:t>
            </a:r>
            <a:endParaRPr sz="4800">
              <a:solidFill>
                <a:srgbClr val="272D45"/>
              </a:solidFill>
              <a:latin typeface="Kanit Light"/>
              <a:ea typeface="Kanit Light"/>
              <a:cs typeface="Kanit Light"/>
              <a:sym typeface="Kanit Light"/>
            </a:endParaRPr>
          </a:p>
          <a:p>
            <a:pPr marL="0" marR="0" lvl="0" indent="0" algn="l" rtl="0">
              <a:lnSpc>
                <a:spcPct val="124719"/>
              </a:lnSpc>
              <a:spcBef>
                <a:spcPts val="0"/>
              </a:spcBef>
              <a:spcAft>
                <a:spcPts val="0"/>
              </a:spcAft>
              <a:buClr>
                <a:srgbClr val="272D45"/>
              </a:buClr>
              <a:buSzPts val="4600"/>
              <a:buFont typeface="Kanit Light"/>
              <a:buNone/>
            </a:pPr>
            <a:endParaRPr sz="4600">
              <a:solidFill>
                <a:srgbClr val="272D45"/>
              </a:solidFill>
              <a:latin typeface="Kanit Light"/>
              <a:ea typeface="Kanit Light"/>
              <a:cs typeface="Kanit Light"/>
              <a:sym typeface="Kanit Light"/>
            </a:endParaRPr>
          </a:p>
        </p:txBody>
      </p:sp>
      <p:sp>
        <p:nvSpPr>
          <p:cNvPr id="80" name="Google Shape;80;p17"/>
          <p:cNvSpPr/>
          <p:nvPr/>
        </p:nvSpPr>
        <p:spPr>
          <a:xfrm>
            <a:off x="229920" y="1570800"/>
            <a:ext cx="11245500" cy="1053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800"/>
              <a:buFont typeface="Arial"/>
              <a:buNone/>
            </a:pPr>
            <a:r>
              <a:rPr lang="es-419" sz="2800" dirty="0">
                <a:solidFill>
                  <a:srgbClr val="2C3249"/>
                </a:solidFill>
                <a:latin typeface="Karla Light"/>
                <a:ea typeface="Karla Light"/>
                <a:cs typeface="Karla Light"/>
                <a:sym typeface="Karla Light"/>
              </a:rPr>
              <a:t>El trabajo analiza y compara dos algoritmos para calcular la media aritmética de una lista de números enteros.</a:t>
            </a:r>
            <a:br>
              <a:rPr lang="es-419" sz="2800" dirty="0">
                <a:solidFill>
                  <a:srgbClr val="2C3249"/>
                </a:solidFill>
                <a:latin typeface="Karla Light"/>
                <a:ea typeface="Karla Light"/>
                <a:cs typeface="Karla Light"/>
                <a:sym typeface="Karla Light"/>
              </a:rPr>
            </a:br>
            <a:endParaRPr sz="2800" dirty="0">
              <a:solidFill>
                <a:srgbClr val="2C3249"/>
              </a:solidFill>
              <a:latin typeface="Karla Light"/>
              <a:ea typeface="Karla Light"/>
              <a:cs typeface="Karla Light"/>
              <a:sym typeface="Karla Light"/>
            </a:endParaRPr>
          </a:p>
          <a:p>
            <a:pPr marL="0" lvl="0" indent="0" algn="l" rtl="0">
              <a:lnSpc>
                <a:spcPct val="100000"/>
              </a:lnSpc>
              <a:spcBef>
                <a:spcPts val="0"/>
              </a:spcBef>
              <a:spcAft>
                <a:spcPts val="0"/>
              </a:spcAft>
              <a:buClr>
                <a:schemeClr val="dk1"/>
              </a:buClr>
              <a:buSzPts val="1800"/>
              <a:buFont typeface="Arial"/>
              <a:buNone/>
            </a:pPr>
            <a:r>
              <a:rPr lang="es-419" sz="2800" dirty="0">
                <a:solidFill>
                  <a:srgbClr val="2C3249"/>
                </a:solidFill>
                <a:latin typeface="Karla Light"/>
                <a:ea typeface="Karla Light"/>
                <a:cs typeface="Karla Light"/>
                <a:sym typeface="Karla Light"/>
              </a:rPr>
              <a:t>Se estudiaron bucles, listas, funciones y medición de tiempos de ejecución.</a:t>
            </a:r>
            <a:br>
              <a:rPr lang="es-419" sz="2800" dirty="0">
                <a:solidFill>
                  <a:srgbClr val="2C3249"/>
                </a:solidFill>
                <a:latin typeface="Karla Light"/>
                <a:ea typeface="Karla Light"/>
                <a:cs typeface="Karla Light"/>
                <a:sym typeface="Karla Light"/>
              </a:rPr>
            </a:br>
            <a:endParaRPr sz="2800" dirty="0">
              <a:solidFill>
                <a:srgbClr val="2C3249"/>
              </a:solidFill>
              <a:latin typeface="Karla Light"/>
              <a:ea typeface="Karla Light"/>
              <a:cs typeface="Karla Light"/>
              <a:sym typeface="Karla Light"/>
            </a:endParaRPr>
          </a:p>
          <a:p>
            <a:pPr marL="0" lvl="0" indent="0" algn="l" rtl="0">
              <a:lnSpc>
                <a:spcPct val="100000"/>
              </a:lnSpc>
              <a:spcBef>
                <a:spcPts val="0"/>
              </a:spcBef>
              <a:spcAft>
                <a:spcPts val="0"/>
              </a:spcAft>
              <a:buClr>
                <a:schemeClr val="dk1"/>
              </a:buClr>
              <a:buSzPts val="1800"/>
              <a:buFont typeface="Arial"/>
              <a:buNone/>
            </a:pPr>
            <a:r>
              <a:rPr lang="es-419" sz="2800" dirty="0">
                <a:solidFill>
                  <a:srgbClr val="2C3249"/>
                </a:solidFill>
                <a:latin typeface="Karla Light"/>
                <a:ea typeface="Karla Light"/>
                <a:cs typeface="Karla Light"/>
                <a:sym typeface="Karla Light"/>
              </a:rPr>
              <a:t>Se introdujeron conceptos de complejidad computacional y notación Big O.</a:t>
            </a:r>
            <a:br>
              <a:rPr lang="es-419" sz="2800" dirty="0">
                <a:solidFill>
                  <a:srgbClr val="2C3249"/>
                </a:solidFill>
                <a:latin typeface="Karla Light"/>
                <a:ea typeface="Karla Light"/>
                <a:cs typeface="Karla Light"/>
                <a:sym typeface="Karla Light"/>
              </a:rPr>
            </a:br>
            <a:endParaRPr sz="2800" dirty="0">
              <a:solidFill>
                <a:srgbClr val="2C3249"/>
              </a:solidFill>
              <a:latin typeface="Karla Light"/>
              <a:ea typeface="Karla Light"/>
              <a:cs typeface="Karla Light"/>
              <a:sym typeface="Karla Light"/>
            </a:endParaRPr>
          </a:p>
          <a:p>
            <a:pPr marL="0" lvl="0" indent="0" algn="l" rtl="0">
              <a:lnSpc>
                <a:spcPct val="100000"/>
              </a:lnSpc>
              <a:spcBef>
                <a:spcPts val="0"/>
              </a:spcBef>
              <a:spcAft>
                <a:spcPts val="0"/>
              </a:spcAft>
              <a:buClr>
                <a:schemeClr val="dk1"/>
              </a:buClr>
              <a:buSzPts val="1800"/>
              <a:buFont typeface="Arial"/>
              <a:buNone/>
            </a:pPr>
            <a:r>
              <a:rPr lang="es-419" sz="2800" dirty="0">
                <a:solidFill>
                  <a:srgbClr val="2C3249"/>
                </a:solidFill>
                <a:latin typeface="Karla Light"/>
                <a:ea typeface="Karla Light"/>
                <a:cs typeface="Karla Light"/>
                <a:sym typeface="Karla Light"/>
              </a:rPr>
              <a:t>El objetivo es comparar un método iterativo y otro que usa la función sum() de Python para evaluar su comportamiento con distintos tamaños de datos.</a:t>
            </a:r>
            <a:endParaRPr sz="2800" dirty="0">
              <a:solidFill>
                <a:srgbClr val="2C3249"/>
              </a:solidFill>
              <a:latin typeface="Karla Light"/>
              <a:ea typeface="Karla Light"/>
              <a:cs typeface="Karla Light"/>
              <a:sym typeface="Karla Light"/>
            </a:endParaRPr>
          </a:p>
          <a:p>
            <a:pPr marL="0" marR="0" lvl="0" indent="0" algn="l" rtl="0">
              <a:lnSpc>
                <a:spcPct val="100000"/>
              </a:lnSpc>
              <a:spcBef>
                <a:spcPts val="0"/>
              </a:spcBef>
              <a:spcAft>
                <a:spcPts val="0"/>
              </a:spcAft>
              <a:buClr>
                <a:srgbClr val="2C3249"/>
              </a:buClr>
              <a:buSzPts val="1800"/>
              <a:buFont typeface="Martel Sans"/>
              <a:buNone/>
            </a:pPr>
            <a:r>
              <a:rPr lang="es-419" sz="2800" i="0" u="none" strike="noStrike" cap="none" dirty="0">
                <a:solidFill>
                  <a:srgbClr val="2C3249"/>
                </a:solidFill>
                <a:latin typeface="Kanit Thin"/>
                <a:ea typeface="Kanit Thin"/>
                <a:cs typeface="Kanit Thin"/>
                <a:sym typeface="Kanit Thin"/>
              </a:rPr>
              <a:t>.</a:t>
            </a:r>
            <a:endParaRPr sz="2800" i="0" u="none" strike="noStrike" cap="none" dirty="0">
              <a:latin typeface="Kanit Thin"/>
              <a:ea typeface="Kanit Thin"/>
              <a:cs typeface="Kanit Thin"/>
              <a:sym typeface="Kanit Th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p:nvPr/>
        </p:nvSpPr>
        <p:spPr>
          <a:xfrm>
            <a:off x="452819" y="662749"/>
            <a:ext cx="15567600" cy="839700"/>
          </a:xfrm>
          <a:prstGeom prst="rect">
            <a:avLst/>
          </a:prstGeom>
          <a:noFill/>
          <a:ln>
            <a:noFill/>
          </a:ln>
        </p:spPr>
        <p:txBody>
          <a:bodyPr spcFirstLastPara="1" wrap="square" lIns="0" tIns="0" rIns="0" bIns="0" anchor="t" anchorCtr="0">
            <a:noAutofit/>
          </a:bodyPr>
          <a:lstStyle/>
          <a:p>
            <a:pPr marL="0" marR="0" lvl="0" indent="0" algn="l" rtl="0">
              <a:lnSpc>
                <a:spcPct val="124242"/>
              </a:lnSpc>
              <a:spcBef>
                <a:spcPts val="0"/>
              </a:spcBef>
              <a:spcAft>
                <a:spcPts val="0"/>
              </a:spcAft>
              <a:buClr>
                <a:srgbClr val="272D45"/>
              </a:buClr>
              <a:buSzPts val="5300"/>
              <a:buFont typeface="Kanit Light"/>
              <a:buNone/>
            </a:pPr>
            <a:r>
              <a:rPr lang="es-419" sz="4800" i="0" u="none" strike="noStrike" cap="none">
                <a:solidFill>
                  <a:srgbClr val="272D45"/>
                </a:solidFill>
                <a:latin typeface="Kanit Light"/>
                <a:ea typeface="Kanit Light"/>
                <a:cs typeface="Kanit Light"/>
                <a:sym typeface="Kanit Light"/>
              </a:rPr>
              <a:t>Marco Teórico</a:t>
            </a:r>
            <a:endParaRPr sz="4800" i="0" u="none" strike="noStrike" cap="none">
              <a:latin typeface="Kanit Light"/>
              <a:ea typeface="Kanit Light"/>
              <a:cs typeface="Kanit Light"/>
              <a:sym typeface="Kanit Light"/>
            </a:endParaRPr>
          </a:p>
        </p:txBody>
      </p:sp>
      <p:sp>
        <p:nvSpPr>
          <p:cNvPr id="86" name="Google Shape;86;p18"/>
          <p:cNvSpPr/>
          <p:nvPr/>
        </p:nvSpPr>
        <p:spPr>
          <a:xfrm>
            <a:off x="1108120" y="2783520"/>
            <a:ext cx="8828400" cy="3211200"/>
          </a:xfrm>
          <a:prstGeom prst="rect">
            <a:avLst/>
          </a:prstGeom>
          <a:noFill/>
          <a:ln>
            <a:noFill/>
          </a:ln>
        </p:spPr>
        <p:txBody>
          <a:bodyPr spcFirstLastPara="1" wrap="square" lIns="0" tIns="0" rIns="0" bIns="0" anchor="t" anchorCtr="0">
            <a:noAutofit/>
          </a:bodyPr>
          <a:lstStyle/>
          <a:p>
            <a:pPr marL="0" lvl="0" indent="0" algn="ctr" rtl="0">
              <a:lnSpc>
                <a:spcPct val="115000"/>
              </a:lnSpc>
              <a:spcBef>
                <a:spcPts val="2000"/>
              </a:spcBef>
              <a:spcAft>
                <a:spcPts val="0"/>
              </a:spcAft>
              <a:buClr>
                <a:schemeClr val="dk1"/>
              </a:buClr>
              <a:buSzPts val="1800"/>
              <a:buFont typeface="Arial"/>
              <a:buNone/>
            </a:pPr>
            <a:r>
              <a:rPr lang="es-419" sz="3300">
                <a:solidFill>
                  <a:schemeClr val="dk1"/>
                </a:solidFill>
                <a:latin typeface="Karla"/>
                <a:ea typeface="Karla"/>
                <a:cs typeface="Karla"/>
                <a:sym typeface="Karla"/>
              </a:rPr>
              <a:t>El análisis de algoritmos es una parte fundamental de la programación que permite evaluar la eficiencia de diferentes soluciones frente a distintos tamaños de datos.</a:t>
            </a:r>
            <a:endParaRPr sz="3300">
              <a:solidFill>
                <a:schemeClr val="dk1"/>
              </a:solidFill>
              <a:latin typeface="Karla"/>
              <a:ea typeface="Karla"/>
              <a:cs typeface="Karla"/>
              <a:sym typeface="Karla"/>
            </a:endParaRPr>
          </a:p>
          <a:p>
            <a:pPr marL="736600" lvl="0" indent="0" algn="l" rtl="0">
              <a:lnSpc>
                <a:spcPct val="115000"/>
              </a:lnSpc>
              <a:spcBef>
                <a:spcPts val="2000"/>
              </a:spcBef>
              <a:spcAft>
                <a:spcPts val="0"/>
              </a:spcAft>
              <a:buNone/>
            </a:pPr>
            <a:endParaRPr sz="1800">
              <a:solidFill>
                <a:schemeClr val="dk1"/>
              </a:solidFill>
            </a:endParaRPr>
          </a:p>
          <a:p>
            <a:pPr marL="0" lvl="0" indent="0" algn="just" rtl="0">
              <a:lnSpc>
                <a:spcPct val="150000"/>
              </a:lnSpc>
              <a:spcBef>
                <a:spcPts val="2300"/>
              </a:spcBef>
              <a:spcAft>
                <a:spcPts val="0"/>
              </a:spcAft>
              <a:buClr>
                <a:schemeClr val="dk1"/>
              </a:buClr>
              <a:buSzPts val="1800"/>
              <a:buFont typeface="Arial"/>
              <a:buNone/>
            </a:pPr>
            <a:endParaRPr sz="3300">
              <a:solidFill>
                <a:schemeClr val="dk1"/>
              </a:solidFill>
              <a:latin typeface="Calibri"/>
              <a:ea typeface="Calibri"/>
              <a:cs typeface="Calibri"/>
              <a:sym typeface="Calibri"/>
            </a:endParaRPr>
          </a:p>
          <a:p>
            <a:pPr marL="0" lvl="0" indent="0" algn="just" rtl="0">
              <a:lnSpc>
                <a:spcPct val="150000"/>
              </a:lnSpc>
              <a:spcBef>
                <a:spcPts val="2300"/>
              </a:spcBef>
              <a:spcAft>
                <a:spcPts val="2300"/>
              </a:spcAft>
              <a:buClr>
                <a:srgbClr val="000000"/>
              </a:buClr>
              <a:buSzPts val="1800"/>
              <a:buFont typeface="Arial"/>
              <a:buNone/>
            </a:pPr>
            <a:endParaRPr sz="3300">
              <a:latin typeface="Calibri"/>
              <a:ea typeface="Calibri"/>
              <a:cs typeface="Calibri"/>
              <a:sym typeface="Calibri"/>
            </a:endParaRPr>
          </a:p>
        </p:txBody>
      </p:sp>
      <p:pic>
        <p:nvPicPr>
          <p:cNvPr id="87" name="Google Shape;87;p18" descr="preencoded.png"/>
          <p:cNvPicPr preferRelativeResize="0"/>
          <p:nvPr/>
        </p:nvPicPr>
        <p:blipFill rotWithShape="1">
          <a:blip r:embed="rId3">
            <a:alphaModFix/>
          </a:blip>
          <a:srcRect/>
          <a:stretch/>
        </p:blipFill>
        <p:spPr>
          <a:xfrm>
            <a:off x="10957560" y="0"/>
            <a:ext cx="3672842" cy="822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2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p:nvPr/>
        </p:nvSpPr>
        <p:spPr>
          <a:xfrm>
            <a:off x="171400" y="701250"/>
            <a:ext cx="6801000" cy="6827100"/>
          </a:xfrm>
          <a:prstGeom prst="rect">
            <a:avLst/>
          </a:prstGeom>
          <a:noFill/>
          <a:ln>
            <a:noFill/>
          </a:ln>
        </p:spPr>
        <p:txBody>
          <a:bodyPr spcFirstLastPara="1" wrap="square" lIns="146300" tIns="146300" rIns="146300" bIns="146300" anchor="t" anchorCtr="0">
            <a:spAutoFit/>
          </a:bodyPr>
          <a:lstStyle/>
          <a:p>
            <a:pPr marL="0" lvl="0" indent="0" algn="ctr" rtl="0">
              <a:lnSpc>
                <a:spcPct val="100000"/>
              </a:lnSpc>
              <a:spcBef>
                <a:spcPts val="2000"/>
              </a:spcBef>
              <a:spcAft>
                <a:spcPts val="0"/>
              </a:spcAft>
              <a:buNone/>
            </a:pPr>
            <a:r>
              <a:rPr lang="es-419" sz="3300" b="1" dirty="0">
                <a:solidFill>
                  <a:schemeClr val="dk1"/>
                </a:solidFill>
                <a:latin typeface="Karla"/>
                <a:ea typeface="Karla"/>
                <a:cs typeface="Karla"/>
                <a:sym typeface="Karla"/>
              </a:rPr>
              <a:t>E</a:t>
            </a:r>
            <a:r>
              <a:rPr lang="es-419" sz="3300" b="1" dirty="0">
                <a:solidFill>
                  <a:schemeClr val="accent2"/>
                </a:solidFill>
                <a:latin typeface="Karla"/>
                <a:ea typeface="Karla"/>
                <a:cs typeface="Karla"/>
                <a:sym typeface="Karla"/>
              </a:rPr>
              <a:t>structuras de control</a:t>
            </a:r>
            <a:endParaRPr sz="3300" b="1" dirty="0">
              <a:solidFill>
                <a:schemeClr val="accent2"/>
              </a:solidFill>
              <a:latin typeface="Karla"/>
              <a:ea typeface="Karla"/>
              <a:cs typeface="Karla"/>
              <a:sym typeface="Karla"/>
            </a:endParaRPr>
          </a:p>
          <a:p>
            <a:pPr marL="0" lvl="0" indent="0" algn="l" rtl="0">
              <a:lnSpc>
                <a:spcPct val="150000"/>
              </a:lnSpc>
              <a:spcBef>
                <a:spcPts val="2000"/>
              </a:spcBef>
              <a:spcAft>
                <a:spcPts val="0"/>
              </a:spcAft>
              <a:buNone/>
            </a:pPr>
            <a:r>
              <a:rPr lang="es-419" sz="2000" dirty="0">
                <a:solidFill>
                  <a:schemeClr val="dk1"/>
                </a:solidFill>
                <a:latin typeface="Karla ExtraLight"/>
                <a:ea typeface="Karla ExtraLight"/>
                <a:cs typeface="Karla ExtraLight"/>
                <a:sym typeface="Karla ExtraLight"/>
              </a:rPr>
              <a:t>En Python, se utilizan varias estructuras para controlar el flujo del programa:</a:t>
            </a:r>
            <a:endParaRPr sz="2000" dirty="0">
              <a:solidFill>
                <a:schemeClr val="dk1"/>
              </a:solidFill>
              <a:latin typeface="Karla ExtraLight"/>
              <a:ea typeface="Karla ExtraLight"/>
              <a:cs typeface="Karla ExtraLight"/>
              <a:sym typeface="Karla ExtraLight"/>
            </a:endParaRPr>
          </a:p>
          <a:p>
            <a:pPr marL="736600" lvl="0" indent="-508000" algn="l" rtl="0">
              <a:lnSpc>
                <a:spcPct val="115000"/>
              </a:lnSpc>
              <a:spcBef>
                <a:spcPts val="2000"/>
              </a:spcBef>
              <a:spcAft>
                <a:spcPts val="0"/>
              </a:spcAft>
              <a:buClr>
                <a:schemeClr val="dk1"/>
              </a:buClr>
              <a:buSzPts val="2000"/>
              <a:buFont typeface="Karla ExtraLight"/>
              <a:buChar char="●"/>
            </a:pPr>
            <a:r>
              <a:rPr lang="es-419" sz="2000" dirty="0">
                <a:solidFill>
                  <a:schemeClr val="dk1"/>
                </a:solidFill>
                <a:latin typeface="Karla ExtraLight"/>
                <a:ea typeface="Karla ExtraLight"/>
                <a:cs typeface="Karla ExtraLight"/>
                <a:sym typeface="Karla ExtraLight"/>
              </a:rPr>
              <a:t>Secuenciales: Las instrucciones se ejecutan una tras otra en orden.</a:t>
            </a:r>
            <a:br>
              <a:rPr lang="es-419" sz="2000" dirty="0">
                <a:solidFill>
                  <a:schemeClr val="dk1"/>
                </a:solidFill>
                <a:latin typeface="Karla ExtraLight"/>
                <a:ea typeface="Karla ExtraLight"/>
                <a:cs typeface="Karla ExtraLight"/>
                <a:sym typeface="Karla ExtraLight"/>
              </a:rPr>
            </a:br>
            <a:endParaRPr sz="2000" dirty="0">
              <a:solidFill>
                <a:schemeClr val="dk1"/>
              </a:solidFill>
              <a:latin typeface="Karla ExtraLight"/>
              <a:ea typeface="Karla ExtraLight"/>
              <a:cs typeface="Karla ExtraLight"/>
              <a:sym typeface="Karla ExtraLight"/>
            </a:endParaRPr>
          </a:p>
          <a:p>
            <a:pPr marL="736600" lvl="0" indent="-508000" algn="l" rtl="0">
              <a:lnSpc>
                <a:spcPct val="115000"/>
              </a:lnSpc>
              <a:spcBef>
                <a:spcPts val="0"/>
              </a:spcBef>
              <a:spcAft>
                <a:spcPts val="0"/>
              </a:spcAft>
              <a:buClr>
                <a:schemeClr val="dk1"/>
              </a:buClr>
              <a:buSzPts val="2000"/>
              <a:buFont typeface="Karla ExtraLight"/>
              <a:buChar char="●"/>
            </a:pPr>
            <a:r>
              <a:rPr lang="es-419" sz="2000" dirty="0">
                <a:solidFill>
                  <a:schemeClr val="dk1"/>
                </a:solidFill>
                <a:latin typeface="Karla ExtraLight"/>
                <a:ea typeface="Karla ExtraLight"/>
                <a:cs typeface="Karla ExtraLight"/>
                <a:sym typeface="Karla ExtraLight"/>
              </a:rPr>
              <a:t>Repetitivas: Los bucles, como </a:t>
            </a:r>
            <a:r>
              <a:rPr lang="es-419" sz="2000" i="1" dirty="0" err="1">
                <a:solidFill>
                  <a:schemeClr val="dk1"/>
                </a:solidFill>
                <a:latin typeface="Karla ExtraLight"/>
                <a:ea typeface="Karla ExtraLight"/>
                <a:cs typeface="Karla ExtraLight"/>
                <a:sym typeface="Karla ExtraLight"/>
              </a:rPr>
              <a:t>for</a:t>
            </a:r>
            <a:r>
              <a:rPr lang="es-419" sz="2000" dirty="0">
                <a:solidFill>
                  <a:schemeClr val="dk1"/>
                </a:solidFill>
                <a:latin typeface="Karla ExtraLight"/>
                <a:ea typeface="Karla ExtraLight"/>
                <a:cs typeface="Karla ExtraLight"/>
                <a:sym typeface="Karla ExtraLight"/>
              </a:rPr>
              <a:t>, permiten repetir un bloque de código varias veces.</a:t>
            </a:r>
            <a:br>
              <a:rPr lang="es-419" sz="2000" dirty="0">
                <a:solidFill>
                  <a:schemeClr val="dk1"/>
                </a:solidFill>
                <a:latin typeface="Karla ExtraLight"/>
                <a:ea typeface="Karla ExtraLight"/>
                <a:cs typeface="Karla ExtraLight"/>
                <a:sym typeface="Karla ExtraLight"/>
              </a:rPr>
            </a:br>
            <a:endParaRPr sz="2000" dirty="0">
              <a:solidFill>
                <a:schemeClr val="dk1"/>
              </a:solidFill>
              <a:latin typeface="Karla ExtraLight"/>
              <a:ea typeface="Karla ExtraLight"/>
              <a:cs typeface="Karla ExtraLight"/>
              <a:sym typeface="Karla ExtraLight"/>
            </a:endParaRPr>
          </a:p>
          <a:p>
            <a:pPr marL="736600" lvl="0" indent="-508000" algn="l" rtl="0">
              <a:lnSpc>
                <a:spcPct val="100000"/>
              </a:lnSpc>
              <a:spcBef>
                <a:spcPts val="0"/>
              </a:spcBef>
              <a:spcAft>
                <a:spcPts val="0"/>
              </a:spcAft>
              <a:buClr>
                <a:schemeClr val="dk1"/>
              </a:buClr>
              <a:buSzPts val="2000"/>
              <a:buFont typeface="Karla ExtraLight"/>
              <a:buChar char="●"/>
            </a:pPr>
            <a:r>
              <a:rPr lang="es-419" sz="2000" dirty="0">
                <a:solidFill>
                  <a:schemeClr val="dk1"/>
                </a:solidFill>
                <a:latin typeface="Karla ExtraLight"/>
                <a:ea typeface="Karla ExtraLight"/>
                <a:cs typeface="Karla ExtraLight"/>
                <a:sym typeface="Karla ExtraLight"/>
              </a:rPr>
              <a:t>Funciones: Bloques de código reutilizables que facilitan la organización y modularidad.</a:t>
            </a:r>
            <a:br>
              <a:rPr lang="es-419" sz="2000" dirty="0">
                <a:solidFill>
                  <a:schemeClr val="dk1"/>
                </a:solidFill>
                <a:latin typeface="Karla ExtraLight"/>
                <a:ea typeface="Karla ExtraLight"/>
                <a:cs typeface="Karla ExtraLight"/>
                <a:sym typeface="Karla ExtraLight"/>
              </a:rPr>
            </a:br>
            <a:endParaRPr sz="2000" dirty="0">
              <a:solidFill>
                <a:schemeClr val="dk1"/>
              </a:solidFill>
              <a:latin typeface="Karla ExtraLight"/>
              <a:ea typeface="Karla ExtraLight"/>
              <a:cs typeface="Karla ExtraLight"/>
              <a:sym typeface="Karla ExtraLight"/>
            </a:endParaRPr>
          </a:p>
          <a:p>
            <a:pPr marL="736600" lvl="0" indent="-508000" algn="l" rtl="0">
              <a:lnSpc>
                <a:spcPct val="100000"/>
              </a:lnSpc>
              <a:spcBef>
                <a:spcPts val="0"/>
              </a:spcBef>
              <a:spcAft>
                <a:spcPts val="0"/>
              </a:spcAft>
              <a:buClr>
                <a:schemeClr val="dk1"/>
              </a:buClr>
              <a:buSzPts val="2000"/>
              <a:buChar char="●"/>
            </a:pPr>
            <a:r>
              <a:rPr lang="es-419" sz="2000" dirty="0">
                <a:solidFill>
                  <a:schemeClr val="dk1"/>
                </a:solidFill>
                <a:latin typeface="Karla ExtraLight"/>
                <a:ea typeface="Karla ExtraLight"/>
                <a:cs typeface="Karla ExtraLight"/>
                <a:sym typeface="Karla ExtraLight"/>
              </a:rPr>
              <a:t>Listas: Estructuras que almacenan múltiples valores sobre los cuales se pueden realizar operaciones, como recorrer elementos o sumar valores.</a:t>
            </a:r>
            <a:br>
              <a:rPr lang="es-419" sz="2000" dirty="0">
                <a:solidFill>
                  <a:schemeClr val="dk1"/>
                </a:solidFill>
                <a:latin typeface="Karla Light"/>
                <a:ea typeface="Karla Light"/>
                <a:cs typeface="Karla Light"/>
                <a:sym typeface="Karla Light"/>
              </a:rPr>
            </a:br>
            <a:endParaRPr sz="2000" dirty="0">
              <a:latin typeface="Karla Light"/>
              <a:ea typeface="Karla Light"/>
              <a:cs typeface="Karla Light"/>
              <a:sym typeface="Karla Light"/>
            </a:endParaRPr>
          </a:p>
        </p:txBody>
      </p:sp>
      <p:sp>
        <p:nvSpPr>
          <p:cNvPr id="93" name="Google Shape;93;p19"/>
          <p:cNvSpPr txBox="1"/>
          <p:nvPr/>
        </p:nvSpPr>
        <p:spPr>
          <a:xfrm>
            <a:off x="7219950" y="1833575"/>
            <a:ext cx="7067700" cy="4709999"/>
          </a:xfrm>
          <a:prstGeom prst="rect">
            <a:avLst/>
          </a:prstGeom>
          <a:noFill/>
          <a:ln>
            <a:noFill/>
          </a:ln>
        </p:spPr>
        <p:txBody>
          <a:bodyPr spcFirstLastPara="1" wrap="square" lIns="146300" tIns="146300" rIns="146300" bIns="146300" anchor="t" anchorCtr="0">
            <a:spAutoFit/>
          </a:bodyPr>
          <a:lstStyle/>
          <a:p>
            <a:pPr marL="0" lvl="0" indent="0" algn="ctr" rtl="0">
              <a:lnSpc>
                <a:spcPct val="150000"/>
              </a:lnSpc>
              <a:spcBef>
                <a:spcPts val="2000"/>
              </a:spcBef>
              <a:spcAft>
                <a:spcPts val="0"/>
              </a:spcAft>
              <a:buNone/>
            </a:pPr>
            <a:r>
              <a:rPr lang="es-419" sz="3300" b="1" dirty="0">
                <a:solidFill>
                  <a:schemeClr val="dk1"/>
                </a:solidFill>
                <a:latin typeface="Karla" pitchFamily="2" charset="0"/>
                <a:ea typeface="Karla SemiBold"/>
                <a:cs typeface="Karla SemiBold"/>
                <a:sym typeface="Karla SemiBold"/>
              </a:rPr>
              <a:t>Cálculo de la media</a:t>
            </a:r>
            <a:endParaRPr sz="3300" b="1" dirty="0">
              <a:solidFill>
                <a:schemeClr val="dk1"/>
              </a:solidFill>
              <a:latin typeface="Karla" pitchFamily="2" charset="0"/>
              <a:ea typeface="Karla SemiBold"/>
              <a:cs typeface="Karla SemiBold"/>
              <a:sym typeface="Karla SemiBold"/>
            </a:endParaRPr>
          </a:p>
          <a:p>
            <a:pPr marL="0" lvl="0" indent="0" algn="ctr" rtl="0">
              <a:lnSpc>
                <a:spcPct val="150000"/>
              </a:lnSpc>
              <a:spcBef>
                <a:spcPts val="2000"/>
              </a:spcBef>
              <a:spcAft>
                <a:spcPts val="0"/>
              </a:spcAft>
              <a:buNone/>
            </a:pPr>
            <a:r>
              <a:rPr lang="es-419" sz="2000" dirty="0">
                <a:solidFill>
                  <a:schemeClr val="dk1"/>
                </a:solidFill>
                <a:latin typeface="Karla ExtraLight"/>
                <a:ea typeface="Karla ExtraLight"/>
                <a:cs typeface="Karla ExtraLight"/>
                <a:sym typeface="Karla ExtraLight"/>
              </a:rPr>
              <a:t>La media aritmética de un conjunto de valores se obtiene sumando todos los elementos y dividiendo por la cantidad total. En Python, esto puede implementarse usando un bucle que sume elemento por elemento o usando la función incorporada </a:t>
            </a:r>
            <a:r>
              <a:rPr lang="es-419" sz="2000" i="1" dirty="0">
                <a:solidFill>
                  <a:schemeClr val="dk1"/>
                </a:solidFill>
                <a:latin typeface="Karla ExtraLight"/>
                <a:ea typeface="Karla ExtraLight"/>
                <a:cs typeface="Karla ExtraLight"/>
                <a:sym typeface="Karla ExtraLight"/>
              </a:rPr>
              <a:t>sum()</a:t>
            </a:r>
            <a:r>
              <a:rPr lang="es-419" sz="2000" dirty="0">
                <a:solidFill>
                  <a:schemeClr val="dk1"/>
                </a:solidFill>
                <a:latin typeface="Karla ExtraLight"/>
                <a:ea typeface="Karla ExtraLight"/>
                <a:cs typeface="Karla ExtraLight"/>
                <a:sym typeface="Karla ExtraLight"/>
              </a:rPr>
              <a:t> que realiza la suma internamente.</a:t>
            </a:r>
            <a:endParaRPr sz="2000" dirty="0">
              <a:solidFill>
                <a:schemeClr val="dk1"/>
              </a:solidFill>
              <a:latin typeface="Karla ExtraLight"/>
              <a:ea typeface="Karla ExtraLight"/>
              <a:cs typeface="Karla ExtraLight"/>
              <a:sym typeface="Karla ExtraLight"/>
            </a:endParaRPr>
          </a:p>
          <a:p>
            <a:pPr marL="736600" lvl="0" indent="0" algn="l" rtl="0">
              <a:lnSpc>
                <a:spcPct val="115000"/>
              </a:lnSpc>
              <a:spcBef>
                <a:spcPts val="2000"/>
              </a:spcBef>
              <a:spcAft>
                <a:spcPts val="2000"/>
              </a:spcAft>
              <a:buNone/>
            </a:pPr>
            <a:endParaRPr sz="18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p:nvPr/>
        </p:nvSpPr>
        <p:spPr>
          <a:xfrm>
            <a:off x="38150" y="407650"/>
            <a:ext cx="7486500" cy="7205041"/>
          </a:xfrm>
          <a:prstGeom prst="rect">
            <a:avLst/>
          </a:prstGeom>
          <a:noFill/>
          <a:ln>
            <a:noFill/>
          </a:ln>
        </p:spPr>
        <p:txBody>
          <a:bodyPr spcFirstLastPara="1" wrap="square" lIns="146300" tIns="146300" rIns="146300" bIns="146300" anchor="t" anchorCtr="0">
            <a:spAutoFit/>
          </a:bodyPr>
          <a:lstStyle/>
          <a:p>
            <a:pPr marL="0" lvl="0" indent="0" algn="l" rtl="0">
              <a:lnSpc>
                <a:spcPct val="150000"/>
              </a:lnSpc>
              <a:spcBef>
                <a:spcPts val="2000"/>
              </a:spcBef>
              <a:spcAft>
                <a:spcPts val="0"/>
              </a:spcAft>
              <a:buNone/>
            </a:pPr>
            <a:r>
              <a:rPr lang="es-419" sz="3300" b="1" dirty="0">
                <a:solidFill>
                  <a:schemeClr val="dk1"/>
                </a:solidFill>
                <a:latin typeface="Karla" pitchFamily="2" charset="0"/>
                <a:ea typeface="Karla SemiBold"/>
                <a:cs typeface="Karla SemiBold"/>
                <a:sym typeface="Karla SemiBold"/>
              </a:rPr>
              <a:t>Complejidad algorítmica y notación Big O</a:t>
            </a:r>
            <a:endParaRPr sz="3300" b="1" dirty="0">
              <a:solidFill>
                <a:schemeClr val="dk1"/>
              </a:solidFill>
              <a:latin typeface="Karla" pitchFamily="2" charset="0"/>
              <a:ea typeface="Karla SemiBold"/>
              <a:cs typeface="Karla SemiBold"/>
              <a:sym typeface="Karla SemiBold"/>
            </a:endParaRPr>
          </a:p>
          <a:p>
            <a:pPr marL="0" lvl="0" indent="0" algn="l" rtl="0">
              <a:lnSpc>
                <a:spcPct val="150000"/>
              </a:lnSpc>
              <a:spcBef>
                <a:spcPts val="2000"/>
              </a:spcBef>
              <a:spcAft>
                <a:spcPts val="0"/>
              </a:spcAft>
              <a:buNone/>
            </a:pPr>
            <a:r>
              <a:rPr lang="es-419" sz="2000" dirty="0">
                <a:solidFill>
                  <a:schemeClr val="dk1"/>
                </a:solidFill>
                <a:latin typeface="Karla ExtraLight"/>
                <a:ea typeface="Karla ExtraLight"/>
                <a:cs typeface="Karla ExtraLight"/>
                <a:sym typeface="Karla ExtraLight"/>
              </a:rPr>
              <a:t>La complejidad temporal mide el tiempo que un algoritmo tarda en función del tamaño de los datos de entrada, expresado con la notación Big O. Por ejemplo:</a:t>
            </a:r>
            <a:endParaRPr sz="2000" dirty="0">
              <a:solidFill>
                <a:schemeClr val="dk1"/>
              </a:solidFill>
              <a:latin typeface="Karla ExtraLight"/>
              <a:ea typeface="Karla ExtraLight"/>
              <a:cs typeface="Karla ExtraLight"/>
              <a:sym typeface="Karla ExtraLight"/>
            </a:endParaRPr>
          </a:p>
          <a:p>
            <a:pPr marL="736600" lvl="0" indent="-508000" algn="l" rtl="0">
              <a:lnSpc>
                <a:spcPct val="150000"/>
              </a:lnSpc>
              <a:spcBef>
                <a:spcPts val="2000"/>
              </a:spcBef>
              <a:spcAft>
                <a:spcPts val="0"/>
              </a:spcAft>
              <a:buClr>
                <a:schemeClr val="dk1"/>
              </a:buClr>
              <a:buSzPts val="2000"/>
              <a:buFont typeface="Karla ExtraLight"/>
              <a:buChar char="●"/>
            </a:pPr>
            <a:r>
              <a:rPr lang="es-419" sz="2000" dirty="0">
                <a:solidFill>
                  <a:schemeClr val="dk1"/>
                </a:solidFill>
                <a:latin typeface="Karla ExtraLight"/>
                <a:ea typeface="Karla ExtraLight"/>
                <a:cs typeface="Karla ExtraLight"/>
                <a:sym typeface="Karla ExtraLight"/>
              </a:rPr>
              <a:t>Un algoritmo con complejidad </a:t>
            </a:r>
            <a:r>
              <a:rPr lang="es-419" sz="2000" i="1" dirty="0">
                <a:solidFill>
                  <a:schemeClr val="dk1"/>
                </a:solidFill>
                <a:latin typeface="Karla ExtraLight"/>
                <a:ea typeface="Karla ExtraLight"/>
                <a:cs typeface="Karla ExtraLight"/>
                <a:sym typeface="Karla ExtraLight"/>
              </a:rPr>
              <a:t>O(n)</a:t>
            </a:r>
            <a:r>
              <a:rPr lang="es-419" sz="2000" dirty="0">
                <a:solidFill>
                  <a:schemeClr val="dk1"/>
                </a:solidFill>
                <a:latin typeface="Karla ExtraLight"/>
                <a:ea typeface="Karla ExtraLight"/>
                <a:cs typeface="Karla ExtraLight"/>
                <a:sym typeface="Karla ExtraLight"/>
              </a:rPr>
              <a:t> recorre la lista una vez, por lo que el tiempo crece linealmente con la cantidad de datos.</a:t>
            </a:r>
            <a:br>
              <a:rPr lang="es-419" sz="2000" dirty="0">
                <a:solidFill>
                  <a:schemeClr val="dk1"/>
                </a:solidFill>
                <a:latin typeface="Karla ExtraLight"/>
                <a:ea typeface="Karla ExtraLight"/>
                <a:cs typeface="Karla ExtraLight"/>
                <a:sym typeface="Karla ExtraLight"/>
              </a:rPr>
            </a:br>
            <a:endParaRPr sz="2000" dirty="0">
              <a:solidFill>
                <a:schemeClr val="dk1"/>
              </a:solidFill>
              <a:latin typeface="Karla ExtraLight"/>
              <a:ea typeface="Karla ExtraLight"/>
              <a:cs typeface="Karla ExtraLight"/>
              <a:sym typeface="Karla ExtraLight"/>
            </a:endParaRPr>
          </a:p>
          <a:p>
            <a:pPr marL="736600" lvl="0" indent="-508000" algn="l" rtl="0">
              <a:lnSpc>
                <a:spcPct val="150000"/>
              </a:lnSpc>
              <a:spcBef>
                <a:spcPts val="0"/>
              </a:spcBef>
              <a:spcAft>
                <a:spcPts val="0"/>
              </a:spcAft>
              <a:buClr>
                <a:schemeClr val="dk1"/>
              </a:buClr>
              <a:buSzPts val="2000"/>
              <a:buFont typeface="Karla ExtraLight"/>
              <a:buChar char="●"/>
            </a:pPr>
            <a:r>
              <a:rPr lang="es-419" sz="2000" dirty="0">
                <a:solidFill>
                  <a:schemeClr val="dk1"/>
                </a:solidFill>
                <a:latin typeface="Karla ExtraLight"/>
                <a:ea typeface="Karla ExtraLight"/>
                <a:cs typeface="Karla ExtraLight"/>
                <a:sym typeface="Karla ExtraLight"/>
              </a:rPr>
              <a:t>Un algoritmo con complejidad </a:t>
            </a:r>
            <a:r>
              <a:rPr lang="es-419" sz="2000" i="1" dirty="0">
                <a:solidFill>
                  <a:schemeClr val="dk1"/>
                </a:solidFill>
                <a:latin typeface="Karla ExtraLight"/>
                <a:ea typeface="Karla ExtraLight"/>
                <a:cs typeface="Karla ExtraLight"/>
                <a:sym typeface="Karla ExtraLight"/>
              </a:rPr>
              <a:t>O(1)</a:t>
            </a:r>
            <a:r>
              <a:rPr lang="es-419" sz="2000" dirty="0">
                <a:solidFill>
                  <a:schemeClr val="dk1"/>
                </a:solidFill>
                <a:latin typeface="Karla ExtraLight"/>
                <a:ea typeface="Karla ExtraLight"/>
                <a:cs typeface="Karla ExtraLight"/>
                <a:sym typeface="Karla ExtraLight"/>
              </a:rPr>
              <a:t> realiza una operación con tiempo constante, sin importar el tamaño de la entrada.</a:t>
            </a:r>
            <a:endParaRPr sz="2000" dirty="0">
              <a:solidFill>
                <a:schemeClr val="dk1"/>
              </a:solidFill>
              <a:latin typeface="Karla ExtraLight"/>
              <a:ea typeface="Karla ExtraLight"/>
              <a:cs typeface="Karla ExtraLight"/>
              <a:sym typeface="Karla ExtraLight"/>
            </a:endParaRPr>
          </a:p>
        </p:txBody>
      </p:sp>
      <p:pic>
        <p:nvPicPr>
          <p:cNvPr id="99" name="Google Shape;99;p20" descr="preencoded.png"/>
          <p:cNvPicPr preferRelativeResize="0"/>
          <p:nvPr/>
        </p:nvPicPr>
        <p:blipFill rotWithShape="1">
          <a:blip r:embed="rId3">
            <a:alphaModFix/>
          </a:blip>
          <a:srcRect/>
          <a:stretch/>
        </p:blipFill>
        <p:spPr>
          <a:xfrm>
            <a:off x="7611033" y="1883393"/>
            <a:ext cx="6522600" cy="44628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p:nvPr/>
        </p:nvSpPr>
        <p:spPr>
          <a:xfrm>
            <a:off x="641375" y="1179200"/>
            <a:ext cx="4196400" cy="6647700"/>
          </a:xfrm>
          <a:prstGeom prst="roundRect">
            <a:avLst>
              <a:gd name="adj" fmla="val 2270"/>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62857"/>
              </a:lnSpc>
              <a:spcBef>
                <a:spcPts val="0"/>
              </a:spcBef>
              <a:spcAft>
                <a:spcPts val="0"/>
              </a:spcAft>
              <a:buSzPts val="1750"/>
              <a:buFont typeface="Martel Sans"/>
              <a:buNone/>
            </a:pPr>
            <a:endParaRPr sz="2000">
              <a:solidFill>
                <a:srgbClr val="2C3249"/>
              </a:solidFill>
              <a:latin typeface="Karla Light"/>
              <a:ea typeface="Karla Light"/>
              <a:cs typeface="Karla Light"/>
              <a:sym typeface="Karla Light"/>
            </a:endParaRPr>
          </a:p>
          <a:p>
            <a:pPr marL="0" lvl="0" indent="0" algn="l" rtl="0">
              <a:lnSpc>
                <a:spcPct val="162857"/>
              </a:lnSpc>
              <a:spcBef>
                <a:spcPts val="0"/>
              </a:spcBef>
              <a:spcAft>
                <a:spcPts val="0"/>
              </a:spcAft>
              <a:buSzPts val="1750"/>
              <a:buFont typeface="Martel Sans"/>
              <a:buNone/>
            </a:pPr>
            <a:endParaRPr sz="2000">
              <a:solidFill>
                <a:srgbClr val="2C3249"/>
              </a:solidFill>
              <a:latin typeface="Karla Light"/>
              <a:ea typeface="Karla Light"/>
              <a:cs typeface="Karla Light"/>
              <a:sym typeface="Karla Light"/>
            </a:endParaRPr>
          </a:p>
          <a:p>
            <a:pPr marL="0" lvl="0" indent="0" algn="l" rtl="0">
              <a:lnSpc>
                <a:spcPct val="162857"/>
              </a:lnSpc>
              <a:spcBef>
                <a:spcPts val="0"/>
              </a:spcBef>
              <a:spcAft>
                <a:spcPts val="0"/>
              </a:spcAft>
              <a:buSzPts val="1750"/>
              <a:buFont typeface="Martel Sans"/>
              <a:buNone/>
            </a:pPr>
            <a:r>
              <a:rPr lang="es-419" sz="2000">
                <a:solidFill>
                  <a:srgbClr val="2C3249"/>
                </a:solidFill>
                <a:latin typeface="Karla Light"/>
                <a:ea typeface="Karla Light"/>
                <a:cs typeface="Karla Light"/>
                <a:sym typeface="Karla Light"/>
              </a:rPr>
              <a:t>Comparar dos algoritmos que calculan la media aritmética de listas de números aleatorios. El objetivo es observar las diferencias en los tiempos de ejecución al aumentar el tamaño de los datos, aplicando conceptos como estructuras iterativas, funciones, listas y análisis algorítmico (complejidad temporal y notación Big O).</a:t>
            </a:r>
            <a:endParaRPr sz="2000">
              <a:latin typeface="Karla Light"/>
              <a:ea typeface="Karla Light"/>
              <a:cs typeface="Karla Light"/>
              <a:sym typeface="Karla Light"/>
            </a:endParaRPr>
          </a:p>
          <a:p>
            <a:pPr marL="0" lvl="0" indent="0" algn="l" rtl="0">
              <a:lnSpc>
                <a:spcPct val="162857"/>
              </a:lnSpc>
              <a:spcBef>
                <a:spcPts val="0"/>
              </a:spcBef>
              <a:spcAft>
                <a:spcPts val="0"/>
              </a:spcAft>
              <a:buClr>
                <a:srgbClr val="2C3249"/>
              </a:buClr>
              <a:buSzPts val="1750"/>
              <a:buFont typeface="Martel Sans"/>
              <a:buNone/>
            </a:pPr>
            <a:endParaRPr sz="2000">
              <a:solidFill>
                <a:srgbClr val="2C3249"/>
              </a:solidFill>
              <a:latin typeface="Karla Light"/>
              <a:ea typeface="Karla Light"/>
              <a:cs typeface="Karla Light"/>
              <a:sym typeface="Karla Light"/>
            </a:endParaRPr>
          </a:p>
        </p:txBody>
      </p:sp>
      <p:sp>
        <p:nvSpPr>
          <p:cNvPr id="105" name="Google Shape;105;p21"/>
          <p:cNvSpPr/>
          <p:nvPr/>
        </p:nvSpPr>
        <p:spPr>
          <a:xfrm>
            <a:off x="793800" y="1426850"/>
            <a:ext cx="3547800" cy="3543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2C3249"/>
              </a:buClr>
              <a:buSzPts val="2200"/>
              <a:buFont typeface="Kanit Light"/>
              <a:buNone/>
            </a:pPr>
            <a:r>
              <a:rPr lang="es-419" sz="2200" i="0" u="none" strike="noStrike" cap="none">
                <a:solidFill>
                  <a:srgbClr val="2C3249"/>
                </a:solidFill>
                <a:latin typeface="Kanit Medium"/>
                <a:ea typeface="Kanit Medium"/>
                <a:cs typeface="Kanit Medium"/>
                <a:sym typeface="Kanit Medium"/>
              </a:rPr>
              <a:t>Descripción del Problema</a:t>
            </a:r>
            <a:endParaRPr sz="2200" i="0" u="none" strike="noStrike" cap="none">
              <a:latin typeface="Kanit Medium"/>
              <a:ea typeface="Kanit Medium"/>
              <a:cs typeface="Kanit Medium"/>
              <a:sym typeface="Kanit Medium"/>
            </a:endParaRPr>
          </a:p>
        </p:txBody>
      </p:sp>
      <p:sp>
        <p:nvSpPr>
          <p:cNvPr id="106" name="Google Shape;106;p21"/>
          <p:cNvSpPr/>
          <p:nvPr/>
        </p:nvSpPr>
        <p:spPr>
          <a:xfrm>
            <a:off x="301651" y="192200"/>
            <a:ext cx="14742406" cy="708900"/>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272D45"/>
              </a:buClr>
              <a:buSzPts val="4450"/>
              <a:buFont typeface="Kanit Light"/>
              <a:buNone/>
            </a:pPr>
            <a:r>
              <a:rPr lang="es-419" sz="4800" b="0" i="0" u="none" strike="noStrike" cap="none" dirty="0">
                <a:solidFill>
                  <a:srgbClr val="272D45"/>
                </a:solidFill>
                <a:latin typeface="Kanit Light"/>
                <a:ea typeface="Kanit Light"/>
                <a:cs typeface="Kanit Light"/>
                <a:sym typeface="Kanit Light"/>
              </a:rPr>
              <a:t>Caso Práctico: Comparación de Algoritmos de Media</a:t>
            </a:r>
            <a:endParaRPr sz="4800" b="0" i="0" u="none" strike="noStrike" cap="none" dirty="0"/>
          </a:p>
        </p:txBody>
      </p:sp>
      <p:sp>
        <p:nvSpPr>
          <p:cNvPr id="107" name="Google Shape;107;p21"/>
          <p:cNvSpPr/>
          <p:nvPr/>
        </p:nvSpPr>
        <p:spPr>
          <a:xfrm>
            <a:off x="5166600" y="1179200"/>
            <a:ext cx="4196400" cy="6647700"/>
          </a:xfrm>
          <a:prstGeom prst="roundRect">
            <a:avLst>
              <a:gd name="adj" fmla="val 2270"/>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SzPts val="1800"/>
              <a:buFont typeface="Arial"/>
              <a:buNone/>
            </a:pPr>
            <a:endParaRPr sz="1800" b="0" i="0" u="none" strike="noStrike" cap="none"/>
          </a:p>
        </p:txBody>
      </p:sp>
      <p:sp>
        <p:nvSpPr>
          <p:cNvPr id="108" name="Google Shape;108;p21"/>
          <p:cNvSpPr/>
          <p:nvPr/>
        </p:nvSpPr>
        <p:spPr>
          <a:xfrm>
            <a:off x="5271071" y="1426856"/>
            <a:ext cx="2835300" cy="3543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2C3249"/>
              </a:buClr>
              <a:buSzPts val="2200"/>
              <a:buFont typeface="Kanit Light"/>
              <a:buNone/>
            </a:pPr>
            <a:r>
              <a:rPr lang="es-419" sz="2200" i="0" u="none" strike="noStrike" cap="none">
                <a:solidFill>
                  <a:srgbClr val="2C3249"/>
                </a:solidFill>
                <a:latin typeface="Kanit Medium"/>
                <a:ea typeface="Kanit Medium"/>
                <a:cs typeface="Kanit Medium"/>
                <a:sym typeface="Kanit Medium"/>
              </a:rPr>
              <a:t>Decisiones de Diseño</a:t>
            </a:r>
            <a:endParaRPr sz="2200" i="0" u="none" strike="noStrike" cap="none">
              <a:latin typeface="Kanit Medium"/>
              <a:ea typeface="Kanit Medium"/>
              <a:cs typeface="Kanit Medium"/>
              <a:sym typeface="Kanit Medium"/>
            </a:endParaRPr>
          </a:p>
        </p:txBody>
      </p:sp>
      <p:sp>
        <p:nvSpPr>
          <p:cNvPr id="109" name="Google Shape;109;p21"/>
          <p:cNvSpPr/>
          <p:nvPr/>
        </p:nvSpPr>
        <p:spPr>
          <a:xfrm>
            <a:off x="5271063" y="2118900"/>
            <a:ext cx="4079100" cy="3991800"/>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2C3249"/>
              </a:buClr>
              <a:buSzPts val="1750"/>
              <a:buFont typeface="Martel Sans"/>
              <a:buNone/>
            </a:pPr>
            <a:r>
              <a:rPr lang="es-419" sz="2000" i="0" u="none" strike="noStrike" cap="none">
                <a:solidFill>
                  <a:srgbClr val="2C3249"/>
                </a:solidFill>
                <a:latin typeface="Karla Light"/>
                <a:ea typeface="Karla Light"/>
                <a:cs typeface="Karla Light"/>
                <a:sym typeface="Karla Light"/>
              </a:rPr>
              <a:t>Se implementaron dos algoritmos: uno con un bucle for para analizar la estructura repetitiva, y otro con la función sum() de Python, optimizada en C. Se usaron funciones para modularizar el código, if __name__ == "__main__": como punto de entrada, y los módulos random y time para generación de datos y medición de rendimiento.</a:t>
            </a:r>
            <a:endParaRPr sz="2000" i="0" u="none" strike="noStrike" cap="none">
              <a:latin typeface="Karla Light"/>
              <a:ea typeface="Karla Light"/>
              <a:cs typeface="Karla Light"/>
              <a:sym typeface="Karla Light"/>
            </a:endParaRPr>
          </a:p>
        </p:txBody>
      </p:sp>
      <p:sp>
        <p:nvSpPr>
          <p:cNvPr id="110" name="Google Shape;110;p21"/>
          <p:cNvSpPr/>
          <p:nvPr/>
        </p:nvSpPr>
        <p:spPr>
          <a:xfrm>
            <a:off x="9783450" y="1179200"/>
            <a:ext cx="4196400" cy="6647700"/>
          </a:xfrm>
          <a:prstGeom prst="roundRect">
            <a:avLst>
              <a:gd name="adj" fmla="val 2270"/>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SzPts val="1800"/>
              <a:buFont typeface="Arial"/>
              <a:buNone/>
            </a:pPr>
            <a:endParaRPr sz="1800" b="0" i="0" u="none" strike="noStrike" cap="none"/>
          </a:p>
        </p:txBody>
      </p:sp>
      <p:sp>
        <p:nvSpPr>
          <p:cNvPr id="111" name="Google Shape;111;p21"/>
          <p:cNvSpPr/>
          <p:nvPr/>
        </p:nvSpPr>
        <p:spPr>
          <a:xfrm>
            <a:off x="9842101" y="1426850"/>
            <a:ext cx="4079100" cy="7086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2C3249"/>
              </a:buClr>
              <a:buSzPts val="2200"/>
              <a:buFont typeface="Kanit Light"/>
              <a:buNone/>
            </a:pPr>
            <a:r>
              <a:rPr lang="es-419" sz="2200" i="0" u="none" strike="noStrike" cap="none">
                <a:solidFill>
                  <a:srgbClr val="2C3249"/>
                </a:solidFill>
                <a:latin typeface="Kanit Medium"/>
                <a:ea typeface="Kanit Medium"/>
                <a:cs typeface="Kanit Medium"/>
                <a:sym typeface="Kanit Medium"/>
              </a:rPr>
              <a:t>Validación del Funcionamiento</a:t>
            </a:r>
            <a:endParaRPr sz="2200" i="0" u="none" strike="noStrike" cap="none">
              <a:latin typeface="Kanit Medium"/>
              <a:ea typeface="Kanit Medium"/>
              <a:cs typeface="Kanit Medium"/>
              <a:sym typeface="Kanit Medium"/>
            </a:endParaRPr>
          </a:p>
        </p:txBody>
      </p:sp>
      <p:sp>
        <p:nvSpPr>
          <p:cNvPr id="112" name="Google Shape;112;p21"/>
          <p:cNvSpPr/>
          <p:nvPr/>
        </p:nvSpPr>
        <p:spPr>
          <a:xfrm>
            <a:off x="10008301" y="2118900"/>
            <a:ext cx="4002900" cy="2903100"/>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2C3249"/>
              </a:buClr>
              <a:buSzPts val="1750"/>
              <a:buFont typeface="Martel Sans"/>
              <a:buNone/>
            </a:pPr>
            <a:r>
              <a:rPr lang="es-419" sz="2000" i="0" u="none" strike="noStrike" cap="none">
                <a:solidFill>
                  <a:srgbClr val="2C3249"/>
                </a:solidFill>
                <a:latin typeface="Karla Light"/>
                <a:ea typeface="Karla Light"/>
                <a:cs typeface="Karla Light"/>
                <a:sym typeface="Karla Light"/>
              </a:rPr>
              <a:t>El programa se ejecutó con listas de 10 a 100 millones de elementos, verificando que ambos algoritmos arrojaran el mismo promedio. Se observó que sum() era más rápido, especialmente con grandes volúmenes de datos, confirmando el análisis teórico.</a:t>
            </a:r>
            <a:endParaRPr sz="2000" i="0" u="none" strike="noStrike" cap="none">
              <a:latin typeface="Karla Light"/>
              <a:ea typeface="Karla Light"/>
              <a:cs typeface="Karla Light"/>
              <a:sym typeface="Karla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p:nvPr/>
        </p:nvSpPr>
        <p:spPr>
          <a:xfrm>
            <a:off x="702223" y="313600"/>
            <a:ext cx="11508900" cy="627000"/>
          </a:xfrm>
          <a:prstGeom prst="rect">
            <a:avLst/>
          </a:prstGeom>
          <a:noFill/>
          <a:ln>
            <a:noFill/>
          </a:ln>
        </p:spPr>
        <p:txBody>
          <a:bodyPr spcFirstLastPara="1" wrap="square" lIns="0" tIns="0" rIns="0" bIns="0" anchor="t" anchorCtr="0">
            <a:noAutofit/>
          </a:bodyPr>
          <a:lstStyle/>
          <a:p>
            <a:pPr marL="0" marR="0" lvl="0" indent="0" algn="l" rtl="0">
              <a:lnSpc>
                <a:spcPct val="125641"/>
              </a:lnSpc>
              <a:spcBef>
                <a:spcPts val="0"/>
              </a:spcBef>
              <a:spcAft>
                <a:spcPts val="0"/>
              </a:spcAft>
              <a:buClr>
                <a:srgbClr val="272D45"/>
              </a:buClr>
              <a:buSzPts val="3900"/>
              <a:buFont typeface="Kanit Light"/>
              <a:buNone/>
            </a:pPr>
            <a:r>
              <a:rPr lang="es-419" sz="4800" b="0" i="0" u="none" strike="noStrike" cap="none" dirty="0">
                <a:solidFill>
                  <a:srgbClr val="272D45"/>
                </a:solidFill>
                <a:latin typeface="Kanit Light"/>
                <a:ea typeface="Kanit Light"/>
                <a:cs typeface="Kanit Light"/>
                <a:sym typeface="Kanit Light"/>
              </a:rPr>
              <a:t>Metodología Utilizada en el Desarrollo</a:t>
            </a:r>
            <a:endParaRPr sz="4800" b="0" i="0" u="none" strike="noStrike" cap="none" dirty="0"/>
          </a:p>
        </p:txBody>
      </p:sp>
      <p:sp>
        <p:nvSpPr>
          <p:cNvPr id="118" name="Google Shape;118;p22"/>
          <p:cNvSpPr/>
          <p:nvPr/>
        </p:nvSpPr>
        <p:spPr>
          <a:xfrm>
            <a:off x="7256470" y="1255688"/>
            <a:ext cx="22800" cy="5871300"/>
          </a:xfrm>
          <a:prstGeom prst="roundRect">
            <a:avLst>
              <a:gd name="adj" fmla="val 368666"/>
            </a:avLst>
          </a:prstGeom>
          <a:solidFill>
            <a:srgbClr val="C5D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6463216" y="1469881"/>
            <a:ext cx="601800" cy="22800"/>
          </a:xfrm>
          <a:prstGeom prst="roundRect">
            <a:avLst>
              <a:gd name="adj" fmla="val 368666"/>
            </a:avLst>
          </a:prstGeom>
          <a:solidFill>
            <a:srgbClr val="C5D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7042217" y="1255688"/>
            <a:ext cx="451500" cy="451500"/>
          </a:xfrm>
          <a:prstGeom prst="roundRect">
            <a:avLst>
              <a:gd name="adj" fmla="val 18672"/>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22" descr="preencoded.png"/>
          <p:cNvPicPr preferRelativeResize="0"/>
          <p:nvPr/>
        </p:nvPicPr>
        <p:blipFill rotWithShape="1">
          <a:blip r:embed="rId3">
            <a:alphaModFix/>
          </a:blip>
          <a:srcRect/>
          <a:stretch/>
        </p:blipFill>
        <p:spPr>
          <a:xfrm>
            <a:off x="7117405" y="1293252"/>
            <a:ext cx="300871" cy="376118"/>
          </a:xfrm>
          <a:prstGeom prst="rect">
            <a:avLst/>
          </a:prstGeom>
          <a:noFill/>
          <a:ln>
            <a:noFill/>
          </a:ln>
        </p:spPr>
      </p:pic>
      <p:sp>
        <p:nvSpPr>
          <p:cNvPr id="122" name="Google Shape;122;p22"/>
          <p:cNvSpPr/>
          <p:nvPr/>
        </p:nvSpPr>
        <p:spPr>
          <a:xfrm>
            <a:off x="3756509" y="1324625"/>
            <a:ext cx="2508300" cy="313500"/>
          </a:xfrm>
          <a:prstGeom prst="rect">
            <a:avLst/>
          </a:prstGeom>
          <a:noFill/>
          <a:ln>
            <a:noFill/>
          </a:ln>
        </p:spPr>
        <p:txBody>
          <a:bodyPr spcFirstLastPara="1" wrap="square" lIns="0" tIns="0" rIns="0" bIns="0" anchor="t" anchorCtr="0">
            <a:noAutofit/>
          </a:bodyPr>
          <a:lstStyle/>
          <a:p>
            <a:pPr marL="0" marR="0" lvl="0" indent="0" algn="r" rtl="0">
              <a:lnSpc>
                <a:spcPct val="125641"/>
              </a:lnSpc>
              <a:spcBef>
                <a:spcPts val="0"/>
              </a:spcBef>
              <a:spcAft>
                <a:spcPts val="0"/>
              </a:spcAft>
              <a:buClr>
                <a:srgbClr val="2C3249"/>
              </a:buClr>
              <a:buSzPts val="1950"/>
              <a:buFont typeface="Kanit Light"/>
              <a:buNone/>
            </a:pPr>
            <a:r>
              <a:rPr lang="es-419" sz="1950" b="0" i="0" u="none" strike="noStrike" cap="none" dirty="0">
                <a:solidFill>
                  <a:srgbClr val="2C3249"/>
                </a:solidFill>
                <a:latin typeface="Kanit Light"/>
                <a:ea typeface="Kanit Light"/>
                <a:cs typeface="Kanit Light"/>
                <a:sym typeface="Kanit Light"/>
              </a:rPr>
              <a:t>Investigación Previa</a:t>
            </a:r>
            <a:endParaRPr sz="1950" b="0" i="0" u="none" strike="noStrike" cap="none" dirty="0"/>
          </a:p>
        </p:txBody>
      </p:sp>
      <p:sp>
        <p:nvSpPr>
          <p:cNvPr id="123" name="Google Shape;123;p22"/>
          <p:cNvSpPr/>
          <p:nvPr/>
        </p:nvSpPr>
        <p:spPr>
          <a:xfrm>
            <a:off x="118275" y="1692170"/>
            <a:ext cx="6418374" cy="1671305"/>
          </a:xfrm>
          <a:prstGeom prst="rect">
            <a:avLst/>
          </a:prstGeom>
          <a:noFill/>
          <a:ln>
            <a:noFill/>
          </a:ln>
        </p:spPr>
        <p:txBody>
          <a:bodyPr spcFirstLastPara="1" wrap="square" lIns="0" tIns="0" rIns="0" bIns="0" anchor="t" anchorCtr="0">
            <a:noAutofit/>
          </a:bodyPr>
          <a:lstStyle/>
          <a:p>
            <a:pPr marL="0" marR="0" lvl="0" indent="0" algn="ctr" rtl="0">
              <a:lnSpc>
                <a:spcPct val="161290"/>
              </a:lnSpc>
              <a:spcBef>
                <a:spcPts val="0"/>
              </a:spcBef>
              <a:spcAft>
                <a:spcPts val="0"/>
              </a:spcAft>
              <a:buClr>
                <a:srgbClr val="2C3249"/>
              </a:buClr>
              <a:buSzPts val="1550"/>
              <a:buFont typeface="Martel Sans"/>
              <a:buNone/>
            </a:pPr>
            <a:r>
              <a:rPr lang="es-419" sz="2000" i="0" u="none" strike="noStrike" cap="none" dirty="0">
                <a:solidFill>
                  <a:srgbClr val="2C3249"/>
                </a:solidFill>
                <a:latin typeface="Karla ExtraLight"/>
                <a:ea typeface="Karla ExtraLight"/>
                <a:cs typeface="Karla ExtraLight"/>
                <a:sym typeface="Karla ExtraLight"/>
              </a:rPr>
              <a:t>Revisión de contenidos de Programación I: estructuras de control, listas, funciones, Notación Big O</a:t>
            </a:r>
            <a:r>
              <a:rPr lang="es-419" sz="2000" dirty="0">
                <a:solidFill>
                  <a:srgbClr val="2C3249"/>
                </a:solidFill>
                <a:latin typeface="Karla ExtraLight"/>
                <a:ea typeface="Karla ExtraLight"/>
                <a:cs typeface="Karla ExtraLight"/>
                <a:sym typeface="Karla ExtraLight"/>
              </a:rPr>
              <a:t> </a:t>
            </a:r>
            <a:r>
              <a:rPr lang="es-419" sz="2000" i="0" u="none" strike="noStrike" cap="none" dirty="0">
                <a:solidFill>
                  <a:srgbClr val="2C3249"/>
                </a:solidFill>
                <a:latin typeface="Karla ExtraLight"/>
                <a:ea typeface="Karla ExtraLight"/>
                <a:cs typeface="Karla ExtraLight"/>
                <a:sym typeface="Karla ExtraLight"/>
              </a:rPr>
              <a:t>y eficiencia algorítmica. Se consultaron apuntes, videos, el libro "Pensar en Python" y la documentación oficial de Python.</a:t>
            </a:r>
            <a:endParaRPr sz="2000" i="0" u="none" strike="noStrike" cap="none" dirty="0">
              <a:latin typeface="Karla ExtraLight"/>
              <a:ea typeface="Karla ExtraLight"/>
              <a:cs typeface="Karla ExtraLight"/>
              <a:sym typeface="Karla ExtraLight"/>
            </a:endParaRPr>
          </a:p>
        </p:txBody>
      </p:sp>
      <p:sp>
        <p:nvSpPr>
          <p:cNvPr id="124" name="Google Shape;124;p22"/>
          <p:cNvSpPr/>
          <p:nvPr/>
        </p:nvSpPr>
        <p:spPr>
          <a:xfrm>
            <a:off x="7470723" y="2673722"/>
            <a:ext cx="601800" cy="22800"/>
          </a:xfrm>
          <a:prstGeom prst="roundRect">
            <a:avLst>
              <a:gd name="adj" fmla="val 368666"/>
            </a:avLst>
          </a:prstGeom>
          <a:solidFill>
            <a:srgbClr val="C5D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7042217" y="2459529"/>
            <a:ext cx="451500" cy="451500"/>
          </a:xfrm>
          <a:prstGeom prst="roundRect">
            <a:avLst>
              <a:gd name="adj" fmla="val 18672"/>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22" descr="preencoded.png"/>
          <p:cNvPicPr preferRelativeResize="0"/>
          <p:nvPr/>
        </p:nvPicPr>
        <p:blipFill rotWithShape="1">
          <a:blip r:embed="rId4">
            <a:alphaModFix/>
          </a:blip>
          <a:srcRect/>
          <a:stretch/>
        </p:blipFill>
        <p:spPr>
          <a:xfrm>
            <a:off x="7117405" y="2497093"/>
            <a:ext cx="300871" cy="376118"/>
          </a:xfrm>
          <a:prstGeom prst="rect">
            <a:avLst/>
          </a:prstGeom>
          <a:noFill/>
          <a:ln>
            <a:noFill/>
          </a:ln>
        </p:spPr>
      </p:pic>
      <p:sp>
        <p:nvSpPr>
          <p:cNvPr id="127" name="Google Shape;127;p22"/>
          <p:cNvSpPr/>
          <p:nvPr/>
        </p:nvSpPr>
        <p:spPr>
          <a:xfrm>
            <a:off x="8263971" y="2528466"/>
            <a:ext cx="2508300" cy="313500"/>
          </a:xfrm>
          <a:prstGeom prst="rect">
            <a:avLst/>
          </a:prstGeom>
          <a:noFill/>
          <a:ln>
            <a:noFill/>
          </a:ln>
        </p:spPr>
        <p:txBody>
          <a:bodyPr spcFirstLastPara="1" wrap="square" lIns="0" tIns="0" rIns="0" bIns="0" anchor="t" anchorCtr="0">
            <a:noAutofit/>
          </a:bodyPr>
          <a:lstStyle/>
          <a:p>
            <a:pPr marL="0" marR="0" lvl="0" indent="0" algn="l" rtl="0">
              <a:lnSpc>
                <a:spcPct val="125641"/>
              </a:lnSpc>
              <a:spcBef>
                <a:spcPts val="0"/>
              </a:spcBef>
              <a:spcAft>
                <a:spcPts val="0"/>
              </a:spcAft>
              <a:buClr>
                <a:srgbClr val="2C3249"/>
              </a:buClr>
              <a:buSzPts val="1950"/>
              <a:buFont typeface="Kanit Light"/>
              <a:buNone/>
            </a:pPr>
            <a:r>
              <a:rPr lang="es-419" sz="2000" b="0" i="0" u="none" strike="noStrike" cap="none">
                <a:solidFill>
                  <a:srgbClr val="2C3249"/>
                </a:solidFill>
                <a:latin typeface="Kanit Light"/>
                <a:ea typeface="Kanit Light"/>
                <a:cs typeface="Kanit Light"/>
                <a:sym typeface="Kanit Light"/>
              </a:rPr>
              <a:t>Diseño y Pruebas</a:t>
            </a:r>
            <a:endParaRPr sz="2000" b="0" i="0" u="none" strike="noStrike" cap="none"/>
          </a:p>
        </p:txBody>
      </p:sp>
      <p:sp>
        <p:nvSpPr>
          <p:cNvPr id="128" name="Google Shape;128;p22"/>
          <p:cNvSpPr/>
          <p:nvPr/>
        </p:nvSpPr>
        <p:spPr>
          <a:xfrm>
            <a:off x="7851225" y="2910900"/>
            <a:ext cx="6660900" cy="1605000"/>
          </a:xfrm>
          <a:prstGeom prst="rect">
            <a:avLst/>
          </a:prstGeom>
          <a:noFill/>
          <a:ln>
            <a:noFill/>
          </a:ln>
        </p:spPr>
        <p:txBody>
          <a:bodyPr spcFirstLastPara="1" wrap="square" lIns="0" tIns="0" rIns="0" bIns="0" anchor="t" anchorCtr="0">
            <a:noAutofit/>
          </a:bodyPr>
          <a:lstStyle/>
          <a:p>
            <a:pPr marL="0" marR="0" lvl="0" indent="0" algn="l" rtl="0">
              <a:lnSpc>
                <a:spcPct val="161290"/>
              </a:lnSpc>
              <a:spcBef>
                <a:spcPts val="0"/>
              </a:spcBef>
              <a:spcAft>
                <a:spcPts val="0"/>
              </a:spcAft>
              <a:buClr>
                <a:srgbClr val="2C3249"/>
              </a:buClr>
              <a:buSzPts val="1550"/>
              <a:buFont typeface="Martel Sans"/>
              <a:buNone/>
            </a:pPr>
            <a:r>
              <a:rPr lang="es-419" sz="2000" i="0" u="none" strike="noStrike" cap="none" dirty="0">
                <a:solidFill>
                  <a:srgbClr val="2C3249"/>
                </a:solidFill>
                <a:latin typeface="Karla ExtraLight"/>
                <a:ea typeface="Karla ExtraLight"/>
                <a:cs typeface="Karla ExtraLight"/>
                <a:sym typeface="Karla ExtraLight"/>
              </a:rPr>
              <a:t>Diseño de dos algoritmos para la media: uno iterativo (</a:t>
            </a:r>
            <a:r>
              <a:rPr lang="es-419" sz="2000" i="0" u="none" strike="noStrike" cap="none" dirty="0" err="1">
                <a:solidFill>
                  <a:srgbClr val="2C3249"/>
                </a:solidFill>
                <a:latin typeface="Karla ExtraLight"/>
                <a:ea typeface="Karla ExtraLight"/>
                <a:cs typeface="Karla ExtraLight"/>
                <a:sym typeface="Karla ExtraLight"/>
              </a:rPr>
              <a:t>for</a:t>
            </a:r>
            <a:r>
              <a:rPr lang="es-419" sz="2000" i="0" u="none" strike="noStrike" cap="none" dirty="0">
                <a:solidFill>
                  <a:srgbClr val="2C3249"/>
                </a:solidFill>
                <a:latin typeface="Karla ExtraLight"/>
                <a:ea typeface="Karla ExtraLight"/>
                <a:cs typeface="Karla ExtraLight"/>
                <a:sym typeface="Karla ExtraLight"/>
              </a:rPr>
              <a:t>) y otro con sum(). Se crearon funciones para cada algoritmo y una adicional para medir el tiempo con el módulo time. Se </a:t>
            </a:r>
            <a:r>
              <a:rPr lang="es-419" sz="2000" dirty="0">
                <a:solidFill>
                  <a:srgbClr val="2C3249"/>
                </a:solidFill>
                <a:latin typeface="Karla ExtraLight"/>
                <a:ea typeface="Karla ExtraLight"/>
                <a:cs typeface="Karla ExtraLight"/>
                <a:sym typeface="Karla ExtraLight"/>
              </a:rPr>
              <a:t>generaron</a:t>
            </a:r>
            <a:r>
              <a:rPr lang="es-419" sz="2000" i="0" u="none" strike="noStrike" cap="none" dirty="0">
                <a:solidFill>
                  <a:srgbClr val="2C3249"/>
                </a:solidFill>
                <a:latin typeface="Karla ExtraLight"/>
                <a:ea typeface="Karla ExtraLight"/>
                <a:cs typeface="Karla ExtraLight"/>
                <a:sym typeface="Karla ExtraLight"/>
              </a:rPr>
              <a:t> listas de 10¹ a 10⁸ elementos</a:t>
            </a:r>
            <a:r>
              <a:rPr lang="es-419" sz="2000" dirty="0">
                <a:solidFill>
                  <a:srgbClr val="2C3249"/>
                </a:solidFill>
                <a:latin typeface="Karla ExtraLight"/>
                <a:ea typeface="Karla ExtraLight"/>
                <a:cs typeface="Karla ExtraLight"/>
                <a:sym typeface="Karla ExtraLight"/>
              </a:rPr>
              <a:t>.</a:t>
            </a:r>
            <a:endParaRPr sz="2000" i="0" u="none" strike="noStrike" cap="none" dirty="0">
              <a:latin typeface="Kanit ExtraLight"/>
              <a:ea typeface="Kanit ExtraLight"/>
              <a:cs typeface="Kanit ExtraLight"/>
              <a:sym typeface="Kanit ExtraLight"/>
            </a:endParaRPr>
          </a:p>
        </p:txBody>
      </p:sp>
      <p:sp>
        <p:nvSpPr>
          <p:cNvPr id="129" name="Google Shape;129;p22"/>
          <p:cNvSpPr/>
          <p:nvPr/>
        </p:nvSpPr>
        <p:spPr>
          <a:xfrm>
            <a:off x="6463216" y="3978885"/>
            <a:ext cx="601800" cy="22800"/>
          </a:xfrm>
          <a:prstGeom prst="roundRect">
            <a:avLst>
              <a:gd name="adj" fmla="val 368666"/>
            </a:avLst>
          </a:prstGeom>
          <a:solidFill>
            <a:srgbClr val="C5D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7042217" y="3764692"/>
            <a:ext cx="451500" cy="451500"/>
          </a:xfrm>
          <a:prstGeom prst="roundRect">
            <a:avLst>
              <a:gd name="adj" fmla="val 18672"/>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22" descr="preencoded.png"/>
          <p:cNvPicPr preferRelativeResize="0"/>
          <p:nvPr/>
        </p:nvPicPr>
        <p:blipFill rotWithShape="1">
          <a:blip r:embed="rId5">
            <a:alphaModFix/>
          </a:blip>
          <a:srcRect/>
          <a:stretch/>
        </p:blipFill>
        <p:spPr>
          <a:xfrm>
            <a:off x="7117405" y="3802256"/>
            <a:ext cx="300871" cy="376118"/>
          </a:xfrm>
          <a:prstGeom prst="rect">
            <a:avLst/>
          </a:prstGeom>
          <a:noFill/>
          <a:ln>
            <a:noFill/>
          </a:ln>
        </p:spPr>
      </p:pic>
      <p:sp>
        <p:nvSpPr>
          <p:cNvPr id="132" name="Google Shape;132;p22"/>
          <p:cNvSpPr/>
          <p:nvPr/>
        </p:nvSpPr>
        <p:spPr>
          <a:xfrm>
            <a:off x="2352998" y="3833625"/>
            <a:ext cx="3918900" cy="313500"/>
          </a:xfrm>
          <a:prstGeom prst="rect">
            <a:avLst/>
          </a:prstGeom>
          <a:noFill/>
          <a:ln>
            <a:noFill/>
          </a:ln>
        </p:spPr>
        <p:txBody>
          <a:bodyPr spcFirstLastPara="1" wrap="square" lIns="0" tIns="0" rIns="0" bIns="0" anchor="t" anchorCtr="0">
            <a:noAutofit/>
          </a:bodyPr>
          <a:lstStyle/>
          <a:p>
            <a:pPr marL="0" marR="0" lvl="0" indent="0" algn="r" rtl="0">
              <a:lnSpc>
                <a:spcPct val="125641"/>
              </a:lnSpc>
              <a:spcBef>
                <a:spcPts val="0"/>
              </a:spcBef>
              <a:spcAft>
                <a:spcPts val="0"/>
              </a:spcAft>
              <a:buClr>
                <a:srgbClr val="2C3249"/>
              </a:buClr>
              <a:buSzPts val="1950"/>
              <a:buFont typeface="Kanit Light"/>
              <a:buNone/>
            </a:pPr>
            <a:r>
              <a:rPr lang="es-419" sz="2000" b="0" i="0" u="none" strike="noStrike" cap="none" dirty="0">
                <a:solidFill>
                  <a:srgbClr val="2C3249"/>
                </a:solidFill>
                <a:latin typeface="Kanit Light"/>
                <a:ea typeface="Kanit Light"/>
                <a:cs typeface="Kanit Light"/>
                <a:sym typeface="Kanit Light"/>
              </a:rPr>
              <a:t>Herramientas y Recursos</a:t>
            </a:r>
            <a:endParaRPr sz="2000" b="0" i="0" u="none" strike="noStrike" cap="none" dirty="0"/>
          </a:p>
        </p:txBody>
      </p:sp>
      <p:sp>
        <p:nvSpPr>
          <p:cNvPr id="133" name="Google Shape;133;p22"/>
          <p:cNvSpPr/>
          <p:nvPr/>
        </p:nvSpPr>
        <p:spPr>
          <a:xfrm>
            <a:off x="654931" y="4267493"/>
            <a:ext cx="5609700" cy="963000"/>
          </a:xfrm>
          <a:prstGeom prst="rect">
            <a:avLst/>
          </a:prstGeom>
          <a:noFill/>
          <a:ln>
            <a:noFill/>
          </a:ln>
        </p:spPr>
        <p:txBody>
          <a:bodyPr spcFirstLastPara="1" wrap="square" lIns="0" tIns="0" rIns="0" bIns="0" anchor="t" anchorCtr="0">
            <a:noAutofit/>
          </a:bodyPr>
          <a:lstStyle/>
          <a:p>
            <a:pPr marL="0" marR="0" lvl="0" indent="0" algn="r" rtl="0">
              <a:lnSpc>
                <a:spcPct val="161290"/>
              </a:lnSpc>
              <a:spcBef>
                <a:spcPts val="0"/>
              </a:spcBef>
              <a:spcAft>
                <a:spcPts val="0"/>
              </a:spcAft>
              <a:buClr>
                <a:srgbClr val="2C3249"/>
              </a:buClr>
              <a:buSzPts val="1550"/>
              <a:buFont typeface="Martel Sans"/>
              <a:buNone/>
            </a:pPr>
            <a:r>
              <a:rPr lang="es-419" sz="2000" i="0" u="none" strike="noStrike" cap="none" dirty="0">
                <a:solidFill>
                  <a:srgbClr val="2C3249"/>
                </a:solidFill>
                <a:latin typeface="Karla ExtraLight"/>
                <a:ea typeface="Karla ExtraLight"/>
                <a:cs typeface="Karla ExtraLight"/>
                <a:sym typeface="Karla ExtraLight"/>
              </a:rPr>
              <a:t>Se utilizó Python 3, Visual Studio </a:t>
            </a:r>
            <a:r>
              <a:rPr lang="es-419" sz="2000" i="0" u="none" strike="noStrike" cap="none" dirty="0" err="1">
                <a:solidFill>
                  <a:srgbClr val="2C3249"/>
                </a:solidFill>
                <a:latin typeface="Karla ExtraLight"/>
                <a:ea typeface="Karla ExtraLight"/>
                <a:cs typeface="Karla ExtraLight"/>
                <a:sym typeface="Karla ExtraLight"/>
              </a:rPr>
              <a:t>Code</a:t>
            </a:r>
            <a:r>
              <a:rPr lang="es-419" sz="2000" i="0" u="none" strike="noStrike" cap="none" dirty="0">
                <a:solidFill>
                  <a:srgbClr val="2C3249"/>
                </a:solidFill>
                <a:latin typeface="Karla ExtraLight"/>
                <a:ea typeface="Karla ExtraLight"/>
                <a:cs typeface="Karla ExtraLight"/>
                <a:sym typeface="Karla ExtraLight"/>
              </a:rPr>
              <a:t> como IDE, y los módulos estándar time y </a:t>
            </a:r>
            <a:r>
              <a:rPr lang="es-419" sz="2000" i="0" u="none" strike="noStrike" cap="none" dirty="0" err="1">
                <a:solidFill>
                  <a:srgbClr val="2C3249"/>
                </a:solidFill>
                <a:latin typeface="Karla ExtraLight"/>
                <a:ea typeface="Karla ExtraLight"/>
                <a:cs typeface="Karla ExtraLight"/>
                <a:sym typeface="Karla ExtraLight"/>
              </a:rPr>
              <a:t>random</a:t>
            </a:r>
            <a:r>
              <a:rPr lang="es-419" sz="2000" i="0" u="none" strike="noStrike" cap="none" dirty="0">
                <a:solidFill>
                  <a:srgbClr val="2C3249"/>
                </a:solidFill>
                <a:latin typeface="Karla ExtraLight"/>
                <a:ea typeface="Karla ExtraLight"/>
                <a:cs typeface="Karla ExtraLight"/>
                <a:sym typeface="Karla ExtraLight"/>
              </a:rPr>
              <a:t>. Para el control de versiones, se empleó almacenamiento local y GitHub.</a:t>
            </a:r>
            <a:endParaRPr sz="2000" i="0" u="none" strike="noStrike" cap="none" dirty="0">
              <a:latin typeface="Karla ExtraLight"/>
              <a:ea typeface="Karla ExtraLight"/>
              <a:cs typeface="Karla ExtraLight"/>
              <a:sym typeface="Karla ExtraLight"/>
            </a:endParaRPr>
          </a:p>
        </p:txBody>
      </p:sp>
      <p:sp>
        <p:nvSpPr>
          <p:cNvPr id="134" name="Google Shape;134;p22"/>
          <p:cNvSpPr/>
          <p:nvPr/>
        </p:nvSpPr>
        <p:spPr>
          <a:xfrm>
            <a:off x="7470723" y="5233447"/>
            <a:ext cx="601800" cy="22800"/>
          </a:xfrm>
          <a:prstGeom prst="roundRect">
            <a:avLst>
              <a:gd name="adj" fmla="val 368666"/>
            </a:avLst>
          </a:prstGeom>
          <a:solidFill>
            <a:srgbClr val="C5D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7042217" y="5019253"/>
            <a:ext cx="451500" cy="451500"/>
          </a:xfrm>
          <a:prstGeom prst="roundRect">
            <a:avLst>
              <a:gd name="adj" fmla="val 18672"/>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 name="Google Shape;136;p22" descr="preencoded.png"/>
          <p:cNvPicPr preferRelativeResize="0"/>
          <p:nvPr/>
        </p:nvPicPr>
        <p:blipFill rotWithShape="1">
          <a:blip r:embed="rId6">
            <a:alphaModFix/>
          </a:blip>
          <a:srcRect/>
          <a:stretch/>
        </p:blipFill>
        <p:spPr>
          <a:xfrm>
            <a:off x="7117405" y="5056818"/>
            <a:ext cx="300871" cy="376118"/>
          </a:xfrm>
          <a:prstGeom prst="rect">
            <a:avLst/>
          </a:prstGeom>
          <a:noFill/>
          <a:ln>
            <a:noFill/>
          </a:ln>
        </p:spPr>
      </p:pic>
      <p:sp>
        <p:nvSpPr>
          <p:cNvPr id="137" name="Google Shape;137;p22"/>
          <p:cNvSpPr/>
          <p:nvPr/>
        </p:nvSpPr>
        <p:spPr>
          <a:xfrm>
            <a:off x="8271121" y="5088191"/>
            <a:ext cx="2508300" cy="313500"/>
          </a:xfrm>
          <a:prstGeom prst="rect">
            <a:avLst/>
          </a:prstGeom>
          <a:noFill/>
          <a:ln>
            <a:noFill/>
          </a:ln>
        </p:spPr>
        <p:txBody>
          <a:bodyPr spcFirstLastPara="1" wrap="square" lIns="0" tIns="0" rIns="0" bIns="0" anchor="t" anchorCtr="0">
            <a:noAutofit/>
          </a:bodyPr>
          <a:lstStyle/>
          <a:p>
            <a:pPr marL="0" marR="0" lvl="0" indent="0" algn="l" rtl="0">
              <a:lnSpc>
                <a:spcPct val="125641"/>
              </a:lnSpc>
              <a:spcBef>
                <a:spcPts val="0"/>
              </a:spcBef>
              <a:spcAft>
                <a:spcPts val="0"/>
              </a:spcAft>
              <a:buClr>
                <a:srgbClr val="2C3249"/>
              </a:buClr>
              <a:buSzPts val="1950"/>
              <a:buFont typeface="Kanit Light"/>
              <a:buNone/>
            </a:pPr>
            <a:r>
              <a:rPr lang="es-419" sz="1950" b="0" i="0" u="none" strike="noStrike" cap="none">
                <a:solidFill>
                  <a:srgbClr val="2C3249"/>
                </a:solidFill>
                <a:latin typeface="Kanit Light"/>
                <a:ea typeface="Kanit Light"/>
                <a:cs typeface="Kanit Light"/>
                <a:sym typeface="Kanit Light"/>
              </a:rPr>
              <a:t>Trabajo Colaborativo</a:t>
            </a:r>
            <a:endParaRPr sz="1950" b="0" i="0" u="none" strike="noStrike" cap="none"/>
          </a:p>
        </p:txBody>
      </p:sp>
      <p:sp>
        <p:nvSpPr>
          <p:cNvPr id="138" name="Google Shape;138;p22"/>
          <p:cNvSpPr/>
          <p:nvPr/>
        </p:nvSpPr>
        <p:spPr>
          <a:xfrm>
            <a:off x="7851225" y="5522025"/>
            <a:ext cx="6660900" cy="1605000"/>
          </a:xfrm>
          <a:prstGeom prst="rect">
            <a:avLst/>
          </a:prstGeom>
          <a:noFill/>
          <a:ln>
            <a:noFill/>
          </a:ln>
        </p:spPr>
        <p:txBody>
          <a:bodyPr spcFirstLastPara="1" wrap="square" lIns="0" tIns="0" rIns="0" bIns="0" anchor="t" anchorCtr="0">
            <a:noAutofit/>
          </a:bodyPr>
          <a:lstStyle/>
          <a:p>
            <a:pPr marL="0" marR="0" lvl="0" indent="0" algn="l" rtl="0">
              <a:lnSpc>
                <a:spcPct val="161290"/>
              </a:lnSpc>
              <a:spcBef>
                <a:spcPts val="0"/>
              </a:spcBef>
              <a:spcAft>
                <a:spcPts val="0"/>
              </a:spcAft>
              <a:buClr>
                <a:srgbClr val="2C3249"/>
              </a:buClr>
              <a:buSzPts val="1550"/>
              <a:buFont typeface="Martel Sans"/>
              <a:buNone/>
            </a:pPr>
            <a:r>
              <a:rPr lang="es-419" sz="2000" i="0" u="none" strike="noStrike" cap="none" dirty="0">
                <a:solidFill>
                  <a:srgbClr val="2C3249"/>
                </a:solidFill>
                <a:latin typeface="Karla ExtraLight"/>
                <a:ea typeface="Karla ExtraLight"/>
                <a:cs typeface="Karla ExtraLight"/>
                <a:sym typeface="Karla ExtraLight"/>
              </a:rPr>
              <a:t>Ambas integrantes participaron en todas las etapas: diseño del código, investigación, redacción del marco teórico, análisis de resultados y preparación de la presentación. Se usó una carpeta compartida para centralizar avances y materiales.</a:t>
            </a:r>
            <a:endParaRPr sz="2000" i="0" u="none" strike="noStrike" cap="none" dirty="0">
              <a:latin typeface="Karla ExtraLight"/>
              <a:ea typeface="Karla ExtraLight"/>
              <a:cs typeface="Karla ExtraLight"/>
              <a:sym typeface="Karla Extra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p:nvPr/>
        </p:nvSpPr>
        <p:spPr>
          <a:xfrm>
            <a:off x="603290" y="323255"/>
            <a:ext cx="7556400" cy="1417500"/>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272D45"/>
              </a:buClr>
              <a:buSzPts val="4450"/>
              <a:buFont typeface="Kanit Light"/>
              <a:buNone/>
            </a:pPr>
            <a:r>
              <a:rPr lang="es-419" sz="4800" b="0" i="0" u="none" strike="noStrike" cap="none" dirty="0">
                <a:solidFill>
                  <a:srgbClr val="272D45"/>
                </a:solidFill>
                <a:latin typeface="Kanit Light"/>
                <a:ea typeface="Kanit Light"/>
                <a:cs typeface="Kanit Light"/>
                <a:sym typeface="Kanit Light"/>
              </a:rPr>
              <a:t>Resultados Obtenidos: Rendimiento de Algoritmos</a:t>
            </a:r>
            <a:endParaRPr sz="4800" b="0" i="0" u="none" strike="noStrike" cap="none" dirty="0"/>
          </a:p>
        </p:txBody>
      </p:sp>
      <p:sp>
        <p:nvSpPr>
          <p:cNvPr id="144" name="Google Shape;144;p23"/>
          <p:cNvSpPr/>
          <p:nvPr/>
        </p:nvSpPr>
        <p:spPr>
          <a:xfrm>
            <a:off x="603300" y="2500201"/>
            <a:ext cx="7556400" cy="1614600"/>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2C3249"/>
              </a:buClr>
              <a:buSzPts val="1750"/>
              <a:buFont typeface="Martel Sans"/>
              <a:buNone/>
            </a:pPr>
            <a:r>
              <a:rPr lang="es-419" sz="2000" i="0" u="none" strike="noStrike" cap="none">
                <a:solidFill>
                  <a:srgbClr val="2C3249"/>
                </a:solidFill>
                <a:latin typeface="Karla"/>
                <a:ea typeface="Karla"/>
                <a:cs typeface="Karla"/>
                <a:sym typeface="Karla"/>
              </a:rPr>
              <a:t>Se realizaron múltiples pruebas para evaluar el rendimiento de los algoritmos de media aritmética, comparando la versión iterativa (media_iteracion) con la basada en sum() (media_sum).</a:t>
            </a:r>
            <a:endParaRPr sz="2000" i="0" u="none" strike="noStrike" cap="none">
              <a:latin typeface="Karla"/>
              <a:ea typeface="Karla"/>
              <a:cs typeface="Karla"/>
              <a:sym typeface="Karla"/>
            </a:endParaRPr>
          </a:p>
        </p:txBody>
      </p:sp>
      <p:sp>
        <p:nvSpPr>
          <p:cNvPr id="145" name="Google Shape;145;p23"/>
          <p:cNvSpPr/>
          <p:nvPr/>
        </p:nvSpPr>
        <p:spPr>
          <a:xfrm>
            <a:off x="603290" y="4796433"/>
            <a:ext cx="7556400" cy="1814400"/>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2C3249"/>
              </a:buClr>
              <a:buSzPts val="1750"/>
              <a:buFont typeface="Martel Sans"/>
              <a:buNone/>
            </a:pPr>
            <a:r>
              <a:rPr lang="es-419" sz="2000" i="0" u="none" strike="noStrike" cap="none">
                <a:solidFill>
                  <a:srgbClr val="2C3249"/>
                </a:solidFill>
                <a:latin typeface="Karla"/>
                <a:ea typeface="Karla"/>
                <a:cs typeface="Karla"/>
                <a:sym typeface="Karla"/>
              </a:rPr>
              <a:t>Un desafío fue lograr resultados medibles. Con listas pequeñas (10¹ a 10⁴), el tiempo de ejecución era tan bajo que media_sum a menudo arrojaba 0.000000 milisegundos. Esto se debe a que sum() está altamente optimizada a nivel de lenguaje, superando la capacidad de medición de time.time() para intervalos tan breves.</a:t>
            </a:r>
            <a:endParaRPr sz="2000" i="0" u="none" strike="noStrike" cap="none">
              <a:latin typeface="Karla"/>
              <a:ea typeface="Karla"/>
              <a:cs typeface="Karla"/>
              <a:sym typeface="Karla"/>
            </a:endParaRPr>
          </a:p>
        </p:txBody>
      </p:sp>
      <p:pic>
        <p:nvPicPr>
          <p:cNvPr id="146" name="Google Shape;146;p23" descr="preencoded.png"/>
          <p:cNvPicPr preferRelativeResize="0"/>
          <p:nvPr/>
        </p:nvPicPr>
        <p:blipFill rotWithShape="1">
          <a:blip r:embed="rId3">
            <a:alphaModFix/>
          </a:blip>
          <a:srcRect/>
          <a:stretch/>
        </p:blipFill>
        <p:spPr>
          <a:xfrm>
            <a:off x="9144000" y="0"/>
            <a:ext cx="5486400" cy="82296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1158</Words>
  <Application>Microsoft Office PowerPoint</Application>
  <PresentationFormat>Personalizado</PresentationFormat>
  <Paragraphs>73</Paragraphs>
  <Slides>12</Slides>
  <Notes>12</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12</vt:i4>
      </vt:variant>
    </vt:vector>
  </HeadingPairs>
  <TitlesOfParts>
    <vt:vector size="25" baseType="lpstr">
      <vt:lpstr>Karla</vt:lpstr>
      <vt:lpstr>Karla Light</vt:lpstr>
      <vt:lpstr>Martel Sans</vt:lpstr>
      <vt:lpstr>Kanit ExtraLight</vt:lpstr>
      <vt:lpstr>Arial</vt:lpstr>
      <vt:lpstr>Kanit Light</vt:lpstr>
      <vt:lpstr>Karla ExtraLight</vt:lpstr>
      <vt:lpstr>Calibri</vt:lpstr>
      <vt:lpstr>Karla Medium</vt:lpstr>
      <vt:lpstr>Kanit</vt:lpstr>
      <vt:lpstr>Kanit Thin</vt:lpstr>
      <vt:lpstr>Kanit Medium</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Calcerano, Veronica</cp:lastModifiedBy>
  <cp:revision>2</cp:revision>
  <dcterms:modified xsi:type="dcterms:W3CDTF">2025-06-08T17:09:46Z</dcterms:modified>
</cp:coreProperties>
</file>