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SGR - Sistema de Gestão de Restaurante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Marcus Vinicius Bertoncello - PG400012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Vitor José A. T. de M. França - PG 400014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Preparar Pedido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0" y="152400"/>
            <a:ext cx="8774675" cy="35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Entregar Pedido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25" y="187375"/>
            <a:ext cx="7168649" cy="42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250025" y="454470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Arquitetural</a:t>
            </a:r>
          </a:p>
        </p:txBody>
      </p:sp>
      <p:pic>
        <p:nvPicPr>
          <p:cNvPr descr="Class Diagram0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599" cy="471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Visão Global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00" y="0"/>
            <a:ext cx="71827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502100" y="30343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Obrigado!!!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Diagramas de Comunicação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Análise Arquitetural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Diagrama de visão Global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23350" y="44234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Casos de Uso</a:t>
            </a:r>
          </a:p>
        </p:txBody>
      </p:sp>
      <p:pic>
        <p:nvPicPr>
          <p:cNvPr descr="UseCase Diagram0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625" y="0"/>
            <a:ext cx="484240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23350" y="44234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Fazer pedido delivery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75" y="117450"/>
            <a:ext cx="6448999" cy="45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Reservar Mesa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01" y="105725"/>
            <a:ext cx="5808389" cy="4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Agregar Mesa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502300"/>
            <a:ext cx="8514024" cy="29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23124" l="0" r="0" t="0"/>
          <a:stretch/>
        </p:blipFill>
        <p:spPr>
          <a:xfrm>
            <a:off x="727725" y="103050"/>
            <a:ext cx="8035824" cy="43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Fazer Pedido Salão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Alterar Pedido da Mesa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699"/>
            <a:ext cx="8839200" cy="299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Pagar Conta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5" y="175725"/>
            <a:ext cx="8825599" cy="3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