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6" r:id="rId5"/>
    <p:sldId id="304" r:id="rId6"/>
    <p:sldId id="290" r:id="rId7"/>
    <p:sldId id="292" r:id="rId8"/>
    <p:sldId id="279" r:id="rId9"/>
    <p:sldId id="277" r:id="rId10"/>
    <p:sldId id="306" r:id="rId11"/>
    <p:sldId id="281" r:id="rId12"/>
    <p:sldId id="282" r:id="rId13"/>
    <p:sldId id="283" r:id="rId14"/>
    <p:sldId id="288" r:id="rId15"/>
    <p:sldId id="299" r:id="rId16"/>
    <p:sldId id="303" r:id="rId17"/>
    <p:sldId id="294" r:id="rId18"/>
    <p:sldId id="300" r:id="rId19"/>
    <p:sldId id="298" r:id="rId2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C78"/>
    <a:srgbClr val="F7F0FF"/>
    <a:srgbClr val="08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2F4E5-3546-0EEB-E98D-DF14AD9F144F}" v="4" dt="2023-07-19T08:38:38.820"/>
    <p1510:client id="{6F594DD8-4AAA-04D8-B8DF-F648F133A122}" v="83" dt="2023-07-18T18:55:59.328"/>
    <p1510:client id="{88811107-E453-CE08-A99E-86B7AF791C7B}" v="2" dt="2023-07-18T18:15:57.417"/>
    <p1510:client id="{AA3ACE72-DDEB-672A-BF44-50141DCCDB24}" v="510" dt="2023-07-18T17:03:42.278"/>
    <p1510:client id="{AA499049-A237-0BBD-F105-E3AE86845D10}" v="26" dt="2023-07-19T08:37:06.819"/>
    <p1510:client id="{CD2867A6-F279-75B6-DD96-DFE2AFFDFF4C}" v="20" dt="2023-07-18T18:23:39.871"/>
    <p1510:client id="{DAD4AEED-675F-F140-B49C-6C58BAB698BB}" v="361" dt="2023-07-19T09:02:00.657"/>
    <p1510:client id="{F15C9C0F-8690-4740-EE2B-501555496582}" v="101" vWet="102" dt="2023-07-18T09:33:0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Santinelli" userId="S::10656465@polimi.it::27f80ccb-0cfe-4a1e-8bcd-46790f10ccc4" providerId="AD" clId="Web-{2BDF98D1-1D1F-F9C5-083C-A34D0CCED6AC}"/>
    <pc:docChg chg="addSld delSld modSld sldOrd">
      <pc:chgData name="Monica Santinelli" userId="S::10656465@polimi.it::27f80ccb-0cfe-4a1e-8bcd-46790f10ccc4" providerId="AD" clId="Web-{2BDF98D1-1D1F-F9C5-083C-A34D0CCED6AC}" dt="2023-07-17T10:58:29.175" v="433" actId="1076"/>
      <pc:docMkLst>
        <pc:docMk/>
      </pc:docMkLst>
      <pc:sldChg chg="addSp modSp">
        <pc:chgData name="Monica Santinelli" userId="S::10656465@polimi.it::27f80ccb-0cfe-4a1e-8bcd-46790f10ccc4" providerId="AD" clId="Web-{2BDF98D1-1D1F-F9C5-083C-A34D0CCED6AC}" dt="2023-07-17T10:41:05.100" v="333" actId="20577"/>
        <pc:sldMkLst>
          <pc:docMk/>
          <pc:sldMk cId="2001687365" sldId="256"/>
        </pc:sldMkLst>
        <pc:spChg chg="add mod">
          <ac:chgData name="Monica Santinelli" userId="S::10656465@polimi.it::27f80ccb-0cfe-4a1e-8bcd-46790f10ccc4" providerId="AD" clId="Web-{2BDF98D1-1D1F-F9C5-083C-A34D0CCED6AC}" dt="2023-07-17T10:41:05.100" v="333" actId="20577"/>
          <ac:spMkLst>
            <pc:docMk/>
            <pc:sldMk cId="2001687365" sldId="256"/>
            <ac:spMk id="6" creationId="{1D58DC82-6658-C4B9-CA48-9A12DCC33E2A}"/>
          </ac:spMkLst>
        </pc:spChg>
      </pc:sldChg>
      <pc:sldChg chg="modSp">
        <pc:chgData name="Monica Santinelli" userId="S::10656465@polimi.it::27f80ccb-0cfe-4a1e-8bcd-46790f10ccc4" providerId="AD" clId="Web-{2BDF98D1-1D1F-F9C5-083C-A34D0CCED6AC}" dt="2023-07-17T09:20:20.751" v="11" actId="20577"/>
        <pc:sldMkLst>
          <pc:docMk/>
          <pc:sldMk cId="3930868130" sldId="257"/>
        </pc:sldMkLst>
        <pc:spChg chg="mod">
          <ac:chgData name="Monica Santinelli" userId="S::10656465@polimi.it::27f80ccb-0cfe-4a1e-8bcd-46790f10ccc4" providerId="AD" clId="Web-{2BDF98D1-1D1F-F9C5-083C-A34D0CCED6AC}" dt="2023-07-17T09:20:20.751" v="11" actId="20577"/>
          <ac:spMkLst>
            <pc:docMk/>
            <pc:sldMk cId="3930868130" sldId="257"/>
            <ac:spMk id="2" creationId="{28B81835-5BFB-4317-82A1-3727217585F4}"/>
          </ac:spMkLst>
        </pc:spChg>
      </pc:sldChg>
      <pc:sldChg chg="modSp">
        <pc:chgData name="Monica Santinelli" userId="S::10656465@polimi.it::27f80ccb-0cfe-4a1e-8bcd-46790f10ccc4" providerId="AD" clId="Web-{2BDF98D1-1D1F-F9C5-083C-A34D0CCED6AC}" dt="2023-07-17T09:23:28.756" v="39" actId="20577"/>
        <pc:sldMkLst>
          <pc:docMk/>
          <pc:sldMk cId="1940097963" sldId="258"/>
        </pc:sldMkLst>
        <pc:spChg chg="mod">
          <ac:chgData name="Monica Santinelli" userId="S::10656465@polimi.it::27f80ccb-0cfe-4a1e-8bcd-46790f10ccc4" providerId="AD" clId="Web-{2BDF98D1-1D1F-F9C5-083C-A34D0CCED6AC}" dt="2023-07-17T09:20:13.704" v="10" actId="20577"/>
          <ac:spMkLst>
            <pc:docMk/>
            <pc:sldMk cId="1940097963" sldId="258"/>
            <ac:spMk id="6" creationId="{D6268AF8-B0FC-47F9-81A0-95E67F2EE938}"/>
          </ac:spMkLst>
        </pc:spChg>
        <pc:spChg chg="mod">
          <ac:chgData name="Monica Santinelli" userId="S::10656465@polimi.it::27f80ccb-0cfe-4a1e-8bcd-46790f10ccc4" providerId="AD" clId="Web-{2BDF98D1-1D1F-F9C5-083C-A34D0CCED6AC}" dt="2023-07-17T09:22:37.504" v="28" actId="20577"/>
          <ac:spMkLst>
            <pc:docMk/>
            <pc:sldMk cId="1940097963" sldId="258"/>
            <ac:spMk id="45" creationId="{1F94884F-7F48-4D54-AB0F-AE76939078BC}"/>
          </ac:spMkLst>
        </pc:spChg>
        <pc:spChg chg="mod">
          <ac:chgData name="Monica Santinelli" userId="S::10656465@polimi.it::27f80ccb-0cfe-4a1e-8bcd-46790f10ccc4" providerId="AD" clId="Web-{2BDF98D1-1D1F-F9C5-083C-A34D0CCED6AC}" dt="2023-07-17T09:22:49.302" v="33" actId="20577"/>
          <ac:spMkLst>
            <pc:docMk/>
            <pc:sldMk cId="1940097963" sldId="258"/>
            <ac:spMk id="46" creationId="{9C7B0F7E-BEBD-473F-8458-934A6AB7E4B1}"/>
          </ac:spMkLst>
        </pc:spChg>
        <pc:spChg chg="mod">
          <ac:chgData name="Monica Santinelli" userId="S::10656465@polimi.it::27f80ccb-0cfe-4a1e-8bcd-46790f10ccc4" providerId="AD" clId="Web-{2BDF98D1-1D1F-F9C5-083C-A34D0CCED6AC}" dt="2023-07-17T09:23:11.755" v="35" actId="20577"/>
          <ac:spMkLst>
            <pc:docMk/>
            <pc:sldMk cId="1940097963" sldId="258"/>
            <ac:spMk id="47" creationId="{B566F98F-2684-4BA0-9D6F-B91A8AD7BB32}"/>
          </ac:spMkLst>
        </pc:spChg>
        <pc:spChg chg="mod">
          <ac:chgData name="Monica Santinelli" userId="S::10656465@polimi.it::27f80ccb-0cfe-4a1e-8bcd-46790f10ccc4" providerId="AD" clId="Web-{2BDF98D1-1D1F-F9C5-083C-A34D0CCED6AC}" dt="2023-07-17T09:22:42.864" v="31" actId="20577"/>
          <ac:spMkLst>
            <pc:docMk/>
            <pc:sldMk cId="1940097963" sldId="258"/>
            <ac:spMk id="48" creationId="{6DC21CB7-B0F7-41FD-9C0E-FEE9A184823F}"/>
          </ac:spMkLst>
        </pc:spChg>
        <pc:spChg chg="mod">
          <ac:chgData name="Monica Santinelli" userId="S::10656465@polimi.it::27f80ccb-0cfe-4a1e-8bcd-46790f10ccc4" providerId="AD" clId="Web-{2BDF98D1-1D1F-F9C5-083C-A34D0CCED6AC}" dt="2023-07-17T09:23:19.615" v="37" actId="20577"/>
          <ac:spMkLst>
            <pc:docMk/>
            <pc:sldMk cId="1940097963" sldId="258"/>
            <ac:spMk id="49" creationId="{688FC9D1-018F-41EF-A17F-2BFD168C9373}"/>
          </ac:spMkLst>
        </pc:spChg>
        <pc:spChg chg="mod">
          <ac:chgData name="Monica Santinelli" userId="S::10656465@polimi.it::27f80ccb-0cfe-4a1e-8bcd-46790f10ccc4" providerId="AD" clId="Web-{2BDF98D1-1D1F-F9C5-083C-A34D0CCED6AC}" dt="2023-07-17T09:22:44.520" v="32" actId="20577"/>
          <ac:spMkLst>
            <pc:docMk/>
            <pc:sldMk cId="1940097963" sldId="258"/>
            <ac:spMk id="50" creationId="{9BBCDE56-165E-4912-AA05-AAC74D18A4D8}"/>
          </ac:spMkLst>
        </pc:spChg>
        <pc:spChg chg="mod">
          <ac:chgData name="Monica Santinelli" userId="S::10656465@polimi.it::27f80ccb-0cfe-4a1e-8bcd-46790f10ccc4" providerId="AD" clId="Web-{2BDF98D1-1D1F-F9C5-083C-A34D0CCED6AC}" dt="2023-07-17T09:23:28.756" v="39" actId="20577"/>
          <ac:spMkLst>
            <pc:docMk/>
            <pc:sldMk cId="1940097963" sldId="258"/>
            <ac:spMk id="51" creationId="{8D0544C7-96D7-4A7E-93C9-E45AD95FF4AB}"/>
          </ac:spMkLst>
        </pc:spChg>
      </pc:sldChg>
      <pc:sldChg chg="modSp">
        <pc:chgData name="Monica Santinelli" userId="S::10656465@polimi.it::27f80ccb-0cfe-4a1e-8bcd-46790f10ccc4" providerId="AD" clId="Web-{2BDF98D1-1D1F-F9C5-083C-A34D0CCED6AC}" dt="2023-07-17T09:20:37.001" v="12" actId="20577"/>
        <pc:sldMkLst>
          <pc:docMk/>
          <pc:sldMk cId="1537199067" sldId="276"/>
        </pc:sldMkLst>
        <pc:spChg chg="mod">
          <ac:chgData name="Monica Santinelli" userId="S::10656465@polimi.it::27f80ccb-0cfe-4a1e-8bcd-46790f10ccc4" providerId="AD" clId="Web-{2BDF98D1-1D1F-F9C5-083C-A34D0CCED6AC}" dt="2023-07-17T09:20:37.001" v="12" actId="20577"/>
          <ac:spMkLst>
            <pc:docMk/>
            <pc:sldMk cId="1537199067" sldId="276"/>
            <ac:spMk id="7" creationId="{DA0DF58D-600B-B300-A986-F65A578A5DFF}"/>
          </ac:spMkLst>
        </pc:spChg>
      </pc:sldChg>
      <pc:sldChg chg="modSp">
        <pc:chgData name="Monica Santinelli" userId="S::10656465@polimi.it::27f80ccb-0cfe-4a1e-8bcd-46790f10ccc4" providerId="AD" clId="Web-{2BDF98D1-1D1F-F9C5-083C-A34D0CCED6AC}" dt="2023-07-17T10:02:44.569" v="173" actId="1076"/>
        <pc:sldMkLst>
          <pc:docMk/>
          <pc:sldMk cId="3456506692" sldId="288"/>
        </pc:sldMkLst>
        <pc:spChg chg="mod">
          <ac:chgData name="Monica Santinelli" userId="S::10656465@polimi.it::27f80ccb-0cfe-4a1e-8bcd-46790f10ccc4" providerId="AD" clId="Web-{2BDF98D1-1D1F-F9C5-083C-A34D0CCED6AC}" dt="2023-07-17T10:02:05.537" v="167" actId="20577"/>
          <ac:spMkLst>
            <pc:docMk/>
            <pc:sldMk cId="3456506692" sldId="288"/>
            <ac:spMk id="18" creationId="{F2C95D30-1BEA-E309-C1FF-5BBAFC367F8C}"/>
          </ac:spMkLst>
        </pc:spChg>
        <pc:spChg chg="mod">
          <ac:chgData name="Monica Santinelli" userId="S::10656465@polimi.it::27f80ccb-0cfe-4a1e-8bcd-46790f10ccc4" providerId="AD" clId="Web-{2BDF98D1-1D1F-F9C5-083C-A34D0CCED6AC}" dt="2023-07-17T10:02:39.413" v="172" actId="1076"/>
          <ac:spMkLst>
            <pc:docMk/>
            <pc:sldMk cId="3456506692" sldId="288"/>
            <ac:spMk id="19" creationId="{2EE65BEB-9466-DBAC-6327-71EE61131A31}"/>
          </ac:spMkLst>
        </pc:spChg>
        <pc:spChg chg="mod">
          <ac:chgData name="Monica Santinelli" userId="S::10656465@polimi.it::27f80ccb-0cfe-4a1e-8bcd-46790f10ccc4" providerId="AD" clId="Web-{2BDF98D1-1D1F-F9C5-083C-A34D0CCED6AC}" dt="2023-07-17T10:02:44.569" v="173" actId="1076"/>
          <ac:spMkLst>
            <pc:docMk/>
            <pc:sldMk cId="3456506692" sldId="288"/>
            <ac:spMk id="20" creationId="{08266F12-4061-03B2-264C-7B2158236F38}"/>
          </ac:spMkLst>
        </pc:spChg>
        <pc:spChg chg="mod">
          <ac:chgData name="Monica Santinelli" userId="S::10656465@polimi.it::27f80ccb-0cfe-4a1e-8bcd-46790f10ccc4" providerId="AD" clId="Web-{2BDF98D1-1D1F-F9C5-083C-A34D0CCED6AC}" dt="2023-07-17T10:01:58.240" v="166" actId="20577"/>
          <ac:spMkLst>
            <pc:docMk/>
            <pc:sldMk cId="3456506692" sldId="288"/>
            <ac:spMk id="21" creationId="{2BF223FB-AE5F-59D5-7D1D-24EAE8C8D689}"/>
          </ac:spMkLst>
        </pc:spChg>
        <pc:spChg chg="mod">
          <ac:chgData name="Monica Santinelli" userId="S::10656465@polimi.it::27f80ccb-0cfe-4a1e-8bcd-46790f10ccc4" providerId="AD" clId="Web-{2BDF98D1-1D1F-F9C5-083C-A34D0CCED6AC}" dt="2023-07-17T10:02:30.788" v="171" actId="1076"/>
          <ac:spMkLst>
            <pc:docMk/>
            <pc:sldMk cId="3456506692" sldId="288"/>
            <ac:spMk id="22" creationId="{CD007552-58CC-9E56-A786-133420048D1E}"/>
          </ac:spMkLst>
        </pc:spChg>
        <pc:spChg chg="mod">
          <ac:chgData name="Monica Santinelli" userId="S::10656465@polimi.it::27f80ccb-0cfe-4a1e-8bcd-46790f10ccc4" providerId="AD" clId="Web-{2BDF98D1-1D1F-F9C5-083C-A34D0CCED6AC}" dt="2023-07-17T10:02:25.288" v="170" actId="20577"/>
          <ac:spMkLst>
            <pc:docMk/>
            <pc:sldMk cId="3456506692" sldId="288"/>
            <ac:spMk id="23" creationId="{453FBD2E-12C3-E789-4A74-145EC2800941}"/>
          </ac:spMkLst>
        </pc:spChg>
      </pc:sldChg>
      <pc:sldChg chg="modSp">
        <pc:chgData name="Monica Santinelli" userId="S::10656465@polimi.it::27f80ccb-0cfe-4a1e-8bcd-46790f10ccc4" providerId="AD" clId="Web-{2BDF98D1-1D1F-F9C5-083C-A34D0CCED6AC}" dt="2023-07-17T09:33:46.663" v="86" actId="20577"/>
        <pc:sldMkLst>
          <pc:docMk/>
          <pc:sldMk cId="2997934387" sldId="289"/>
        </pc:sldMkLst>
        <pc:spChg chg="mod">
          <ac:chgData name="Monica Santinelli" userId="S::10656465@polimi.it::27f80ccb-0cfe-4a1e-8bcd-46790f10ccc4" providerId="AD" clId="Web-{2BDF98D1-1D1F-F9C5-083C-A34D0CCED6AC}" dt="2023-07-17T09:33:46.663" v="86" actId="20577"/>
          <ac:spMkLst>
            <pc:docMk/>
            <pc:sldMk cId="2997934387" sldId="289"/>
            <ac:spMk id="16" creationId="{287088C7-A8BA-4FCC-96A1-5421868A8EC6}"/>
          </ac:spMkLst>
        </pc:spChg>
      </pc:sldChg>
      <pc:sldChg chg="ord">
        <pc:chgData name="Monica Santinelli" userId="S::10656465@polimi.it::27f80ccb-0cfe-4a1e-8bcd-46790f10ccc4" providerId="AD" clId="Web-{2BDF98D1-1D1F-F9C5-083C-A34D0CCED6AC}" dt="2023-07-17T09:32:08.785" v="84"/>
        <pc:sldMkLst>
          <pc:docMk/>
          <pc:sldMk cId="3996738251" sldId="293"/>
        </pc:sldMkLst>
      </pc:sldChg>
      <pc:sldChg chg="addSp delSp modSp new">
        <pc:chgData name="Monica Santinelli" userId="S::10656465@polimi.it::27f80ccb-0cfe-4a1e-8bcd-46790f10ccc4" providerId="AD" clId="Web-{2BDF98D1-1D1F-F9C5-083C-A34D0CCED6AC}" dt="2023-07-17T10:44:03.746" v="344" actId="1076"/>
        <pc:sldMkLst>
          <pc:docMk/>
          <pc:sldMk cId="431935500" sldId="294"/>
        </pc:sldMkLst>
        <pc:spChg chg="mod">
          <ac:chgData name="Monica Santinelli" userId="S::10656465@polimi.it::27f80ccb-0cfe-4a1e-8bcd-46790f10ccc4" providerId="AD" clId="Web-{2BDF98D1-1D1F-F9C5-083C-A34D0CCED6AC}" dt="2023-07-17T10:36:21.608" v="305" actId="20577"/>
          <ac:spMkLst>
            <pc:docMk/>
            <pc:sldMk cId="431935500" sldId="294"/>
            <ac:spMk id="2" creationId="{8CC67D39-84B4-765E-7186-08D6169FB253}"/>
          </ac:spMkLst>
        </pc:spChg>
        <pc:spChg chg="del">
          <ac:chgData name="Monica Santinelli" userId="S::10656465@polimi.it::27f80ccb-0cfe-4a1e-8bcd-46790f10ccc4" providerId="AD" clId="Web-{2BDF98D1-1D1F-F9C5-083C-A34D0CCED6AC}" dt="2023-07-17T09:28:15.420" v="47"/>
          <ac:spMkLst>
            <pc:docMk/>
            <pc:sldMk cId="431935500" sldId="294"/>
            <ac:spMk id="3" creationId="{590A1014-E0E4-5411-EC9E-A00C0ECD58A8}"/>
          </ac:spMkLst>
        </pc:spChg>
        <pc:spChg chg="del">
          <ac:chgData name="Monica Santinelli" userId="S::10656465@polimi.it::27f80ccb-0cfe-4a1e-8bcd-46790f10ccc4" providerId="AD" clId="Web-{2BDF98D1-1D1F-F9C5-083C-A34D0CCED6AC}" dt="2023-07-17T09:28:46.842" v="61"/>
          <ac:spMkLst>
            <pc:docMk/>
            <pc:sldMk cId="431935500" sldId="294"/>
            <ac:spMk id="4" creationId="{A7C0C1B7-0649-A8EC-E52D-4036E1A3E09E}"/>
          </ac:spMkLst>
        </pc:spChg>
        <pc:spChg chg="del">
          <ac:chgData name="Monica Santinelli" userId="S::10656465@polimi.it::27f80ccb-0cfe-4a1e-8bcd-46790f10ccc4" providerId="AD" clId="Web-{2BDF98D1-1D1F-F9C5-083C-A34D0CCED6AC}" dt="2023-07-17T09:28:57.186" v="63"/>
          <ac:spMkLst>
            <pc:docMk/>
            <pc:sldMk cId="431935500" sldId="294"/>
            <ac:spMk id="5" creationId="{843EE9CC-439C-5E80-72D4-A10A79FE58A7}"/>
          </ac:spMkLst>
        </pc:spChg>
        <pc:spChg chg="del">
          <ac:chgData name="Monica Santinelli" userId="S::10656465@polimi.it::27f80ccb-0cfe-4a1e-8bcd-46790f10ccc4" providerId="AD" clId="Web-{2BDF98D1-1D1F-F9C5-083C-A34D0CCED6AC}" dt="2023-07-17T09:28:50.749" v="62"/>
          <ac:spMkLst>
            <pc:docMk/>
            <pc:sldMk cId="431935500" sldId="294"/>
            <ac:spMk id="6" creationId="{771084F3-BE8F-861D-D695-8115EF3241FC}"/>
          </ac:spMkLst>
        </pc:spChg>
        <pc:spChg chg="del mod">
          <ac:chgData name="Monica Santinelli" userId="S::10656465@polimi.it::27f80ccb-0cfe-4a1e-8bcd-46790f10ccc4" providerId="AD" clId="Web-{2BDF98D1-1D1F-F9C5-083C-A34D0CCED6AC}" dt="2023-07-17T09:29:02.171" v="65"/>
          <ac:spMkLst>
            <pc:docMk/>
            <pc:sldMk cId="431935500" sldId="294"/>
            <ac:spMk id="7" creationId="{73DE5809-6608-1586-DED9-D8ECEFB6B28A}"/>
          </ac:spMkLst>
        </pc:spChg>
        <pc:picChg chg="add mod">
          <ac:chgData name="Monica Santinelli" userId="S::10656465@polimi.it::27f80ccb-0cfe-4a1e-8bcd-46790f10ccc4" providerId="AD" clId="Web-{2BDF98D1-1D1F-F9C5-083C-A34D0CCED6AC}" dt="2023-07-17T09:30:57.424" v="79"/>
          <ac:picMkLst>
            <pc:docMk/>
            <pc:sldMk cId="431935500" sldId="294"/>
            <ac:picMk id="9" creationId="{26170998-603F-399C-56ED-1D7E7B1B946A}"/>
          </ac:picMkLst>
        </pc:picChg>
        <pc:picChg chg="add mod">
          <ac:chgData name="Monica Santinelli" userId="S::10656465@polimi.it::27f80ccb-0cfe-4a1e-8bcd-46790f10ccc4" providerId="AD" clId="Web-{2BDF98D1-1D1F-F9C5-083C-A34D0CCED6AC}" dt="2023-07-17T09:31:18.284" v="82" actId="1076"/>
          <ac:picMkLst>
            <pc:docMk/>
            <pc:sldMk cId="431935500" sldId="294"/>
            <ac:picMk id="11" creationId="{F909F4D5-AA24-2DC9-A85D-5E8DF94859B3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4:56.762" v="296"/>
          <ac:picMkLst>
            <pc:docMk/>
            <pc:sldMk cId="431935500" sldId="294"/>
            <ac:picMk id="13" creationId="{45200708-C773-E8CE-4D52-7F4D6BED87DD}"/>
          </ac:picMkLst>
        </pc:picChg>
        <pc:picChg chg="add mod">
          <ac:chgData name="Monica Santinelli" userId="S::10656465@polimi.it::27f80ccb-0cfe-4a1e-8bcd-46790f10ccc4" providerId="AD" clId="Web-{2BDF98D1-1D1F-F9C5-083C-A34D0CCED6AC}" dt="2023-07-17T10:44:03.746" v="344" actId="1076"/>
          <ac:picMkLst>
            <pc:docMk/>
            <pc:sldMk cId="431935500" sldId="294"/>
            <ac:picMk id="15" creationId="{774037D1-0111-C4B9-CF81-FF1870C86BB8}"/>
          </ac:picMkLst>
        </pc:picChg>
      </pc:sldChg>
      <pc:sldChg chg="new del">
        <pc:chgData name="Monica Santinelli" userId="S::10656465@polimi.it::27f80ccb-0cfe-4a1e-8bcd-46790f10ccc4" providerId="AD" clId="Web-{2BDF98D1-1D1F-F9C5-083C-A34D0CCED6AC}" dt="2023-07-17T09:26:56.683" v="45"/>
        <pc:sldMkLst>
          <pc:docMk/>
          <pc:sldMk cId="1229142623" sldId="294"/>
        </pc:sldMkLst>
      </pc:sldChg>
      <pc:sldChg chg="new del">
        <pc:chgData name="Monica Santinelli" userId="S::10656465@polimi.it::27f80ccb-0cfe-4a1e-8bcd-46790f10ccc4" providerId="AD" clId="Web-{2BDF98D1-1D1F-F9C5-083C-A34D0CCED6AC}" dt="2023-07-17T09:26:48.870" v="43"/>
        <pc:sldMkLst>
          <pc:docMk/>
          <pc:sldMk cId="1894591464" sldId="294"/>
        </pc:sldMkLst>
      </pc:sldChg>
      <pc:sldChg chg="new del">
        <pc:chgData name="Monica Santinelli" userId="S::10656465@polimi.it::27f80ccb-0cfe-4a1e-8bcd-46790f10ccc4" providerId="AD" clId="Web-{2BDF98D1-1D1F-F9C5-083C-A34D0CCED6AC}" dt="2023-07-17T09:26:42.511" v="41"/>
        <pc:sldMkLst>
          <pc:docMk/>
          <pc:sldMk cId="4019387063" sldId="294"/>
        </pc:sldMkLst>
      </pc:sldChg>
      <pc:sldChg chg="addSp delSp modSp new del">
        <pc:chgData name="Monica Santinelli" userId="S::10656465@polimi.it::27f80ccb-0cfe-4a1e-8bcd-46790f10ccc4" providerId="AD" clId="Web-{2BDF98D1-1D1F-F9C5-083C-A34D0CCED6AC}" dt="2023-07-17T09:47:45.545" v="160"/>
        <pc:sldMkLst>
          <pc:docMk/>
          <pc:sldMk cId="2661295928" sldId="295"/>
        </pc:sldMkLst>
        <pc:spChg chg="del">
          <ac:chgData name="Monica Santinelli" userId="S::10656465@polimi.it::27f80ccb-0cfe-4a1e-8bcd-46790f10ccc4" providerId="AD" clId="Web-{2BDF98D1-1D1F-F9C5-083C-A34D0CCED6AC}" dt="2023-07-17T09:34:59.915" v="91"/>
          <ac:spMkLst>
            <pc:docMk/>
            <pc:sldMk cId="2661295928" sldId="295"/>
            <ac:spMk id="2" creationId="{561A33D3-2D88-C4EF-769B-30911669D97F}"/>
          </ac:spMkLst>
        </pc:spChg>
        <pc:spChg chg="del">
          <ac:chgData name="Monica Santinelli" userId="S::10656465@polimi.it::27f80ccb-0cfe-4a1e-8bcd-46790f10ccc4" providerId="AD" clId="Web-{2BDF98D1-1D1F-F9C5-083C-A34D0CCED6AC}" dt="2023-07-17T09:35:02.462" v="92"/>
          <ac:spMkLst>
            <pc:docMk/>
            <pc:sldMk cId="2661295928" sldId="295"/>
            <ac:spMk id="3" creationId="{43FF4294-FCB0-96BE-577A-25E68B298AC4}"/>
          </ac:spMkLst>
        </pc:spChg>
        <pc:spChg chg="del">
          <ac:chgData name="Monica Santinelli" userId="S::10656465@polimi.it::27f80ccb-0cfe-4a1e-8bcd-46790f10ccc4" providerId="AD" clId="Web-{2BDF98D1-1D1F-F9C5-083C-A34D0CCED6AC}" dt="2023-07-17T09:34:53.259" v="90"/>
          <ac:spMkLst>
            <pc:docMk/>
            <pc:sldMk cId="2661295928" sldId="295"/>
            <ac:spMk id="4" creationId="{B6124A90-501B-C9AD-DE6D-07B5A1FD48E1}"/>
          </ac:spMkLst>
        </pc:spChg>
        <pc:spChg chg="add mod">
          <ac:chgData name="Monica Santinelli" userId="S::10656465@polimi.it::27f80ccb-0cfe-4a1e-8bcd-46790f10ccc4" providerId="AD" clId="Web-{2BDF98D1-1D1F-F9C5-083C-A34D0CCED6AC}" dt="2023-07-17T09:40:27.565" v="138" actId="14100"/>
          <ac:spMkLst>
            <pc:docMk/>
            <pc:sldMk cId="2661295928" sldId="295"/>
            <ac:spMk id="9" creationId="{51414A4E-F9B0-1FDE-D198-17F01581023D}"/>
          </ac:spMkLst>
        </pc:spChg>
        <pc:spChg chg="add mod">
          <ac:chgData name="Monica Santinelli" userId="S::10656465@polimi.it::27f80ccb-0cfe-4a1e-8bcd-46790f10ccc4" providerId="AD" clId="Web-{2BDF98D1-1D1F-F9C5-083C-A34D0CCED6AC}" dt="2023-07-17T09:40:32.862" v="139" actId="14100"/>
          <ac:spMkLst>
            <pc:docMk/>
            <pc:sldMk cId="2661295928" sldId="295"/>
            <ac:spMk id="10" creationId="{EB097FE1-3B7F-8311-A24C-21B635BF762B}"/>
          </ac:spMkLst>
        </pc:spChg>
        <pc:spChg chg="add del mod">
          <ac:chgData name="Monica Santinelli" userId="S::10656465@polimi.it::27f80ccb-0cfe-4a1e-8bcd-46790f10ccc4" providerId="AD" clId="Web-{2BDF98D1-1D1F-F9C5-083C-A34D0CCED6AC}" dt="2023-07-17T09:41:39.410" v="142"/>
          <ac:spMkLst>
            <pc:docMk/>
            <pc:sldMk cId="2661295928" sldId="295"/>
            <ac:spMk id="11" creationId="{FABB30F1-1303-3ED3-44B3-CC815B5D3954}"/>
          </ac:spMkLst>
        </pc:spChg>
        <pc:spChg chg="add del mod">
          <ac:chgData name="Monica Santinelli" userId="S::10656465@polimi.it::27f80ccb-0cfe-4a1e-8bcd-46790f10ccc4" providerId="AD" clId="Web-{2BDF98D1-1D1F-F9C5-083C-A34D0CCED6AC}" dt="2023-07-17T09:41:43.754" v="143"/>
          <ac:spMkLst>
            <pc:docMk/>
            <pc:sldMk cId="2661295928" sldId="295"/>
            <ac:spMk id="12" creationId="{C2C55D2A-465E-F0C9-CFE6-BFC480AF8588}"/>
          </ac:spMkLst>
        </pc:spChg>
        <pc:spChg chg="add del">
          <ac:chgData name="Monica Santinelli" userId="S::10656465@polimi.it::27f80ccb-0cfe-4a1e-8bcd-46790f10ccc4" providerId="AD" clId="Web-{2BDF98D1-1D1F-F9C5-083C-A34D0CCED6AC}" dt="2023-07-17T09:43:01.725" v="148"/>
          <ac:spMkLst>
            <pc:docMk/>
            <pc:sldMk cId="2661295928" sldId="295"/>
            <ac:spMk id="13" creationId="{2D5DEA21-B0B2-5D7D-5DCE-25F7A4BD3675}"/>
          </ac:spMkLst>
        </pc:spChg>
        <pc:picChg chg="add mod">
          <ac:chgData name="Monica Santinelli" userId="S::10656465@polimi.it::27f80ccb-0cfe-4a1e-8bcd-46790f10ccc4" providerId="AD" clId="Web-{2BDF98D1-1D1F-F9C5-083C-A34D0CCED6AC}" dt="2023-07-17T09:45:35.870" v="159"/>
          <ac:picMkLst>
            <pc:docMk/>
            <pc:sldMk cId="2661295928" sldId="295"/>
            <ac:picMk id="6" creationId="{74285FBF-427A-9D4E-B17A-5715AB47F7D5}"/>
          </ac:picMkLst>
        </pc:picChg>
        <pc:picChg chg="add mod">
          <ac:chgData name="Monica Santinelli" userId="S::10656465@polimi.it::27f80ccb-0cfe-4a1e-8bcd-46790f10ccc4" providerId="AD" clId="Web-{2BDF98D1-1D1F-F9C5-083C-A34D0CCED6AC}" dt="2023-07-17T09:43:38.195" v="152"/>
          <ac:picMkLst>
            <pc:docMk/>
            <pc:sldMk cId="2661295928" sldId="295"/>
            <ac:picMk id="8" creationId="{92D3D687-185F-9C99-563C-88159EB105D7}"/>
          </ac:picMkLst>
        </pc:picChg>
      </pc:sldChg>
      <pc:sldChg chg="new del">
        <pc:chgData name="Monica Santinelli" userId="S::10656465@polimi.it::27f80ccb-0cfe-4a1e-8bcd-46790f10ccc4" providerId="AD" clId="Web-{2BDF98D1-1D1F-F9C5-083C-A34D0CCED6AC}" dt="2023-07-17T09:34:31.102" v="88"/>
        <pc:sldMkLst>
          <pc:docMk/>
          <pc:sldMk cId="3343620996" sldId="295"/>
        </pc:sldMkLst>
      </pc:sldChg>
      <pc:sldChg chg="addSp modSp add del replId">
        <pc:chgData name="Monica Santinelli" userId="S::10656465@polimi.it::27f80ccb-0cfe-4a1e-8bcd-46790f10ccc4" providerId="AD" clId="Web-{2BDF98D1-1D1F-F9C5-083C-A34D0CCED6AC}" dt="2023-07-17T09:50:28.268" v="161"/>
        <pc:sldMkLst>
          <pc:docMk/>
          <pc:sldMk cId="3761715680" sldId="296"/>
        </pc:sldMkLst>
        <pc:spChg chg="add mod">
          <ac:chgData name="Monica Santinelli" userId="S::10656465@polimi.it::27f80ccb-0cfe-4a1e-8bcd-46790f10ccc4" providerId="AD" clId="Web-{2BDF98D1-1D1F-F9C5-083C-A34D0CCED6AC}" dt="2023-07-17T09:42:56.209" v="147" actId="1076"/>
          <ac:spMkLst>
            <pc:docMk/>
            <pc:sldMk cId="3761715680" sldId="296"/>
            <ac:spMk id="2" creationId="{F3826210-8E3F-5773-ADA9-F1EF65AED23E}"/>
          </ac:spMkLst>
        </pc:spChg>
        <pc:picChg chg="mod">
          <ac:chgData name="Monica Santinelli" userId="S::10656465@polimi.it::27f80ccb-0cfe-4a1e-8bcd-46790f10ccc4" providerId="AD" clId="Web-{2BDF98D1-1D1F-F9C5-083C-A34D0CCED6AC}" dt="2023-07-17T09:43:18.679" v="149"/>
          <ac:picMkLst>
            <pc:docMk/>
            <pc:sldMk cId="3761715680" sldId="296"/>
            <ac:picMk id="6" creationId="{74285FBF-427A-9D4E-B17A-5715AB47F7D5}"/>
          </ac:picMkLst>
        </pc:picChg>
        <pc:picChg chg="mod">
          <ac:chgData name="Monica Santinelli" userId="S::10656465@polimi.it::27f80ccb-0cfe-4a1e-8bcd-46790f10ccc4" providerId="AD" clId="Web-{2BDF98D1-1D1F-F9C5-083C-A34D0CCED6AC}" dt="2023-07-17T09:43:28.585" v="150"/>
          <ac:picMkLst>
            <pc:docMk/>
            <pc:sldMk cId="3761715680" sldId="296"/>
            <ac:picMk id="8" creationId="{92D3D687-185F-9C99-563C-88159EB105D7}"/>
          </ac:picMkLst>
        </pc:picChg>
      </pc:sldChg>
      <pc:sldChg chg="addSp modSp">
        <pc:chgData name="Monica Santinelli" userId="S::10656465@polimi.it::27f80ccb-0cfe-4a1e-8bcd-46790f10ccc4" providerId="AD" clId="Web-{2BDF98D1-1D1F-F9C5-083C-A34D0CCED6AC}" dt="2023-07-17T10:39:13.253" v="313" actId="1076"/>
        <pc:sldMkLst>
          <pc:docMk/>
          <pc:sldMk cId="1765305511" sldId="297"/>
        </pc:sldMkLst>
        <pc:spChg chg="mod">
          <ac:chgData name="Monica Santinelli" userId="S::10656465@polimi.it::27f80ccb-0cfe-4a1e-8bcd-46790f10ccc4" providerId="AD" clId="Web-{2BDF98D1-1D1F-F9C5-083C-A34D0CCED6AC}" dt="2023-07-17T10:39:08.410" v="311" actId="14100"/>
          <ac:spMkLst>
            <pc:docMk/>
            <pc:sldMk cId="1765305511" sldId="297"/>
            <ac:spMk id="22" creationId="{47630D3E-150D-6594-DFD5-CE926DF3C09E}"/>
          </ac:spMkLst>
        </pc:spChg>
        <pc:picChg chg="add mod">
          <ac:chgData name="Monica Santinelli" userId="S::10656465@polimi.it::27f80ccb-0cfe-4a1e-8bcd-46790f10ccc4" providerId="AD" clId="Web-{2BDF98D1-1D1F-F9C5-083C-A34D0CCED6AC}" dt="2023-07-17T10:39:13.253" v="313" actId="1076"/>
          <ac:picMkLst>
            <pc:docMk/>
            <pc:sldMk cId="1765305511" sldId="297"/>
            <ac:picMk id="2" creationId="{29AB501E-5060-ED58-9D5A-3B94386DBF01}"/>
          </ac:picMkLst>
        </pc:picChg>
      </pc:sldChg>
      <pc:sldChg chg="addSp delSp modSp new">
        <pc:chgData name="Monica Santinelli" userId="S::10656465@polimi.it::27f80ccb-0cfe-4a1e-8bcd-46790f10ccc4" providerId="AD" clId="Web-{2BDF98D1-1D1F-F9C5-083C-A34D0CCED6AC}" dt="2023-07-17T10:43:22.620" v="342"/>
        <pc:sldMkLst>
          <pc:docMk/>
          <pc:sldMk cId="1871512179" sldId="298"/>
        </pc:sldMkLst>
        <pc:spChg chg="del">
          <ac:chgData name="Monica Santinelli" userId="S::10656465@polimi.it::27f80ccb-0cfe-4a1e-8bcd-46790f10ccc4" providerId="AD" clId="Web-{2BDF98D1-1D1F-F9C5-083C-A34D0CCED6AC}" dt="2023-07-17T10:25:12.309" v="177"/>
          <ac:spMkLst>
            <pc:docMk/>
            <pc:sldMk cId="1871512179" sldId="298"/>
            <ac:spMk id="2" creationId="{BF785DB9-F2BF-4EC0-6A35-D09D4C37D0E8}"/>
          </ac:spMkLst>
        </pc:spChg>
        <pc:spChg chg="del">
          <ac:chgData name="Monica Santinelli" userId="S::10656465@polimi.it::27f80ccb-0cfe-4a1e-8bcd-46790f10ccc4" providerId="AD" clId="Web-{2BDF98D1-1D1F-F9C5-083C-A34D0CCED6AC}" dt="2023-07-17T10:25:21.637" v="180"/>
          <ac:spMkLst>
            <pc:docMk/>
            <pc:sldMk cId="1871512179" sldId="298"/>
            <ac:spMk id="3" creationId="{0F3463B9-CC89-4BC6-0FD9-C4D4185A12CC}"/>
          </ac:spMkLst>
        </pc:spChg>
        <pc:spChg chg="del">
          <ac:chgData name="Monica Santinelli" userId="S::10656465@polimi.it::27f80ccb-0cfe-4a1e-8bcd-46790f10ccc4" providerId="AD" clId="Web-{2BDF98D1-1D1F-F9C5-083C-A34D0CCED6AC}" dt="2023-07-17T10:25:19.059" v="179"/>
          <ac:spMkLst>
            <pc:docMk/>
            <pc:sldMk cId="1871512179" sldId="298"/>
            <ac:spMk id="4" creationId="{56ACC64F-4867-C399-E632-B3EC233251A4}"/>
          </ac:spMkLst>
        </pc:spChg>
        <pc:spChg chg="del">
          <ac:chgData name="Monica Santinelli" userId="S::10656465@polimi.it::27f80ccb-0cfe-4a1e-8bcd-46790f10ccc4" providerId="AD" clId="Web-{2BDF98D1-1D1F-F9C5-083C-A34D0CCED6AC}" dt="2023-07-17T10:25:17.012" v="178"/>
          <ac:spMkLst>
            <pc:docMk/>
            <pc:sldMk cId="1871512179" sldId="298"/>
            <ac:spMk id="5" creationId="{01E7395F-C837-AEAB-9ED4-470C770E6F24}"/>
          </ac:spMkLst>
        </pc:spChg>
        <pc:spChg chg="add mod">
          <ac:chgData name="Monica Santinelli" userId="S::10656465@polimi.it::27f80ccb-0cfe-4a1e-8bcd-46790f10ccc4" providerId="AD" clId="Web-{2BDF98D1-1D1F-F9C5-083C-A34D0CCED6AC}" dt="2023-07-17T10:27:59.360" v="231" actId="1076"/>
          <ac:spMkLst>
            <pc:docMk/>
            <pc:sldMk cId="1871512179" sldId="298"/>
            <ac:spMk id="6" creationId="{28659EB0-A54A-0512-F303-102573D14B23}"/>
          </ac:spMkLst>
        </pc:spChg>
        <pc:picChg chg="add del mod">
          <ac:chgData name="Monica Santinelli" userId="S::10656465@polimi.it::27f80ccb-0cfe-4a1e-8bcd-46790f10ccc4" providerId="AD" clId="Web-{2BDF98D1-1D1F-F9C5-083C-A34D0CCED6AC}" dt="2023-07-17T10:30:30.708" v="261"/>
          <ac:picMkLst>
            <pc:docMk/>
            <pc:sldMk cId="1871512179" sldId="298"/>
            <ac:picMk id="7" creationId="{42CA2354-0A18-D61D-5552-F3A0C8BE56CF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0:30.708" v="260"/>
          <ac:picMkLst>
            <pc:docMk/>
            <pc:sldMk cId="1871512179" sldId="298"/>
            <ac:picMk id="8" creationId="{7EDFBE83-C6A7-3097-7ACF-794B4DB6F14E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0:30.708" v="259"/>
          <ac:picMkLst>
            <pc:docMk/>
            <pc:sldMk cId="1871512179" sldId="298"/>
            <ac:picMk id="9" creationId="{4E204A4D-A0A2-BED0-16B9-D253BAA208CE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0:30.708" v="258"/>
          <ac:picMkLst>
            <pc:docMk/>
            <pc:sldMk cId="1871512179" sldId="298"/>
            <ac:picMk id="10" creationId="{E6E1D932-F648-F58F-8D1D-D1B21A246F3D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0:30.708" v="257"/>
          <ac:picMkLst>
            <pc:docMk/>
            <pc:sldMk cId="1871512179" sldId="298"/>
            <ac:picMk id="11" creationId="{9669486B-8922-925F-BE6D-7097C0FCD08F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7:30.845" v="307"/>
          <ac:picMkLst>
            <pc:docMk/>
            <pc:sldMk cId="1871512179" sldId="298"/>
            <ac:picMk id="12" creationId="{5569EE1B-8C0B-BAFC-F277-6D92F2B96DB7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7:33.204" v="308"/>
          <ac:picMkLst>
            <pc:docMk/>
            <pc:sldMk cId="1871512179" sldId="298"/>
            <ac:picMk id="13" creationId="{ECA1317A-083D-6FD4-4351-620D5BC0496E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9:01.753" v="310"/>
          <ac:picMkLst>
            <pc:docMk/>
            <pc:sldMk cId="1871512179" sldId="298"/>
            <ac:picMk id="14" creationId="{28257436-7DC2-0149-536C-DFB994A5E495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37:35.110" v="309"/>
          <ac:picMkLst>
            <pc:docMk/>
            <pc:sldMk cId="1871512179" sldId="298"/>
            <ac:picMk id="15" creationId="{4150CC3A-1567-B2C2-581C-CE239CE829BF}"/>
          </ac:picMkLst>
        </pc:picChg>
        <pc:picChg chg="add mod">
          <ac:chgData name="Monica Santinelli" userId="S::10656465@polimi.it::27f80ccb-0cfe-4a1e-8bcd-46790f10ccc4" providerId="AD" clId="Web-{2BDF98D1-1D1F-F9C5-083C-A34D0CCED6AC}" dt="2023-07-17T10:43:12.072" v="341" actId="1076"/>
          <ac:picMkLst>
            <pc:docMk/>
            <pc:sldMk cId="1871512179" sldId="298"/>
            <ac:picMk id="16" creationId="{73C00376-4104-A8A4-2760-E0574290D02F}"/>
          </ac:picMkLst>
        </pc:picChg>
        <pc:picChg chg="add del mod">
          <ac:chgData name="Monica Santinelli" userId="S::10656465@polimi.it::27f80ccb-0cfe-4a1e-8bcd-46790f10ccc4" providerId="AD" clId="Web-{2BDF98D1-1D1F-F9C5-083C-A34D0CCED6AC}" dt="2023-07-17T10:43:22.620" v="342"/>
          <ac:picMkLst>
            <pc:docMk/>
            <pc:sldMk cId="1871512179" sldId="298"/>
            <ac:picMk id="17" creationId="{1BC1F4FA-C633-10A5-42B7-5A0A9CBBAD60}"/>
          </ac:picMkLst>
        </pc:picChg>
      </pc:sldChg>
      <pc:sldChg chg="new del">
        <pc:chgData name="Monica Santinelli" userId="S::10656465@polimi.it::27f80ccb-0cfe-4a1e-8bcd-46790f10ccc4" providerId="AD" clId="Web-{2BDF98D1-1D1F-F9C5-083C-A34D0CCED6AC}" dt="2023-07-17T10:24:19.495" v="175"/>
        <pc:sldMkLst>
          <pc:docMk/>
          <pc:sldMk cId="2060564586" sldId="298"/>
        </pc:sldMkLst>
      </pc:sldChg>
      <pc:sldChg chg="addSp delSp modSp add replId">
        <pc:chgData name="Monica Santinelli" userId="S::10656465@polimi.it::27f80ccb-0cfe-4a1e-8bcd-46790f10ccc4" providerId="AD" clId="Web-{2BDF98D1-1D1F-F9C5-083C-A34D0CCED6AC}" dt="2023-07-17T10:58:29.175" v="433" actId="1076"/>
        <pc:sldMkLst>
          <pc:docMk/>
          <pc:sldMk cId="142666670" sldId="299"/>
        </pc:sldMkLst>
        <pc:spChg chg="add mod">
          <ac:chgData name="Monica Santinelli" userId="S::10656465@polimi.it::27f80ccb-0cfe-4a1e-8bcd-46790f10ccc4" providerId="AD" clId="Web-{2BDF98D1-1D1F-F9C5-083C-A34D0CCED6AC}" dt="2023-07-17T10:57:21.048" v="427" actId="20577"/>
          <ac:spMkLst>
            <pc:docMk/>
            <pc:sldMk cId="142666670" sldId="299"/>
            <ac:spMk id="2" creationId="{33423F02-1CC2-2442-7DAF-0AA56877A9B6}"/>
          </ac:spMkLst>
        </pc:spChg>
        <pc:spChg chg="add mod">
          <ac:chgData name="Monica Santinelli" userId="S::10656465@polimi.it::27f80ccb-0cfe-4a1e-8bcd-46790f10ccc4" providerId="AD" clId="Web-{2BDF98D1-1D1F-F9C5-083C-A34D0CCED6AC}" dt="2023-07-17T10:57:13.361" v="426" actId="1076"/>
          <ac:spMkLst>
            <pc:docMk/>
            <pc:sldMk cId="142666670" sldId="299"/>
            <ac:spMk id="3" creationId="{248EEE7D-9AA4-C878-3CDA-F0ABD7F5E92C}"/>
          </ac:spMkLst>
        </pc:spChg>
        <pc:spChg chg="mod">
          <ac:chgData name="Monica Santinelli" userId="S::10656465@polimi.it::27f80ccb-0cfe-4a1e-8bcd-46790f10ccc4" providerId="AD" clId="Web-{2BDF98D1-1D1F-F9C5-083C-A34D0CCED6AC}" dt="2023-07-17T10:58:29.175" v="433" actId="1076"/>
          <ac:spMkLst>
            <pc:docMk/>
            <pc:sldMk cId="142666670" sldId="299"/>
            <ac:spMk id="33" creationId="{05FD18E6-03F7-C24D-11C8-94B897049CC5}"/>
          </ac:spMkLst>
        </pc:spChg>
        <pc:spChg chg="del mod">
          <ac:chgData name="Monica Santinelli" userId="S::10656465@polimi.it::27f80ccb-0cfe-4a1e-8bcd-46790f10ccc4" providerId="AD" clId="Web-{2BDF98D1-1D1F-F9C5-083C-A34D0CCED6AC}" dt="2023-07-17T10:51:17.054" v="355"/>
          <ac:spMkLst>
            <pc:docMk/>
            <pc:sldMk cId="142666670" sldId="299"/>
            <ac:spMk id="35" creationId="{934450F9-96E4-55BD-C67D-C2BC9881488C}"/>
          </ac:spMkLst>
        </pc:spChg>
        <pc:spChg chg="del">
          <ac:chgData name="Monica Santinelli" userId="S::10656465@polimi.it::27f80ccb-0cfe-4a1e-8bcd-46790f10ccc4" providerId="AD" clId="Web-{2BDF98D1-1D1F-F9C5-083C-A34D0CCED6AC}" dt="2023-07-17T10:49:50.880" v="346"/>
          <ac:spMkLst>
            <pc:docMk/>
            <pc:sldMk cId="142666670" sldId="299"/>
            <ac:spMk id="36" creationId="{F568CBAC-AA9B-CDFD-FEF8-DF0655836678}"/>
          </ac:spMkLst>
        </pc:spChg>
        <pc:graphicFrameChg chg="mod modGraphic">
          <ac:chgData name="Monica Santinelli" userId="S::10656465@polimi.it::27f80ccb-0cfe-4a1e-8bcd-46790f10ccc4" providerId="AD" clId="Web-{2BDF98D1-1D1F-F9C5-083C-A34D0CCED6AC}" dt="2023-07-17T10:58:08.315" v="431" actId="1076"/>
          <ac:graphicFrameMkLst>
            <pc:docMk/>
            <pc:sldMk cId="142666670" sldId="299"/>
            <ac:graphicFrameMk id="11" creationId="{99123D91-54A1-78A3-54C8-28C975340701}"/>
          </ac:graphicFrameMkLst>
        </pc:graphicFrameChg>
        <pc:graphicFrameChg chg="mod modGraphic">
          <ac:chgData name="Monica Santinelli" userId="S::10656465@polimi.it::27f80ccb-0cfe-4a1e-8bcd-46790f10ccc4" providerId="AD" clId="Web-{2BDF98D1-1D1F-F9C5-083C-A34D0CCED6AC}" dt="2023-07-17T10:58:11.347" v="432" actId="1076"/>
          <ac:graphicFrameMkLst>
            <pc:docMk/>
            <pc:sldMk cId="142666670" sldId="299"/>
            <ac:graphicFrameMk id="25" creationId="{07EDE54E-BF5C-329A-15F5-BEC5090FF4FE}"/>
          </ac:graphicFrameMkLst>
        </pc:graphicFrameChg>
      </pc:sldChg>
    </pc:docChg>
  </pc:docChgLst>
  <pc:docChgLst>
    <pc:chgData name="Monica Santinelli" userId="S::10656465@polimi.it::27f80ccb-0cfe-4a1e-8bcd-46790f10ccc4" providerId="AD" clId="Web-{AA3ACE72-DDEB-672A-BF44-50141DCCDB24}"/>
    <pc:docChg chg="addSld delSld modSld">
      <pc:chgData name="Monica Santinelli" userId="S::10656465@polimi.it::27f80ccb-0cfe-4a1e-8bcd-46790f10ccc4" providerId="AD" clId="Web-{AA3ACE72-DDEB-672A-BF44-50141DCCDB24}" dt="2023-07-18T17:03:42.278" v="383" actId="1076"/>
      <pc:docMkLst>
        <pc:docMk/>
      </pc:docMkLst>
      <pc:sldChg chg="modSp">
        <pc:chgData name="Monica Santinelli" userId="S::10656465@polimi.it::27f80ccb-0cfe-4a1e-8bcd-46790f10ccc4" providerId="AD" clId="Web-{AA3ACE72-DDEB-672A-BF44-50141DCCDB24}" dt="2023-07-18T14:52:54.313" v="30" actId="20577"/>
        <pc:sldMkLst>
          <pc:docMk/>
          <pc:sldMk cId="1584870370" sldId="283"/>
        </pc:sldMkLst>
        <pc:spChg chg="mod">
          <ac:chgData name="Monica Santinelli" userId="S::10656465@polimi.it::27f80ccb-0cfe-4a1e-8bcd-46790f10ccc4" providerId="AD" clId="Web-{AA3ACE72-DDEB-672A-BF44-50141DCCDB24}" dt="2023-07-18T14:52:54.313" v="30" actId="20577"/>
          <ac:spMkLst>
            <pc:docMk/>
            <pc:sldMk cId="1584870370" sldId="283"/>
            <ac:spMk id="3" creationId="{FE2D052E-35C8-C154-6E97-FF273DF2CCE8}"/>
          </ac:spMkLst>
        </pc:spChg>
      </pc:sldChg>
      <pc:sldChg chg="del">
        <pc:chgData name="Monica Santinelli" userId="S::10656465@polimi.it::27f80ccb-0cfe-4a1e-8bcd-46790f10ccc4" providerId="AD" clId="Web-{AA3ACE72-DDEB-672A-BF44-50141DCCDB24}" dt="2023-07-18T16:39:58.160" v="181"/>
        <pc:sldMkLst>
          <pc:docMk/>
          <pc:sldMk cId="2997934387" sldId="289"/>
        </pc:sldMkLst>
      </pc:sldChg>
      <pc:sldChg chg="addSp delSp modSp">
        <pc:chgData name="Monica Santinelli" userId="S::10656465@polimi.it::27f80ccb-0cfe-4a1e-8bcd-46790f10ccc4" providerId="AD" clId="Web-{AA3ACE72-DDEB-672A-BF44-50141DCCDB24}" dt="2023-07-18T17:03:42.278" v="383" actId="1076"/>
        <pc:sldMkLst>
          <pc:docMk/>
          <pc:sldMk cId="3986587366" sldId="292"/>
        </pc:sldMkLst>
        <pc:spChg chg="add mod">
          <ac:chgData name="Monica Santinelli" userId="S::10656465@polimi.it::27f80ccb-0cfe-4a1e-8bcd-46790f10ccc4" providerId="AD" clId="Web-{AA3ACE72-DDEB-672A-BF44-50141DCCDB24}" dt="2023-07-18T17:03:42.278" v="383" actId="1076"/>
          <ac:spMkLst>
            <pc:docMk/>
            <pc:sldMk cId="3986587366" sldId="292"/>
            <ac:spMk id="3" creationId="{D359E3BB-B81E-8920-905D-F7C0C7C4FF8D}"/>
          </ac:spMkLst>
        </pc:spChg>
        <pc:spChg chg="add del mod">
          <ac:chgData name="Monica Santinelli" userId="S::10656465@polimi.it::27f80ccb-0cfe-4a1e-8bcd-46790f10ccc4" providerId="AD" clId="Web-{AA3ACE72-DDEB-672A-BF44-50141DCCDB24}" dt="2023-07-18T17:01:25.586" v="380"/>
          <ac:spMkLst>
            <pc:docMk/>
            <pc:sldMk cId="3986587366" sldId="292"/>
            <ac:spMk id="5" creationId="{F4763E46-C0B8-171D-94E2-68B50F98A86C}"/>
          </ac:spMkLst>
        </pc:spChg>
        <pc:spChg chg="del mod">
          <ac:chgData name="Monica Santinelli" userId="S::10656465@polimi.it::27f80ccb-0cfe-4a1e-8bcd-46790f10ccc4" providerId="AD" clId="Web-{AA3ACE72-DDEB-672A-BF44-50141DCCDB24}" dt="2023-07-18T17:01:22.132" v="379"/>
          <ac:spMkLst>
            <pc:docMk/>
            <pc:sldMk cId="3986587366" sldId="292"/>
            <ac:spMk id="7" creationId="{BDF2E580-F336-0F59-06FE-2FFA6605F8B4}"/>
          </ac:spMkLst>
        </pc:spChg>
      </pc:sldChg>
      <pc:sldChg chg="modSp">
        <pc:chgData name="Monica Santinelli" userId="S::10656465@polimi.it::27f80ccb-0cfe-4a1e-8bcd-46790f10ccc4" providerId="AD" clId="Web-{AA3ACE72-DDEB-672A-BF44-50141DCCDB24}" dt="2023-07-18T16:16:18.057" v="34"/>
        <pc:sldMkLst>
          <pc:docMk/>
          <pc:sldMk cId="142666670" sldId="299"/>
        </pc:sldMkLst>
        <pc:spChg chg="mod">
          <ac:chgData name="Monica Santinelli" userId="S::10656465@polimi.it::27f80ccb-0cfe-4a1e-8bcd-46790f10ccc4" providerId="AD" clId="Web-{AA3ACE72-DDEB-672A-BF44-50141DCCDB24}" dt="2023-07-18T15:08:03.661" v="32" actId="20577"/>
          <ac:spMkLst>
            <pc:docMk/>
            <pc:sldMk cId="142666670" sldId="299"/>
            <ac:spMk id="6" creationId="{1E65D9AC-84DD-8C2B-9FA4-6AFC136E0930}"/>
          </ac:spMkLst>
        </pc:spChg>
        <pc:graphicFrameChg chg="mod modGraphic">
          <ac:chgData name="Monica Santinelli" userId="S::10656465@polimi.it::27f80ccb-0cfe-4a1e-8bcd-46790f10ccc4" providerId="AD" clId="Web-{AA3ACE72-DDEB-672A-BF44-50141DCCDB24}" dt="2023-07-18T16:16:18.057" v="34"/>
          <ac:graphicFrameMkLst>
            <pc:docMk/>
            <pc:sldMk cId="142666670" sldId="299"/>
            <ac:graphicFrameMk id="11" creationId="{99123D91-54A1-78A3-54C8-28C975340701}"/>
          </ac:graphicFrameMkLst>
        </pc:graphicFrameChg>
      </pc:sldChg>
      <pc:sldChg chg="addSp delSp modSp new del">
        <pc:chgData name="Monica Santinelli" userId="S::10656465@polimi.it::27f80ccb-0cfe-4a1e-8bcd-46790f10ccc4" providerId="AD" clId="Web-{AA3ACE72-DDEB-672A-BF44-50141DCCDB24}" dt="2023-07-18T16:34:26.897" v="136"/>
        <pc:sldMkLst>
          <pc:docMk/>
          <pc:sldMk cId="3517187583" sldId="301"/>
        </pc:sldMkLst>
        <pc:spChg chg="del mod">
          <ac:chgData name="Monica Santinelli" userId="S::10656465@polimi.it::27f80ccb-0cfe-4a1e-8bcd-46790f10ccc4" providerId="AD" clId="Web-{AA3ACE72-DDEB-672A-BF44-50141DCCDB24}" dt="2023-07-18T16:25:10.172" v="38"/>
          <ac:spMkLst>
            <pc:docMk/>
            <pc:sldMk cId="3517187583" sldId="301"/>
            <ac:spMk id="2" creationId="{1930199E-68B5-13B0-014D-BB3E0F2AAFCE}"/>
          </ac:spMkLst>
        </pc:spChg>
        <pc:spChg chg="del">
          <ac:chgData name="Monica Santinelli" userId="S::10656465@polimi.it::27f80ccb-0cfe-4a1e-8bcd-46790f10ccc4" providerId="AD" clId="Web-{AA3ACE72-DDEB-672A-BF44-50141DCCDB24}" dt="2023-07-18T16:25:12.437" v="39"/>
          <ac:spMkLst>
            <pc:docMk/>
            <pc:sldMk cId="3517187583" sldId="301"/>
            <ac:spMk id="3" creationId="{826C9E22-1883-104D-5FF1-10FEC33E2634}"/>
          </ac:spMkLst>
        </pc:spChg>
        <pc:spChg chg="del">
          <ac:chgData name="Monica Santinelli" userId="S::10656465@polimi.it::27f80ccb-0cfe-4a1e-8bcd-46790f10ccc4" providerId="AD" clId="Web-{AA3ACE72-DDEB-672A-BF44-50141DCCDB24}" dt="2023-07-18T16:25:06.812" v="36"/>
          <ac:spMkLst>
            <pc:docMk/>
            <pc:sldMk cId="3517187583" sldId="301"/>
            <ac:spMk id="4" creationId="{C826B94E-378B-1304-F036-A53EC761B228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27:05.864" v="99" actId="1076"/>
          <ac:spMkLst>
            <pc:docMk/>
            <pc:sldMk cId="3517187583" sldId="301"/>
            <ac:spMk id="5" creationId="{A23D8164-580F-F28C-0726-7AD805FFFAEE}"/>
          </ac:spMkLst>
        </pc:spChg>
      </pc:sldChg>
      <pc:sldChg chg="addSp delSp modSp new del">
        <pc:chgData name="Monica Santinelli" userId="S::10656465@polimi.it::27f80ccb-0cfe-4a1e-8bcd-46790f10ccc4" providerId="AD" clId="Web-{AA3ACE72-DDEB-672A-BF44-50141DCCDB24}" dt="2023-07-18T16:37:36.732" v="160"/>
        <pc:sldMkLst>
          <pc:docMk/>
          <pc:sldMk cId="442247760" sldId="302"/>
        </pc:sldMkLst>
        <pc:spChg chg="del">
          <ac:chgData name="Monica Santinelli" userId="S::10656465@polimi.it::27f80ccb-0cfe-4a1e-8bcd-46790f10ccc4" providerId="AD" clId="Web-{AA3ACE72-DDEB-672A-BF44-50141DCCDB24}" dt="2023-07-18T16:32:11.657" v="101"/>
          <ac:spMkLst>
            <pc:docMk/>
            <pc:sldMk cId="442247760" sldId="302"/>
            <ac:spMk id="2" creationId="{A1260977-22C0-48CB-3BF6-70E5194DDEFF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45.049" v="110"/>
          <ac:spMkLst>
            <pc:docMk/>
            <pc:sldMk cId="442247760" sldId="302"/>
            <ac:spMk id="3" creationId="{61490B0C-7B21-28AD-003B-9287EBE0D080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24.861" v="104"/>
          <ac:spMkLst>
            <pc:docMk/>
            <pc:sldMk cId="442247760" sldId="302"/>
            <ac:spMk id="4" creationId="{383A006B-782B-8787-03FB-4FDC6BC4AB30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35.049" v="107"/>
          <ac:spMkLst>
            <pc:docMk/>
            <pc:sldMk cId="442247760" sldId="302"/>
            <ac:spMk id="5" creationId="{83F4BDA4-0BA9-DECA-3FAB-AAAB729FE80D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47.112" v="111"/>
          <ac:spMkLst>
            <pc:docMk/>
            <pc:sldMk cId="442247760" sldId="302"/>
            <ac:spMk id="6" creationId="{9EBB8B0B-81EF-F5E6-66B9-5EF8A7829F1F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32.627" v="106"/>
          <ac:spMkLst>
            <pc:docMk/>
            <pc:sldMk cId="442247760" sldId="302"/>
            <ac:spMk id="7" creationId="{DC44EFB7-AF41-68EA-B294-D5B87B43DD7F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30.877" v="105"/>
          <ac:spMkLst>
            <pc:docMk/>
            <pc:sldMk cId="442247760" sldId="302"/>
            <ac:spMk id="8" creationId="{A0FA4748-0682-3723-DEAF-F3301C5C7F7A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39.893" v="109"/>
          <ac:spMkLst>
            <pc:docMk/>
            <pc:sldMk cId="442247760" sldId="302"/>
            <ac:spMk id="9" creationId="{596D93C3-7AA2-FA5D-B916-21B61639BCB8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37.783" v="108"/>
          <ac:spMkLst>
            <pc:docMk/>
            <pc:sldMk cId="442247760" sldId="302"/>
            <ac:spMk id="10" creationId="{CF96FD7F-2884-CD51-80BE-8804873E991F}"/>
          </ac:spMkLst>
        </pc:spChg>
        <pc:spChg chg="del">
          <ac:chgData name="Monica Santinelli" userId="S::10656465@polimi.it::27f80ccb-0cfe-4a1e-8bcd-46790f10ccc4" providerId="AD" clId="Web-{AA3ACE72-DDEB-672A-BF44-50141DCCDB24}" dt="2023-07-18T16:33:00.737" v="113"/>
          <ac:spMkLst>
            <pc:docMk/>
            <pc:sldMk cId="442247760" sldId="302"/>
            <ac:spMk id="11" creationId="{963F08F4-0A15-7150-1C5A-AC285F5430AE}"/>
          </ac:spMkLst>
        </pc:spChg>
        <pc:spChg chg="del">
          <ac:chgData name="Monica Santinelli" userId="S::10656465@polimi.it::27f80ccb-0cfe-4a1e-8bcd-46790f10ccc4" providerId="AD" clId="Web-{AA3ACE72-DDEB-672A-BF44-50141DCCDB24}" dt="2023-07-18T16:32:55.862" v="112"/>
          <ac:spMkLst>
            <pc:docMk/>
            <pc:sldMk cId="442247760" sldId="302"/>
            <ac:spMk id="12" creationId="{0C049CAD-C0DF-F6DE-AEDF-C66947C5E95A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32:17.032" v="103" actId="20577"/>
          <ac:spMkLst>
            <pc:docMk/>
            <pc:sldMk cId="442247760" sldId="302"/>
            <ac:spMk id="14" creationId="{C81E7F26-3BB7-E102-6AFF-27B2C34FCFC3}"/>
          </ac:spMkLst>
        </pc:spChg>
        <pc:picChg chg="add mod">
          <ac:chgData name="Monica Santinelli" userId="S::10656465@polimi.it::27f80ccb-0cfe-4a1e-8bcd-46790f10ccc4" providerId="AD" clId="Web-{AA3ACE72-DDEB-672A-BF44-50141DCCDB24}" dt="2023-07-18T16:35:13.805" v="140" actId="1076"/>
          <ac:picMkLst>
            <pc:docMk/>
            <pc:sldMk cId="442247760" sldId="302"/>
            <ac:picMk id="15" creationId="{6EA1ACF0-A4B4-3DE1-2062-2F7AAF8A15A8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33:59.536" v="129" actId="1076"/>
          <ac:picMkLst>
            <pc:docMk/>
            <pc:sldMk cId="442247760" sldId="302"/>
            <ac:picMk id="16" creationId="{61AA7191-28A1-7C52-2B6C-B1C00E37F364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34:20.490" v="135" actId="1076"/>
          <ac:picMkLst>
            <pc:docMk/>
            <pc:sldMk cId="442247760" sldId="302"/>
            <ac:picMk id="17" creationId="{79ACB38F-412B-5465-F5D6-EB9927B89EE8}"/>
          </ac:picMkLst>
        </pc:picChg>
      </pc:sldChg>
      <pc:sldChg chg="addSp delSp modSp new">
        <pc:chgData name="Monica Santinelli" userId="S::10656465@polimi.it::27f80ccb-0cfe-4a1e-8bcd-46790f10ccc4" providerId="AD" clId="Web-{AA3ACE72-DDEB-672A-BF44-50141DCCDB24}" dt="2023-07-18T16:44:24.577" v="219" actId="1076"/>
        <pc:sldMkLst>
          <pc:docMk/>
          <pc:sldMk cId="1223686702" sldId="303"/>
        </pc:sldMkLst>
        <pc:spChg chg="del">
          <ac:chgData name="Monica Santinelli" userId="S::10656465@polimi.it::27f80ccb-0cfe-4a1e-8bcd-46790f10ccc4" providerId="AD" clId="Web-{AA3ACE72-DDEB-672A-BF44-50141DCCDB24}" dt="2023-07-18T16:37:05.262" v="156"/>
          <ac:spMkLst>
            <pc:docMk/>
            <pc:sldMk cId="1223686702" sldId="303"/>
            <ac:spMk id="2" creationId="{F012C7EF-9AF1-76F7-1B37-9E96777B4074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25.276" v="146"/>
          <ac:spMkLst>
            <pc:docMk/>
            <pc:sldMk cId="1223686702" sldId="303"/>
            <ac:spMk id="3" creationId="{B90B19DF-0572-3BF3-E2CF-3A57A948238D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42.480" v="152"/>
          <ac:spMkLst>
            <pc:docMk/>
            <pc:sldMk cId="1223686702" sldId="303"/>
            <ac:spMk id="4" creationId="{7EB1AA6C-E444-B4A7-3B5C-7A38B8FBDD55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28.089" v="147"/>
          <ac:spMkLst>
            <pc:docMk/>
            <pc:sldMk cId="1223686702" sldId="303"/>
            <ac:spMk id="5" creationId="{7028512E-A196-453D-0358-6A7D8C1C506B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30.636" v="148"/>
          <ac:spMkLst>
            <pc:docMk/>
            <pc:sldMk cId="1223686702" sldId="303"/>
            <ac:spMk id="6" creationId="{CC05D0C7-DDBF-7839-3C9B-0093B071FE88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32.480" v="149"/>
          <ac:spMkLst>
            <pc:docMk/>
            <pc:sldMk cId="1223686702" sldId="303"/>
            <ac:spMk id="7" creationId="{307ED331-F624-985E-E50A-AAFB42ADDB8B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39.058" v="151"/>
          <ac:spMkLst>
            <pc:docMk/>
            <pc:sldMk cId="1223686702" sldId="303"/>
            <ac:spMk id="8" creationId="{4874A261-E547-9840-32C7-9EDE6C80EB92}"/>
          </ac:spMkLst>
        </pc:spChg>
        <pc:spChg chg="del">
          <ac:chgData name="Monica Santinelli" userId="S::10656465@polimi.it::27f80ccb-0cfe-4a1e-8bcd-46790f10ccc4" providerId="AD" clId="Web-{AA3ACE72-DDEB-672A-BF44-50141DCCDB24}" dt="2023-07-18T16:36:37.339" v="150"/>
          <ac:spMkLst>
            <pc:docMk/>
            <pc:sldMk cId="1223686702" sldId="303"/>
            <ac:spMk id="9" creationId="{45875EFF-CE88-6FDB-AEFB-51880AC29E0B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37:15.997" v="159" actId="1076"/>
          <ac:spMkLst>
            <pc:docMk/>
            <pc:sldMk cId="1223686702" sldId="303"/>
            <ac:spMk id="17" creationId="{F9367DE5-E041-F3F3-9B83-F352A7E1E5B7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41:32.039" v="194" actId="1076"/>
          <ac:spMkLst>
            <pc:docMk/>
            <pc:sldMk cId="1223686702" sldId="303"/>
            <ac:spMk id="19" creationId="{5EB9A30B-780C-8116-1CDD-3546623C6D53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41:47.211" v="202" actId="1076"/>
          <ac:spMkLst>
            <pc:docMk/>
            <pc:sldMk cId="1223686702" sldId="303"/>
            <ac:spMk id="21" creationId="{A1E3A671-3FA3-25D6-D22D-07E19B5B7AEF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44:24.577" v="219" actId="1076"/>
          <ac:spMkLst>
            <pc:docMk/>
            <pc:sldMk cId="1223686702" sldId="303"/>
            <ac:spMk id="23" creationId="{92E37844-2712-B497-C363-0755280B13C8}"/>
          </ac:spMkLst>
        </pc:spChg>
        <pc:picChg chg="add mod">
          <ac:chgData name="Monica Santinelli" userId="S::10656465@polimi.it::27f80ccb-0cfe-4a1e-8bcd-46790f10ccc4" providerId="AD" clId="Web-{AA3ACE72-DDEB-672A-BF44-50141DCCDB24}" dt="2023-07-18T16:40:57.678" v="185" actId="1076"/>
          <ac:picMkLst>
            <pc:docMk/>
            <pc:sldMk cId="1223686702" sldId="303"/>
            <ac:picMk id="11" creationId="{75ED5024-1630-34F6-60B3-0C62255B3007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41:14.116" v="190" actId="1076"/>
          <ac:picMkLst>
            <pc:docMk/>
            <pc:sldMk cId="1223686702" sldId="303"/>
            <ac:picMk id="13" creationId="{BAAD760C-2E2D-28A1-A167-F46FE7679D7F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41:12.538" v="189" actId="1076"/>
          <ac:picMkLst>
            <pc:docMk/>
            <pc:sldMk cId="1223686702" sldId="303"/>
            <ac:picMk id="15" creationId="{A7FD9C03-DD68-7969-3A1F-B8009101DE07}"/>
          </ac:picMkLst>
        </pc:picChg>
      </pc:sldChg>
      <pc:sldChg chg="new del">
        <pc:chgData name="Monica Santinelli" userId="S::10656465@polimi.it::27f80ccb-0cfe-4a1e-8bcd-46790f10ccc4" providerId="AD" clId="Web-{AA3ACE72-DDEB-672A-BF44-50141DCCDB24}" dt="2023-07-18T16:36:05.073" v="142"/>
        <pc:sldMkLst>
          <pc:docMk/>
          <pc:sldMk cId="3665449995" sldId="303"/>
        </pc:sldMkLst>
      </pc:sldChg>
      <pc:sldChg chg="new del">
        <pc:chgData name="Monica Santinelli" userId="S::10656465@polimi.it::27f80ccb-0cfe-4a1e-8bcd-46790f10ccc4" providerId="AD" clId="Web-{AA3ACE72-DDEB-672A-BF44-50141DCCDB24}" dt="2023-07-18T16:36:11.995" v="144"/>
        <pc:sldMkLst>
          <pc:docMk/>
          <pc:sldMk cId="4018159759" sldId="303"/>
        </pc:sldMkLst>
      </pc:sldChg>
      <pc:sldChg chg="addSp delSp modSp add replId">
        <pc:chgData name="Monica Santinelli" userId="S::10656465@polimi.it::27f80ccb-0cfe-4a1e-8bcd-46790f10ccc4" providerId="AD" clId="Web-{AA3ACE72-DDEB-672A-BF44-50141DCCDB24}" dt="2023-07-18T16:40:43.490" v="183"/>
        <pc:sldMkLst>
          <pc:docMk/>
          <pc:sldMk cId="3767014571" sldId="304"/>
        </pc:sldMkLst>
        <pc:spChg chg="add del">
          <ac:chgData name="Monica Santinelli" userId="S::10656465@polimi.it::27f80ccb-0cfe-4a1e-8bcd-46790f10ccc4" providerId="AD" clId="Web-{AA3ACE72-DDEB-672A-BF44-50141DCCDB24}" dt="2023-07-18T16:40:43.490" v="183"/>
          <ac:spMkLst>
            <pc:docMk/>
            <pc:sldMk cId="3767014571" sldId="304"/>
            <ac:spMk id="9" creationId="{963EAEF2-1A0F-521D-9D00-8EC6505590F1}"/>
          </ac:spMkLst>
        </pc:spChg>
        <pc:spChg chg="add mod">
          <ac:chgData name="Monica Santinelli" userId="S::10656465@polimi.it::27f80ccb-0cfe-4a1e-8bcd-46790f10ccc4" providerId="AD" clId="Web-{AA3ACE72-DDEB-672A-BF44-50141DCCDB24}" dt="2023-07-18T16:39:10.549" v="178" actId="1076"/>
          <ac:spMkLst>
            <pc:docMk/>
            <pc:sldMk cId="3767014571" sldId="304"/>
            <ac:spMk id="12" creationId="{F4B78520-E6AE-016A-38E8-5F7A6D47C86A}"/>
          </ac:spMkLst>
        </pc:spChg>
        <pc:spChg chg="add">
          <ac:chgData name="Monica Santinelli" userId="S::10656465@polimi.it::27f80ccb-0cfe-4a1e-8bcd-46790f10ccc4" providerId="AD" clId="Web-{AA3ACE72-DDEB-672A-BF44-50141DCCDB24}" dt="2023-07-18T16:39:16.736" v="179"/>
          <ac:spMkLst>
            <pc:docMk/>
            <pc:sldMk cId="3767014571" sldId="304"/>
            <ac:spMk id="16" creationId="{E6F9BF1D-655B-F498-23B1-6C8D5870F4EB}"/>
          </ac:spMkLst>
        </pc:spChg>
        <pc:spChg chg="mod">
          <ac:chgData name="Monica Santinelli" userId="S::10656465@polimi.it::27f80ccb-0cfe-4a1e-8bcd-46790f10ccc4" providerId="AD" clId="Web-{AA3ACE72-DDEB-672A-BF44-50141DCCDB24}" dt="2023-07-18T16:39:31.128" v="180" actId="1076"/>
          <ac:spMkLst>
            <pc:docMk/>
            <pc:sldMk cId="3767014571" sldId="304"/>
            <ac:spMk id="17" creationId="{F9367DE5-E041-F3F3-9B83-F352A7E1E5B7}"/>
          </ac:spMkLst>
        </pc:spChg>
        <pc:picChg chg="add">
          <ac:chgData name="Monica Santinelli" userId="S::10656465@polimi.it::27f80ccb-0cfe-4a1e-8bcd-46790f10ccc4" providerId="AD" clId="Web-{AA3ACE72-DDEB-672A-BF44-50141DCCDB24}" dt="2023-07-18T16:38:16.156" v="168"/>
          <ac:picMkLst>
            <pc:docMk/>
            <pc:sldMk cId="3767014571" sldId="304"/>
            <ac:picMk id="3" creationId="{CB345D65-4C34-D4CF-CA90-D11B295B75A6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38:47.954" v="175" actId="14100"/>
          <ac:picMkLst>
            <pc:docMk/>
            <pc:sldMk cId="3767014571" sldId="304"/>
            <ac:picMk id="5" creationId="{DD9C6561-997F-11A9-79A8-6C60016C1F54}"/>
          </ac:picMkLst>
        </pc:picChg>
        <pc:picChg chg="add mod">
          <ac:chgData name="Monica Santinelli" userId="S::10656465@polimi.it::27f80ccb-0cfe-4a1e-8bcd-46790f10ccc4" providerId="AD" clId="Web-{AA3ACE72-DDEB-672A-BF44-50141DCCDB24}" dt="2023-07-18T16:38:42.079" v="174" actId="14100"/>
          <ac:picMkLst>
            <pc:docMk/>
            <pc:sldMk cId="3767014571" sldId="304"/>
            <ac:picMk id="7" creationId="{B6F35905-33B6-C51A-58A5-0D2435CE42F9}"/>
          </ac:picMkLst>
        </pc:picChg>
        <pc:picChg chg="del">
          <ac:chgData name="Monica Santinelli" userId="S::10656465@polimi.it::27f80ccb-0cfe-4a1e-8bcd-46790f10ccc4" providerId="AD" clId="Web-{AA3ACE72-DDEB-672A-BF44-50141DCCDB24}" dt="2023-07-18T16:38:19.234" v="169"/>
          <ac:picMkLst>
            <pc:docMk/>
            <pc:sldMk cId="3767014571" sldId="304"/>
            <ac:picMk id="11" creationId="{75ED5024-1630-34F6-60B3-0C62255B3007}"/>
          </ac:picMkLst>
        </pc:picChg>
        <pc:picChg chg="del">
          <ac:chgData name="Monica Santinelli" userId="S::10656465@polimi.it::27f80ccb-0cfe-4a1e-8bcd-46790f10ccc4" providerId="AD" clId="Web-{AA3ACE72-DDEB-672A-BF44-50141DCCDB24}" dt="2023-07-18T16:38:27.141" v="171"/>
          <ac:picMkLst>
            <pc:docMk/>
            <pc:sldMk cId="3767014571" sldId="304"/>
            <ac:picMk id="13" creationId="{BAAD760C-2E2D-28A1-A167-F46FE7679D7F}"/>
          </ac:picMkLst>
        </pc:picChg>
        <pc:picChg chg="del">
          <ac:chgData name="Monica Santinelli" userId="S::10656465@polimi.it::27f80ccb-0cfe-4a1e-8bcd-46790f10ccc4" providerId="AD" clId="Web-{AA3ACE72-DDEB-672A-BF44-50141DCCDB24}" dt="2023-07-18T16:38:34.375" v="173"/>
          <ac:picMkLst>
            <pc:docMk/>
            <pc:sldMk cId="3767014571" sldId="304"/>
            <ac:picMk id="15" creationId="{A7FD9C03-DD68-7969-3A1F-B8009101DE07}"/>
          </ac:picMkLst>
        </pc:picChg>
      </pc:sldChg>
    </pc:docChg>
  </pc:docChgLst>
  <pc:docChgLst>
    <pc:chgData name="Utente guest" userId="S::urn:spo:anon#24599f881801d73a0ef608ed4546630b2ddbcc47b815014ac88d481eca5c9863::" providerId="AD" clId="Web-{22AA754C-0AE3-4DDA-F6C8-EDF537D70986}"/>
    <pc:docChg chg="addSld delSld modSld">
      <pc:chgData name="Utente guest" userId="S::urn:spo:anon#24599f881801d73a0ef608ed4546630b2ddbcc47b815014ac88d481eca5c9863::" providerId="AD" clId="Web-{22AA754C-0AE3-4DDA-F6C8-EDF537D70986}" dt="2023-07-17T10:13:35.820" v="185" actId="1076"/>
      <pc:docMkLst>
        <pc:docMk/>
      </pc:docMkLst>
      <pc:sldChg chg="new del">
        <pc:chgData name="Utente guest" userId="S::urn:spo:anon#24599f881801d73a0ef608ed4546630b2ddbcc47b815014ac88d481eca5c9863::" providerId="AD" clId="Web-{22AA754C-0AE3-4DDA-F6C8-EDF537D70986}" dt="2023-07-17T08:10:22.766" v="3"/>
        <pc:sldMkLst>
          <pc:docMk/>
          <pc:sldMk cId="2164868584" sldId="293"/>
        </pc:sldMkLst>
      </pc:sldChg>
      <pc:sldChg chg="new del">
        <pc:chgData name="Utente guest" userId="S::urn:spo:anon#24599f881801d73a0ef608ed4546630b2ddbcc47b815014ac88d481eca5c9863::" providerId="AD" clId="Web-{22AA754C-0AE3-4DDA-F6C8-EDF537D70986}" dt="2023-07-17T07:54:27.285" v="1"/>
        <pc:sldMkLst>
          <pc:docMk/>
          <pc:sldMk cId="3040169933" sldId="293"/>
        </pc:sldMkLst>
      </pc:sldChg>
      <pc:sldChg chg="delSp new del">
        <pc:chgData name="Utente guest" userId="S::urn:spo:anon#24599f881801d73a0ef608ed4546630b2ddbcc47b815014ac88d481eca5c9863::" providerId="AD" clId="Web-{22AA754C-0AE3-4DDA-F6C8-EDF537D70986}" dt="2023-07-17T08:14:01.256" v="6"/>
        <pc:sldMkLst>
          <pc:docMk/>
          <pc:sldMk cId="3890401646" sldId="293"/>
        </pc:sldMkLst>
        <pc:spChg chg="del">
          <ac:chgData name="Utente guest" userId="S::urn:spo:anon#24599f881801d73a0ef608ed4546630b2ddbcc47b815014ac88d481eca5c9863::" providerId="AD" clId="Web-{22AA754C-0AE3-4DDA-F6C8-EDF537D70986}" dt="2023-07-17T08:13:48.631" v="5"/>
          <ac:spMkLst>
            <pc:docMk/>
            <pc:sldMk cId="3890401646" sldId="293"/>
            <ac:spMk id="4" creationId="{CDF122BC-81FA-0A02-E917-4E06049A0519}"/>
          </ac:spMkLst>
        </pc:spChg>
      </pc:sldChg>
      <pc:sldChg chg="addSp delSp modSp new del mod setBg">
        <pc:chgData name="Utente guest" userId="S::urn:spo:anon#24599f881801d73a0ef608ed4546630b2ddbcc47b815014ac88d481eca5c9863::" providerId="AD" clId="Web-{22AA754C-0AE3-4DDA-F6C8-EDF537D70986}" dt="2023-07-17T09:46:49.909" v="60"/>
        <pc:sldMkLst>
          <pc:docMk/>
          <pc:sldMk cId="3996738251" sldId="293"/>
        </pc:sldMkLst>
        <pc:spChg chg="mod ord">
          <ac:chgData name="Utente guest" userId="S::urn:spo:anon#24599f881801d73a0ef608ed4546630b2ddbcc47b815014ac88d481eca5c9863::" providerId="AD" clId="Web-{22AA754C-0AE3-4DDA-F6C8-EDF537D70986}" dt="2023-07-17T08:17:21.918" v="59" actId="20577"/>
          <ac:spMkLst>
            <pc:docMk/>
            <pc:sldMk cId="3996738251" sldId="293"/>
            <ac:spMk id="2" creationId="{024A2D1A-AB64-75EC-A4D0-8AA4DAEF800D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26.085" v="9"/>
          <ac:spMkLst>
            <pc:docMk/>
            <pc:sldMk cId="3996738251" sldId="293"/>
            <ac:spMk id="3" creationId="{BF53EDBB-7B26-7144-411F-399F3A67E49F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50.836" v="14"/>
          <ac:spMkLst>
            <pc:docMk/>
            <pc:sldMk cId="3996738251" sldId="293"/>
            <ac:spMk id="4" creationId="{0514C824-7313-FBD4-D5A2-59A816B9C61D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23.804" v="8"/>
          <ac:spMkLst>
            <pc:docMk/>
            <pc:sldMk cId="3996738251" sldId="293"/>
            <ac:spMk id="5" creationId="{85F1D32A-5E12-B90C-62DF-BA2951E2C787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43.867" v="11"/>
          <ac:spMkLst>
            <pc:docMk/>
            <pc:sldMk cId="3996738251" sldId="293"/>
            <ac:spMk id="6" creationId="{A10A05BF-33CB-C973-24F9-DC19D045B10A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41.539" v="10"/>
          <ac:spMkLst>
            <pc:docMk/>
            <pc:sldMk cId="3996738251" sldId="293"/>
            <ac:spMk id="7" creationId="{E122404F-87EA-602B-E2F0-8A7AC45A9861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45.898" v="12"/>
          <ac:spMkLst>
            <pc:docMk/>
            <pc:sldMk cId="3996738251" sldId="293"/>
            <ac:spMk id="8" creationId="{732F12BD-ADE0-11F5-9B44-7D968098EF91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8:14:47.836" v="13"/>
          <ac:spMkLst>
            <pc:docMk/>
            <pc:sldMk cId="3996738251" sldId="293"/>
            <ac:spMk id="9" creationId="{157023B7-3C52-894F-004E-2C01BC212349}"/>
          </ac:spMkLst>
        </pc:spChg>
        <pc:spChg chg="add">
          <ac:chgData name="Utente guest" userId="S::urn:spo:anon#24599f881801d73a0ef608ed4546630b2ddbcc47b815014ac88d481eca5c9863::" providerId="AD" clId="Web-{22AA754C-0AE3-4DDA-F6C8-EDF537D70986}" dt="2023-07-17T08:17:03.636" v="55"/>
          <ac:spMkLst>
            <pc:docMk/>
            <pc:sldMk cId="3996738251" sldId="293"/>
            <ac:spMk id="16" creationId="{A4AC5506-6312-4701-8D3C-40187889A947}"/>
          </ac:spMkLst>
        </pc:spChg>
        <pc:picChg chg="add mod">
          <ac:chgData name="Utente guest" userId="S::urn:spo:anon#24599f881801d73a0ef608ed4546630b2ddbcc47b815014ac88d481eca5c9863::" providerId="AD" clId="Web-{22AA754C-0AE3-4DDA-F6C8-EDF537D70986}" dt="2023-07-17T08:17:03.636" v="55"/>
          <ac:picMkLst>
            <pc:docMk/>
            <pc:sldMk cId="3996738251" sldId="293"/>
            <ac:picMk id="10" creationId="{918C9D15-81C8-8D7E-F760-B192AD30592B}"/>
          </ac:picMkLst>
        </pc:picChg>
        <pc:picChg chg="add mod">
          <ac:chgData name="Utente guest" userId="S::urn:spo:anon#24599f881801d73a0ef608ed4546630b2ddbcc47b815014ac88d481eca5c9863::" providerId="AD" clId="Web-{22AA754C-0AE3-4DDA-F6C8-EDF537D70986}" dt="2023-07-17T08:17:03.636" v="55"/>
          <ac:picMkLst>
            <pc:docMk/>
            <pc:sldMk cId="3996738251" sldId="293"/>
            <ac:picMk id="11" creationId="{17B783EA-8904-F34A-7DAF-17DA5B63DA98}"/>
          </ac:picMkLst>
        </pc:picChg>
      </pc:sldChg>
      <pc:sldChg chg="addSp delSp modSp new mod setBg modShow">
        <pc:chgData name="Utente guest" userId="S::urn:spo:anon#24599f881801d73a0ef608ed4546630b2ddbcc47b815014ac88d481eca5c9863::" providerId="AD" clId="Web-{22AA754C-0AE3-4DDA-F6C8-EDF537D70986}" dt="2023-07-17T10:13:35.820" v="185" actId="1076"/>
        <pc:sldMkLst>
          <pc:docMk/>
          <pc:sldMk cId="1765305511" sldId="297"/>
        </pc:sldMkLst>
        <pc:spChg chg="del mod">
          <ac:chgData name="Utente guest" userId="S::urn:spo:anon#24599f881801d73a0ef608ed4546630b2ddbcc47b815014ac88d481eca5c9863::" providerId="AD" clId="Web-{22AA754C-0AE3-4DDA-F6C8-EDF537D70986}" dt="2023-07-17T10:11:57.475" v="141"/>
          <ac:spMkLst>
            <pc:docMk/>
            <pc:sldMk cId="1765305511" sldId="297"/>
            <ac:spMk id="2" creationId="{44493072-AE44-5E8A-B4AD-805D6B76AB04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9:51:00.618" v="84"/>
          <ac:spMkLst>
            <pc:docMk/>
            <pc:sldMk cId="1765305511" sldId="297"/>
            <ac:spMk id="3" creationId="{A1E6A3F4-26B8-26F6-3855-9487D1E29D15}"/>
          </ac:spMkLst>
        </pc:spChg>
        <pc:spChg chg="del mod">
          <ac:chgData name="Utente guest" userId="S::urn:spo:anon#24599f881801d73a0ef608ed4546630b2ddbcc47b815014ac88d481eca5c9863::" providerId="AD" clId="Web-{22AA754C-0AE3-4DDA-F6C8-EDF537D70986}" dt="2023-07-17T10:10:29.441" v="122"/>
          <ac:spMkLst>
            <pc:docMk/>
            <pc:sldMk cId="1765305511" sldId="297"/>
            <ac:spMk id="4" creationId="{BCF0A420-C25B-0F73-D135-43EB01C56EA5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9:54:33.748" v="108"/>
          <ac:spMkLst>
            <pc:docMk/>
            <pc:sldMk cId="1765305511" sldId="297"/>
            <ac:spMk id="5" creationId="{FF5A57DF-6EE2-5D81-5AE2-A3378CA19F01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9:55:58.984" v="120"/>
          <ac:spMkLst>
            <pc:docMk/>
            <pc:sldMk cId="1765305511" sldId="297"/>
            <ac:spMk id="6" creationId="{1839E647-DA7B-C77C-1AA6-F1EAD199C375}"/>
          </ac:spMkLst>
        </pc:spChg>
        <pc:spChg chg="del">
          <ac:chgData name="Utente guest" userId="S::urn:spo:anon#24599f881801d73a0ef608ed4546630b2ddbcc47b815014ac88d481eca5c9863::" providerId="AD" clId="Web-{22AA754C-0AE3-4DDA-F6C8-EDF537D70986}" dt="2023-07-17T09:51:50.291" v="107"/>
          <ac:spMkLst>
            <pc:docMk/>
            <pc:sldMk cId="1765305511" sldId="297"/>
            <ac:spMk id="7" creationId="{961B81CA-EC4C-3182-80DC-396236D41ADD}"/>
          </ac:spMkLst>
        </pc:spChg>
        <pc:spChg chg="add del mod">
          <ac:chgData name="Utente guest" userId="S::urn:spo:anon#24599f881801d73a0ef608ed4546630b2ddbcc47b815014ac88d481eca5c9863::" providerId="AD" clId="Web-{22AA754C-0AE3-4DDA-F6C8-EDF537D70986}" dt="2023-07-17T10:10:36.879" v="124"/>
          <ac:spMkLst>
            <pc:docMk/>
            <pc:sldMk cId="1765305511" sldId="297"/>
            <ac:spMk id="17" creationId="{2B6A7172-4524-C85A-68A3-0F7D630587D5}"/>
          </ac:spMkLst>
        </pc:spChg>
        <pc:spChg chg="add del mod">
          <ac:chgData name="Utente guest" userId="S::urn:spo:anon#24599f881801d73a0ef608ed4546630b2ddbcc47b815014ac88d481eca5c9863::" providerId="AD" clId="Web-{22AA754C-0AE3-4DDA-F6C8-EDF537D70986}" dt="2023-07-17T10:10:34.723" v="123"/>
          <ac:spMkLst>
            <pc:docMk/>
            <pc:sldMk cId="1765305511" sldId="297"/>
            <ac:spMk id="19" creationId="{B0EE9F5F-94FA-3C4D-2443-A466DD77E06E}"/>
          </ac:spMkLst>
        </pc:spChg>
        <pc:spChg chg="add mod">
          <ac:chgData name="Utente guest" userId="S::urn:spo:anon#24599f881801d73a0ef608ed4546630b2ddbcc47b815014ac88d481eca5c9863::" providerId="AD" clId="Web-{22AA754C-0AE3-4DDA-F6C8-EDF537D70986}" dt="2023-07-17T10:12:42.538" v="167" actId="20577"/>
          <ac:spMkLst>
            <pc:docMk/>
            <pc:sldMk cId="1765305511" sldId="297"/>
            <ac:spMk id="22" creationId="{47630D3E-150D-6594-DFD5-CE926DF3C09E}"/>
          </ac:spMkLst>
        </pc:spChg>
        <pc:spChg chg="add mod">
          <ac:chgData name="Utente guest" userId="S::urn:spo:anon#24599f881801d73a0ef608ed4546630b2ddbcc47b815014ac88d481eca5c9863::" providerId="AD" clId="Web-{22AA754C-0AE3-4DDA-F6C8-EDF537D70986}" dt="2023-07-17T10:13:35.820" v="185" actId="1076"/>
          <ac:spMkLst>
            <pc:docMk/>
            <pc:sldMk cId="1765305511" sldId="297"/>
            <ac:spMk id="23" creationId="{781B4E73-EF80-BC4E-3F2F-EC12F5747B91}"/>
          </ac:spMkLst>
        </pc:spChg>
        <pc:spChg chg="add">
          <ac:chgData name="Utente guest" userId="S::urn:spo:anon#24599f881801d73a0ef608ed4546630b2ddbcc47b815014ac88d481eca5c9863::" providerId="AD" clId="Web-{22AA754C-0AE3-4DDA-F6C8-EDF537D70986}" dt="2023-07-17T10:11:11.802" v="128"/>
          <ac:spMkLst>
            <pc:docMk/>
            <pc:sldMk cId="1765305511" sldId="297"/>
            <ac:spMk id="24" creationId="{541F9E0B-A8AB-CCB2-4CB3-8F301AF434BE}"/>
          </ac:spMkLst>
        </pc:spChg>
        <pc:spChg chg="add del">
          <ac:chgData name="Utente guest" userId="S::urn:spo:anon#24599f881801d73a0ef608ed4546630b2ddbcc47b815014ac88d481eca5c9863::" providerId="AD" clId="Web-{22AA754C-0AE3-4DDA-F6C8-EDF537D70986}" dt="2023-07-17T10:11:11.802" v="127"/>
          <ac:spMkLst>
            <pc:docMk/>
            <pc:sldMk cId="1765305511" sldId="297"/>
            <ac:spMk id="25" creationId="{022BDE4A-8A20-4A69-9C5A-581C82036A4D}"/>
          </ac:spMkLst>
        </pc:spChg>
        <pc:graphicFrameChg chg="add del mod ord modGraphic">
          <ac:chgData name="Utente guest" userId="S::urn:spo:anon#24599f881801d73a0ef608ed4546630b2ddbcc47b815014ac88d481eca5c9863::" providerId="AD" clId="Web-{22AA754C-0AE3-4DDA-F6C8-EDF537D70986}" dt="2023-07-17T09:56:00.859" v="121"/>
          <ac:graphicFrameMkLst>
            <pc:docMk/>
            <pc:sldMk cId="1765305511" sldId="297"/>
            <ac:graphicFrameMk id="8" creationId="{8713B6B7-DF14-DD2C-9655-E763C3DC93F3}"/>
          </ac:graphicFrameMkLst>
        </pc:graphicFrameChg>
        <pc:picChg chg="add del mod ord">
          <ac:chgData name="Utente guest" userId="S::urn:spo:anon#24599f881801d73a0ef608ed4546630b2ddbcc47b815014ac88d481eca5c9863::" providerId="AD" clId="Web-{22AA754C-0AE3-4DDA-F6C8-EDF537D70986}" dt="2023-07-17T10:12:16.553" v="160"/>
          <ac:picMkLst>
            <pc:docMk/>
            <pc:sldMk cId="1765305511" sldId="297"/>
            <ac:picMk id="15" creationId="{6A36F86D-E4B0-71A4-649D-4AEC0A5F5AA1}"/>
          </ac:picMkLst>
        </pc:picChg>
        <pc:picChg chg="add mod">
          <ac:chgData name="Utente guest" userId="S::urn:spo:anon#24599f881801d73a0ef608ed4546630b2ddbcc47b815014ac88d481eca5c9863::" providerId="AD" clId="Web-{22AA754C-0AE3-4DDA-F6C8-EDF537D70986}" dt="2023-07-17T10:12:23.147" v="163" actId="1076"/>
          <ac:picMkLst>
            <pc:docMk/>
            <pc:sldMk cId="1765305511" sldId="297"/>
            <ac:picMk id="20" creationId="{09B9B58A-527A-8527-FCFE-07B209D61B39}"/>
          </ac:picMkLst>
        </pc:picChg>
        <pc:cxnChg chg="add">
          <ac:chgData name="Utente guest" userId="S::urn:spo:anon#24599f881801d73a0ef608ed4546630b2ddbcc47b815014ac88d481eca5c9863::" providerId="AD" clId="Web-{22AA754C-0AE3-4DDA-F6C8-EDF537D70986}" dt="2023-07-17T10:11:11.802" v="128"/>
          <ac:cxnSpMkLst>
            <pc:docMk/>
            <pc:sldMk cId="1765305511" sldId="297"/>
            <ac:cxnSpMk id="27" creationId="{1503BFE4-729B-D9D0-C17B-501E6AF1127A}"/>
          </ac:cxnSpMkLst>
        </pc:cxnChg>
      </pc:sldChg>
      <pc:sldChg chg="new del">
        <pc:chgData name="Utente guest" userId="S::urn:spo:anon#24599f881801d73a0ef608ed4546630b2ddbcc47b815014ac88d481eca5c9863::" providerId="AD" clId="Web-{22AA754C-0AE3-4DDA-F6C8-EDF537D70986}" dt="2023-07-17T09:47:40.832" v="62"/>
        <pc:sldMkLst>
          <pc:docMk/>
          <pc:sldMk cId="3757632400" sldId="297"/>
        </pc:sldMkLst>
      </pc:sldChg>
    </pc:docChg>
  </pc:docChgLst>
  <pc:docChgLst>
    <pc:chgData name="Gianluca Filesi" userId="ca4a2817-dad8-4862-a380-57672b2f515a" providerId="ADAL" clId="{9DEA5E29-D7FC-9940-AA4C-D2D9F3120450}"/>
    <pc:docChg chg="undo custSel addSld delSld modSld sldOrd modMainMaster">
      <pc:chgData name="Gianluca Filesi" userId="ca4a2817-dad8-4862-a380-57672b2f515a" providerId="ADAL" clId="{9DEA5E29-D7FC-9940-AA4C-D2D9F3120450}" dt="2023-07-17T17:01:21.372" v="2490" actId="14100"/>
      <pc:docMkLst>
        <pc:docMk/>
      </pc:docMkLst>
      <pc:sldChg chg="modSp mod">
        <pc:chgData name="Gianluca Filesi" userId="ca4a2817-dad8-4862-a380-57672b2f515a" providerId="ADAL" clId="{9DEA5E29-D7FC-9940-AA4C-D2D9F3120450}" dt="2023-07-16T15:27:30.778" v="2354" actId="790"/>
        <pc:sldMkLst>
          <pc:docMk/>
          <pc:sldMk cId="3930868130" sldId="257"/>
        </pc:sldMkLst>
        <pc:spChg chg="mod">
          <ac:chgData name="Gianluca Filesi" userId="ca4a2817-dad8-4862-a380-57672b2f515a" providerId="ADAL" clId="{9DEA5E29-D7FC-9940-AA4C-D2D9F3120450}" dt="2023-07-16T15:27:30.778" v="2354" actId="790"/>
          <ac:spMkLst>
            <pc:docMk/>
            <pc:sldMk cId="3930868130" sldId="257"/>
            <ac:spMk id="2" creationId="{28B81835-5BFB-4317-82A1-3727217585F4}"/>
          </ac:spMkLst>
        </pc:spChg>
        <pc:spChg chg="mod">
          <ac:chgData name="Gianluca Filesi" userId="ca4a2817-dad8-4862-a380-57672b2f515a" providerId="ADAL" clId="{9DEA5E29-D7FC-9940-AA4C-D2D9F3120450}" dt="2023-07-16T15:26:57.596" v="2353" actId="1076"/>
          <ac:spMkLst>
            <pc:docMk/>
            <pc:sldMk cId="3930868130" sldId="257"/>
            <ac:spMk id="3" creationId="{278FE2BC-A3C9-4BE5-B8E3-ED84D25F5DEA}"/>
          </ac:spMkLst>
        </pc:spChg>
        <pc:picChg chg="mod">
          <ac:chgData name="Gianluca Filesi" userId="ca4a2817-dad8-4862-a380-57672b2f515a" providerId="ADAL" clId="{9DEA5E29-D7FC-9940-AA4C-D2D9F3120450}" dt="2023-07-16T09:57:54.044" v="0" actId="1076"/>
          <ac:picMkLst>
            <pc:docMk/>
            <pc:sldMk cId="3930868130" sldId="257"/>
            <ac:picMk id="4" creationId="{717C13B7-1D26-5CC3-DA8F-FDF1CB8BD84E}"/>
          </ac:picMkLst>
        </pc:picChg>
      </pc:sldChg>
      <pc:sldChg chg="addSp delSp modSp mod">
        <pc:chgData name="Gianluca Filesi" userId="ca4a2817-dad8-4862-a380-57672b2f515a" providerId="ADAL" clId="{9DEA5E29-D7FC-9940-AA4C-D2D9F3120450}" dt="2023-07-16T11:01:54.242" v="829" actId="21"/>
        <pc:sldMkLst>
          <pc:docMk/>
          <pc:sldMk cId="1234817897" sldId="278"/>
        </pc:sldMkLst>
        <pc:spChg chg="mod">
          <ac:chgData name="Gianluca Filesi" userId="ca4a2817-dad8-4862-a380-57672b2f515a" providerId="ADAL" clId="{9DEA5E29-D7FC-9940-AA4C-D2D9F3120450}" dt="2023-07-16T11:01:54.242" v="829" actId="21"/>
          <ac:spMkLst>
            <pc:docMk/>
            <pc:sldMk cId="1234817897" sldId="278"/>
            <ac:spMk id="4" creationId="{2E21920B-05C8-2CB2-8532-4422A3E85215}"/>
          </ac:spMkLst>
        </pc:spChg>
        <pc:graphicFrameChg chg="add del mod">
          <ac:chgData name="Gianluca Filesi" userId="ca4a2817-dad8-4862-a380-57672b2f515a" providerId="ADAL" clId="{9DEA5E29-D7FC-9940-AA4C-D2D9F3120450}" dt="2023-07-16T11:01:49.490" v="828" actId="478"/>
          <ac:graphicFrameMkLst>
            <pc:docMk/>
            <pc:sldMk cId="1234817897" sldId="278"/>
            <ac:graphicFrameMk id="5" creationId="{4D338B67-E9D1-457F-45FC-2C536EC6EC45}"/>
          </ac:graphicFrameMkLst>
        </pc:graphicFrameChg>
      </pc:sldChg>
      <pc:sldChg chg="modSp mod">
        <pc:chgData name="Gianluca Filesi" userId="ca4a2817-dad8-4862-a380-57672b2f515a" providerId="ADAL" clId="{9DEA5E29-D7FC-9940-AA4C-D2D9F3120450}" dt="2023-07-16T14:41:02.674" v="1276" actId="20577"/>
        <pc:sldMkLst>
          <pc:docMk/>
          <pc:sldMk cId="2967537203" sldId="282"/>
        </pc:sldMkLst>
        <pc:spChg chg="mod">
          <ac:chgData name="Gianluca Filesi" userId="ca4a2817-dad8-4862-a380-57672b2f515a" providerId="ADAL" clId="{9DEA5E29-D7FC-9940-AA4C-D2D9F3120450}" dt="2023-07-16T14:41:02.674" v="1276" actId="20577"/>
          <ac:spMkLst>
            <pc:docMk/>
            <pc:sldMk cId="2967537203" sldId="282"/>
            <ac:spMk id="3" creationId="{9366A892-CF68-F48A-8C86-992DE777E9E2}"/>
          </ac:spMkLst>
        </pc:spChg>
      </pc:sldChg>
      <pc:sldChg chg="modSp mod ord">
        <pc:chgData name="Gianluca Filesi" userId="ca4a2817-dad8-4862-a380-57672b2f515a" providerId="ADAL" clId="{9DEA5E29-D7FC-9940-AA4C-D2D9F3120450}" dt="2023-07-16T15:50:17.307" v="2419" actId="2711"/>
        <pc:sldMkLst>
          <pc:docMk/>
          <pc:sldMk cId="1584870370" sldId="283"/>
        </pc:sldMkLst>
        <pc:spChg chg="mod">
          <ac:chgData name="Gianluca Filesi" userId="ca4a2817-dad8-4862-a380-57672b2f515a" providerId="ADAL" clId="{9DEA5E29-D7FC-9940-AA4C-D2D9F3120450}" dt="2023-07-16T15:50:17.307" v="2419" actId="2711"/>
          <ac:spMkLst>
            <pc:docMk/>
            <pc:sldMk cId="1584870370" sldId="283"/>
            <ac:spMk id="3" creationId="{FE2D052E-35C8-C154-6E97-FF273DF2CCE8}"/>
          </ac:spMkLst>
        </pc:spChg>
        <pc:spChg chg="mod">
          <ac:chgData name="Gianluca Filesi" userId="ca4a2817-dad8-4862-a380-57672b2f515a" providerId="ADAL" clId="{9DEA5E29-D7FC-9940-AA4C-D2D9F3120450}" dt="2023-07-16T10:15:16.783" v="278" actId="20577"/>
          <ac:spMkLst>
            <pc:docMk/>
            <pc:sldMk cId="1584870370" sldId="283"/>
            <ac:spMk id="9" creationId="{36CD7D58-8B7B-4658-AAF7-9D9C734E7D26}"/>
          </ac:spMkLst>
        </pc:spChg>
        <pc:picChg chg="mod">
          <ac:chgData name="Gianluca Filesi" userId="ca4a2817-dad8-4862-a380-57672b2f515a" providerId="ADAL" clId="{9DEA5E29-D7FC-9940-AA4C-D2D9F3120450}" dt="2023-07-16T10:06:32.276" v="1" actId="14826"/>
          <ac:picMkLst>
            <pc:docMk/>
            <pc:sldMk cId="1584870370" sldId="283"/>
            <ac:picMk id="12" creationId="{B97FDCA7-3077-4511-87EE-296E6C712D42}"/>
          </ac:picMkLst>
        </pc:picChg>
      </pc:sldChg>
      <pc:sldChg chg="addSp delSp modSp add del mod ord">
        <pc:chgData name="Gianluca Filesi" userId="ca4a2817-dad8-4862-a380-57672b2f515a" providerId="ADAL" clId="{9DEA5E29-D7FC-9940-AA4C-D2D9F3120450}" dt="2023-07-16T10:47:35.980" v="760" actId="2696"/>
        <pc:sldMkLst>
          <pc:docMk/>
          <pc:sldMk cId="1901738953" sldId="285"/>
        </pc:sldMkLst>
        <pc:spChg chg="add del mod">
          <ac:chgData name="Gianluca Filesi" userId="ca4a2817-dad8-4862-a380-57672b2f515a" providerId="ADAL" clId="{9DEA5E29-D7FC-9940-AA4C-D2D9F3120450}" dt="2023-07-16T10:26:10.449" v="352" actId="21"/>
          <ac:spMkLst>
            <pc:docMk/>
            <pc:sldMk cId="1901738953" sldId="285"/>
            <ac:spMk id="2" creationId="{F0E5690C-3F5F-C813-7258-1C0C0969C5D9}"/>
          </ac:spMkLst>
        </pc:spChg>
        <pc:spChg chg="mod">
          <ac:chgData name="Gianluca Filesi" userId="ca4a2817-dad8-4862-a380-57672b2f515a" providerId="ADAL" clId="{9DEA5E29-D7FC-9940-AA4C-D2D9F3120450}" dt="2023-07-16T10:16:26.189" v="307" actId="790"/>
          <ac:spMkLst>
            <pc:docMk/>
            <pc:sldMk cId="1901738953" sldId="285"/>
            <ac:spMk id="6" creationId="{D6268AF8-B0FC-47F9-81A0-95E67F2EE938}"/>
          </ac:spMkLst>
        </pc:spChg>
        <pc:spChg chg="mod">
          <ac:chgData name="Gianluca Filesi" userId="ca4a2817-dad8-4862-a380-57672b2f515a" providerId="ADAL" clId="{9DEA5E29-D7FC-9940-AA4C-D2D9F3120450}" dt="2023-07-16T10:16:45.935" v="311" actId="1076"/>
          <ac:spMkLst>
            <pc:docMk/>
            <pc:sldMk cId="1901738953" sldId="285"/>
            <ac:spMk id="44" creationId="{0326CA01-B26A-4FCF-B22B-59E037DAE857}"/>
          </ac:spMkLst>
        </pc:spChg>
        <pc:spChg chg="mod">
          <ac:chgData name="Gianluca Filesi" userId="ca4a2817-dad8-4862-a380-57672b2f515a" providerId="ADAL" clId="{9DEA5E29-D7FC-9940-AA4C-D2D9F3120450}" dt="2023-07-16T10:16:41.943" v="310" actId="1076"/>
          <ac:spMkLst>
            <pc:docMk/>
            <pc:sldMk cId="1901738953" sldId="285"/>
            <ac:spMk id="45" creationId="{1F94884F-7F48-4D54-AB0F-AE76939078BC}"/>
          </ac:spMkLst>
        </pc:spChg>
      </pc:sldChg>
      <pc:sldChg chg="addSp delSp modSp new del mod ord">
        <pc:chgData name="Gianluca Filesi" userId="ca4a2817-dad8-4862-a380-57672b2f515a" providerId="ADAL" clId="{9DEA5E29-D7FC-9940-AA4C-D2D9F3120450}" dt="2023-07-16T10:24:02.129" v="334" actId="2696"/>
        <pc:sldMkLst>
          <pc:docMk/>
          <pc:sldMk cId="3660761098" sldId="286"/>
        </pc:sldMkLst>
        <pc:spChg chg="add del mod">
          <ac:chgData name="Gianluca Filesi" userId="ca4a2817-dad8-4862-a380-57672b2f515a" providerId="ADAL" clId="{9DEA5E29-D7FC-9940-AA4C-D2D9F3120450}" dt="2023-07-16T10:22:03.526" v="316"/>
          <ac:spMkLst>
            <pc:docMk/>
            <pc:sldMk cId="3660761098" sldId="286"/>
            <ac:spMk id="12" creationId="{83340A39-A645-65FD-0894-81D6B2FD8E3F}"/>
          </ac:spMkLst>
        </pc:spChg>
        <pc:spChg chg="add del mod">
          <ac:chgData name="Gianluca Filesi" userId="ca4a2817-dad8-4862-a380-57672b2f515a" providerId="ADAL" clId="{9DEA5E29-D7FC-9940-AA4C-D2D9F3120450}" dt="2023-07-16T10:22:05.320" v="318"/>
          <ac:spMkLst>
            <pc:docMk/>
            <pc:sldMk cId="3660761098" sldId="286"/>
            <ac:spMk id="13" creationId="{5B0FC14F-F85D-EA73-5CAA-A5E07C4E00B5}"/>
          </ac:spMkLst>
        </pc:spChg>
        <pc:spChg chg="add del mod">
          <ac:chgData name="Gianluca Filesi" userId="ca4a2817-dad8-4862-a380-57672b2f515a" providerId="ADAL" clId="{9DEA5E29-D7FC-9940-AA4C-D2D9F3120450}" dt="2023-07-16T10:23:44.365" v="332" actId="21"/>
          <ac:spMkLst>
            <pc:docMk/>
            <pc:sldMk cId="3660761098" sldId="286"/>
            <ac:spMk id="14" creationId="{04EE3D37-50D6-CFFC-53E4-C8C33BBE1E1B}"/>
          </ac:spMkLst>
        </pc:spChg>
      </pc:sldChg>
      <pc:sldChg chg="new del">
        <pc:chgData name="Gianluca Filesi" userId="ca4a2817-dad8-4862-a380-57672b2f515a" providerId="ADAL" clId="{9DEA5E29-D7FC-9940-AA4C-D2D9F3120450}" dt="2023-07-16T10:24:02.129" v="334" actId="2696"/>
        <pc:sldMkLst>
          <pc:docMk/>
          <pc:sldMk cId="1300174249" sldId="287"/>
        </pc:sldMkLst>
      </pc:sldChg>
      <pc:sldChg chg="addSp delSp modSp new mod">
        <pc:chgData name="Gianluca Filesi" userId="ca4a2817-dad8-4862-a380-57672b2f515a" providerId="ADAL" clId="{9DEA5E29-D7FC-9940-AA4C-D2D9F3120450}" dt="2023-07-16T10:46:38.509" v="759" actId="20577"/>
        <pc:sldMkLst>
          <pc:docMk/>
          <pc:sldMk cId="3456506692" sldId="288"/>
        </pc:sldMkLst>
        <pc:spChg chg="del mod">
          <ac:chgData name="Gianluca Filesi" userId="ca4a2817-dad8-4862-a380-57672b2f515a" providerId="ADAL" clId="{9DEA5E29-D7FC-9940-AA4C-D2D9F3120450}" dt="2023-07-16T10:22:40.650" v="324" actId="478"/>
          <ac:spMkLst>
            <pc:docMk/>
            <pc:sldMk cId="3456506692" sldId="288"/>
            <ac:spMk id="2" creationId="{3CBE2225-C3FF-7007-92B4-BF286BD1042E}"/>
          </ac:spMkLst>
        </pc:spChg>
        <pc:spChg chg="del">
          <ac:chgData name="Gianluca Filesi" userId="ca4a2817-dad8-4862-a380-57672b2f515a" providerId="ADAL" clId="{9DEA5E29-D7FC-9940-AA4C-D2D9F3120450}" dt="2023-07-16T10:22:45.382" v="326" actId="478"/>
          <ac:spMkLst>
            <pc:docMk/>
            <pc:sldMk cId="3456506692" sldId="288"/>
            <ac:spMk id="3" creationId="{41640B16-0574-B64B-64D4-B5A39DD9F82D}"/>
          </ac:spMkLst>
        </pc:spChg>
        <pc:spChg chg="del mod">
          <ac:chgData name="Gianluca Filesi" userId="ca4a2817-dad8-4862-a380-57672b2f515a" providerId="ADAL" clId="{9DEA5E29-D7FC-9940-AA4C-D2D9F3120450}" dt="2023-07-16T10:22:42.624" v="325" actId="478"/>
          <ac:spMkLst>
            <pc:docMk/>
            <pc:sldMk cId="3456506692" sldId="288"/>
            <ac:spMk id="4" creationId="{8240DF5F-226B-E883-DC40-CED1DF1BE571}"/>
          </ac:spMkLst>
        </pc:spChg>
        <pc:spChg chg="add mod">
          <ac:chgData name="Gianluca Filesi" userId="ca4a2817-dad8-4862-a380-57672b2f515a" providerId="ADAL" clId="{9DEA5E29-D7FC-9940-AA4C-D2D9F3120450}" dt="2023-07-16T10:40:40.739" v="572" actId="1076"/>
          <ac:spMkLst>
            <pc:docMk/>
            <pc:sldMk cId="3456506692" sldId="288"/>
            <ac:spMk id="5" creationId="{76DCFB9C-3ED7-0E5E-6489-758D4E492E73}"/>
          </ac:spMkLst>
        </pc:spChg>
        <pc:spChg chg="add mod">
          <ac:chgData name="Gianluca Filesi" userId="ca4a2817-dad8-4862-a380-57672b2f515a" providerId="ADAL" clId="{9DEA5E29-D7FC-9940-AA4C-D2D9F3120450}" dt="2023-07-16T10:24:22.785" v="335"/>
          <ac:spMkLst>
            <pc:docMk/>
            <pc:sldMk cId="3456506692" sldId="288"/>
            <ac:spMk id="6" creationId="{F63E8F48-70DA-A1F6-BCBD-623B96364B51}"/>
          </ac:spMkLst>
        </pc:spChg>
        <pc:spChg chg="add mod">
          <ac:chgData name="Gianluca Filesi" userId="ca4a2817-dad8-4862-a380-57672b2f515a" providerId="ADAL" clId="{9DEA5E29-D7FC-9940-AA4C-D2D9F3120450}" dt="2023-07-16T10:31:47.013" v="399" actId="1076"/>
          <ac:spMkLst>
            <pc:docMk/>
            <pc:sldMk cId="3456506692" sldId="288"/>
            <ac:spMk id="7" creationId="{C291CFA7-81E5-7914-F517-184DB454C155}"/>
          </ac:spMkLst>
        </pc:spChg>
        <pc:spChg chg="add del mod">
          <ac:chgData name="Gianluca Filesi" userId="ca4a2817-dad8-4862-a380-57672b2f515a" providerId="ADAL" clId="{9DEA5E29-D7FC-9940-AA4C-D2D9F3120450}" dt="2023-07-16T10:26:15.446" v="354" actId="478"/>
          <ac:spMkLst>
            <pc:docMk/>
            <pc:sldMk cId="3456506692" sldId="288"/>
            <ac:spMk id="8" creationId="{0FD7E54B-D5E9-16FA-7EF0-8B0D19586C08}"/>
          </ac:spMkLst>
        </pc:spChg>
        <pc:spChg chg="add mod">
          <ac:chgData name="Gianluca Filesi" userId="ca4a2817-dad8-4862-a380-57672b2f515a" providerId="ADAL" clId="{9DEA5E29-D7FC-9940-AA4C-D2D9F3120450}" dt="2023-07-16T10:31:19.696" v="396" actId="1076"/>
          <ac:spMkLst>
            <pc:docMk/>
            <pc:sldMk cId="3456506692" sldId="288"/>
            <ac:spMk id="9" creationId="{1660D358-034A-99D4-3726-7FAD500654FE}"/>
          </ac:spMkLst>
        </pc:spChg>
        <pc:spChg chg="add mod">
          <ac:chgData name="Gianluca Filesi" userId="ca4a2817-dad8-4862-a380-57672b2f515a" providerId="ADAL" clId="{9DEA5E29-D7FC-9940-AA4C-D2D9F3120450}" dt="2023-07-16T10:31:50.806" v="400" actId="1076"/>
          <ac:spMkLst>
            <pc:docMk/>
            <pc:sldMk cId="3456506692" sldId="288"/>
            <ac:spMk id="10" creationId="{140FC162-084D-E94D-3A28-F5657F89B187}"/>
          </ac:spMkLst>
        </pc:spChg>
        <pc:spChg chg="mod">
          <ac:chgData name="Gianluca Filesi" userId="ca4a2817-dad8-4862-a380-57672b2f515a" providerId="ADAL" clId="{9DEA5E29-D7FC-9940-AA4C-D2D9F3120450}" dt="2023-07-16T10:32:08.065" v="402"/>
          <ac:spMkLst>
            <pc:docMk/>
            <pc:sldMk cId="3456506692" sldId="288"/>
            <ac:spMk id="15" creationId="{F6D1E287-F012-D6A2-3D7F-A9821F8C99A5}"/>
          </ac:spMkLst>
        </pc:spChg>
        <pc:spChg chg="mod">
          <ac:chgData name="Gianluca Filesi" userId="ca4a2817-dad8-4862-a380-57672b2f515a" providerId="ADAL" clId="{9DEA5E29-D7FC-9940-AA4C-D2D9F3120450}" dt="2023-07-16T10:32:08.065" v="402"/>
          <ac:spMkLst>
            <pc:docMk/>
            <pc:sldMk cId="3456506692" sldId="288"/>
            <ac:spMk id="16" creationId="{81BD2B6C-36B5-C725-F0F2-B2934A154A07}"/>
          </ac:spMkLst>
        </pc:spChg>
        <pc:spChg chg="mod">
          <ac:chgData name="Gianluca Filesi" userId="ca4a2817-dad8-4862-a380-57672b2f515a" providerId="ADAL" clId="{9DEA5E29-D7FC-9940-AA4C-D2D9F3120450}" dt="2023-07-16T10:32:08.065" v="402"/>
          <ac:spMkLst>
            <pc:docMk/>
            <pc:sldMk cId="3456506692" sldId="288"/>
            <ac:spMk id="17" creationId="{DCE16E79-ABC3-C1CE-C1AA-BA9647CEA25C}"/>
          </ac:spMkLst>
        </pc:spChg>
        <pc:spChg chg="add mod">
          <ac:chgData name="Gianluca Filesi" userId="ca4a2817-dad8-4862-a380-57672b2f515a" providerId="ADAL" clId="{9DEA5E29-D7FC-9940-AA4C-D2D9F3120450}" dt="2023-07-16T10:34:19.325" v="423" actId="1076"/>
          <ac:spMkLst>
            <pc:docMk/>
            <pc:sldMk cId="3456506692" sldId="288"/>
            <ac:spMk id="18" creationId="{F2C95D30-1BEA-E309-C1FF-5BBAFC367F8C}"/>
          </ac:spMkLst>
        </pc:spChg>
        <pc:spChg chg="add mod">
          <ac:chgData name="Gianluca Filesi" userId="ca4a2817-dad8-4862-a380-57672b2f515a" providerId="ADAL" clId="{9DEA5E29-D7FC-9940-AA4C-D2D9F3120450}" dt="2023-07-16T10:34:32.309" v="427" actId="20577"/>
          <ac:spMkLst>
            <pc:docMk/>
            <pc:sldMk cId="3456506692" sldId="288"/>
            <ac:spMk id="19" creationId="{2EE65BEB-9466-DBAC-6327-71EE61131A31}"/>
          </ac:spMkLst>
        </pc:spChg>
        <pc:spChg chg="add mod">
          <ac:chgData name="Gianluca Filesi" userId="ca4a2817-dad8-4862-a380-57672b2f515a" providerId="ADAL" clId="{9DEA5E29-D7FC-9940-AA4C-D2D9F3120450}" dt="2023-07-16T10:34:46.179" v="431" actId="20577"/>
          <ac:spMkLst>
            <pc:docMk/>
            <pc:sldMk cId="3456506692" sldId="288"/>
            <ac:spMk id="20" creationId="{08266F12-4061-03B2-264C-7B2158236F38}"/>
          </ac:spMkLst>
        </pc:spChg>
        <pc:spChg chg="add mod">
          <ac:chgData name="Gianluca Filesi" userId="ca4a2817-dad8-4862-a380-57672b2f515a" providerId="ADAL" clId="{9DEA5E29-D7FC-9940-AA4C-D2D9F3120450}" dt="2023-07-16T10:34:56.039" v="435" actId="20577"/>
          <ac:spMkLst>
            <pc:docMk/>
            <pc:sldMk cId="3456506692" sldId="288"/>
            <ac:spMk id="21" creationId="{2BF223FB-AE5F-59D5-7D1D-24EAE8C8D689}"/>
          </ac:spMkLst>
        </pc:spChg>
        <pc:spChg chg="add mod">
          <ac:chgData name="Gianluca Filesi" userId="ca4a2817-dad8-4862-a380-57672b2f515a" providerId="ADAL" clId="{9DEA5E29-D7FC-9940-AA4C-D2D9F3120450}" dt="2023-07-16T10:35:06.834" v="439" actId="20577"/>
          <ac:spMkLst>
            <pc:docMk/>
            <pc:sldMk cId="3456506692" sldId="288"/>
            <ac:spMk id="22" creationId="{CD007552-58CC-9E56-A786-133420048D1E}"/>
          </ac:spMkLst>
        </pc:spChg>
        <pc:spChg chg="add mod">
          <ac:chgData name="Gianluca Filesi" userId="ca4a2817-dad8-4862-a380-57672b2f515a" providerId="ADAL" clId="{9DEA5E29-D7FC-9940-AA4C-D2D9F3120450}" dt="2023-07-16T10:35:21.545" v="443" actId="1076"/>
          <ac:spMkLst>
            <pc:docMk/>
            <pc:sldMk cId="3456506692" sldId="288"/>
            <ac:spMk id="23" creationId="{453FBD2E-12C3-E789-4A74-145EC2800941}"/>
          </ac:spMkLst>
        </pc:spChg>
        <pc:spChg chg="add mod">
          <ac:chgData name="Gianluca Filesi" userId="ca4a2817-dad8-4862-a380-57672b2f515a" providerId="ADAL" clId="{9DEA5E29-D7FC-9940-AA4C-D2D9F3120450}" dt="2023-07-16T10:41:00.055" v="574" actId="14100"/>
          <ac:spMkLst>
            <pc:docMk/>
            <pc:sldMk cId="3456506692" sldId="288"/>
            <ac:spMk id="24" creationId="{9F6869FE-A57B-5751-CDD7-EF94528187A5}"/>
          </ac:spMkLst>
        </pc:spChg>
        <pc:spChg chg="add del mod">
          <ac:chgData name="Gianluca Filesi" userId="ca4a2817-dad8-4862-a380-57672b2f515a" providerId="ADAL" clId="{9DEA5E29-D7FC-9940-AA4C-D2D9F3120450}" dt="2023-07-16T10:41:13.407" v="576" actId="478"/>
          <ac:spMkLst>
            <pc:docMk/>
            <pc:sldMk cId="3456506692" sldId="288"/>
            <ac:spMk id="25" creationId="{60B9446A-51A9-2C90-310B-D875E4CB11C9}"/>
          </ac:spMkLst>
        </pc:spChg>
        <pc:spChg chg="add mod">
          <ac:chgData name="Gianluca Filesi" userId="ca4a2817-dad8-4862-a380-57672b2f515a" providerId="ADAL" clId="{9DEA5E29-D7FC-9940-AA4C-D2D9F3120450}" dt="2023-07-16T10:42:09.207" v="617" actId="20577"/>
          <ac:spMkLst>
            <pc:docMk/>
            <pc:sldMk cId="3456506692" sldId="288"/>
            <ac:spMk id="26" creationId="{DB34844D-8896-B68A-1E2A-83C9850BCACC}"/>
          </ac:spMkLst>
        </pc:spChg>
        <pc:spChg chg="add mod">
          <ac:chgData name="Gianluca Filesi" userId="ca4a2817-dad8-4862-a380-57672b2f515a" providerId="ADAL" clId="{9DEA5E29-D7FC-9940-AA4C-D2D9F3120450}" dt="2023-07-16T10:43:04.018" v="638" actId="20577"/>
          <ac:spMkLst>
            <pc:docMk/>
            <pc:sldMk cId="3456506692" sldId="288"/>
            <ac:spMk id="27" creationId="{EDC098C5-7FF7-5F0B-2161-D4DE6DF1A7F1}"/>
          </ac:spMkLst>
        </pc:spChg>
        <pc:spChg chg="add mod">
          <ac:chgData name="Gianluca Filesi" userId="ca4a2817-dad8-4862-a380-57672b2f515a" providerId="ADAL" clId="{9DEA5E29-D7FC-9940-AA4C-D2D9F3120450}" dt="2023-07-16T10:44:09.164" v="679" actId="20577"/>
          <ac:spMkLst>
            <pc:docMk/>
            <pc:sldMk cId="3456506692" sldId="288"/>
            <ac:spMk id="28" creationId="{DF8D8AE5-9BD8-C9E8-AF3B-5116474877FE}"/>
          </ac:spMkLst>
        </pc:spChg>
        <pc:spChg chg="add mod">
          <ac:chgData name="Gianluca Filesi" userId="ca4a2817-dad8-4862-a380-57672b2f515a" providerId="ADAL" clId="{9DEA5E29-D7FC-9940-AA4C-D2D9F3120450}" dt="2023-07-16T10:45:38.941" v="716" actId="20577"/>
          <ac:spMkLst>
            <pc:docMk/>
            <pc:sldMk cId="3456506692" sldId="288"/>
            <ac:spMk id="29" creationId="{5A647211-E2C9-A531-E835-5671EE1C819A}"/>
          </ac:spMkLst>
        </pc:spChg>
        <pc:spChg chg="add mod">
          <ac:chgData name="Gianluca Filesi" userId="ca4a2817-dad8-4862-a380-57672b2f515a" providerId="ADAL" clId="{9DEA5E29-D7FC-9940-AA4C-D2D9F3120450}" dt="2023-07-16T10:46:38.509" v="759" actId="20577"/>
          <ac:spMkLst>
            <pc:docMk/>
            <pc:sldMk cId="3456506692" sldId="288"/>
            <ac:spMk id="30" creationId="{0587C62E-11EA-5869-FBFF-E9521B6785B5}"/>
          </ac:spMkLst>
        </pc:spChg>
        <pc:grpChg chg="add">
          <ac:chgData name="Gianluca Filesi" userId="ca4a2817-dad8-4862-a380-57672b2f515a" providerId="ADAL" clId="{9DEA5E29-D7FC-9940-AA4C-D2D9F3120450}" dt="2023-07-16T10:32:04.022" v="401" actId="164"/>
          <ac:grpSpMkLst>
            <pc:docMk/>
            <pc:sldMk cId="3456506692" sldId="288"/>
            <ac:grpSpMk id="13" creationId="{16ED3870-758D-2FC8-C8C7-D7EB1709ABD9}"/>
          </ac:grpSpMkLst>
        </pc:grpChg>
        <pc:grpChg chg="add mod">
          <ac:chgData name="Gianluca Filesi" userId="ca4a2817-dad8-4862-a380-57672b2f515a" providerId="ADAL" clId="{9DEA5E29-D7FC-9940-AA4C-D2D9F3120450}" dt="2023-07-16T10:32:20.463" v="404" actId="1076"/>
          <ac:grpSpMkLst>
            <pc:docMk/>
            <pc:sldMk cId="3456506692" sldId="288"/>
            <ac:grpSpMk id="14" creationId="{D03084A2-32E8-2DE7-7FF1-0EF8117C6B96}"/>
          </ac:grpSpMkLst>
        </pc:grpChg>
        <pc:graphicFrameChg chg="add del mod modGraphic">
          <ac:chgData name="Gianluca Filesi" userId="ca4a2817-dad8-4862-a380-57672b2f515a" providerId="ADAL" clId="{9DEA5E29-D7FC-9940-AA4C-D2D9F3120450}" dt="2023-07-16T10:28:30.439" v="374" actId="478"/>
          <ac:graphicFrameMkLst>
            <pc:docMk/>
            <pc:sldMk cId="3456506692" sldId="288"/>
            <ac:graphicFrameMk id="11" creationId="{3FC6E1B8-F4BB-FDA5-3BD5-58056C0C612E}"/>
          </ac:graphicFrameMkLst>
        </pc:graphicFrameChg>
        <pc:graphicFrameChg chg="add del mod modGraphic">
          <ac:chgData name="Gianluca Filesi" userId="ca4a2817-dad8-4862-a380-57672b2f515a" providerId="ADAL" clId="{9DEA5E29-D7FC-9940-AA4C-D2D9F3120450}" dt="2023-07-16T10:32:33.669" v="405" actId="21"/>
          <ac:graphicFrameMkLst>
            <pc:docMk/>
            <pc:sldMk cId="3456506692" sldId="288"/>
            <ac:graphicFrameMk id="12" creationId="{9728035A-3F3F-450D-7CE4-B7E011B29862}"/>
          </ac:graphicFrameMkLst>
        </pc:graphicFrameChg>
      </pc:sldChg>
      <pc:sldChg chg="addSp delSp modSp mod">
        <pc:chgData name="Gianluca Filesi" userId="ca4a2817-dad8-4862-a380-57672b2f515a" providerId="ADAL" clId="{9DEA5E29-D7FC-9940-AA4C-D2D9F3120450}" dt="2023-07-16T15:47:58.925" v="2417" actId="14100"/>
        <pc:sldMkLst>
          <pc:docMk/>
          <pc:sldMk cId="2997934387" sldId="289"/>
        </pc:sldMkLst>
        <pc:picChg chg="add del mod">
          <ac:chgData name="Gianluca Filesi" userId="ca4a2817-dad8-4862-a380-57672b2f515a" providerId="ADAL" clId="{9DEA5E29-D7FC-9940-AA4C-D2D9F3120450}" dt="2023-07-16T15:34:36.254" v="2363" actId="21"/>
          <ac:picMkLst>
            <pc:docMk/>
            <pc:sldMk cId="2997934387" sldId="289"/>
            <ac:picMk id="3" creationId="{E89ACB8B-5BF1-BFDD-89B1-3FD5D483213A}"/>
          </ac:picMkLst>
        </pc:picChg>
        <pc:picChg chg="add del mod">
          <ac:chgData name="Gianluca Filesi" userId="ca4a2817-dad8-4862-a380-57672b2f515a" providerId="ADAL" clId="{9DEA5E29-D7FC-9940-AA4C-D2D9F3120450}" dt="2023-07-16T15:35:18.034" v="2365" actId="478"/>
          <ac:picMkLst>
            <pc:docMk/>
            <pc:sldMk cId="2997934387" sldId="289"/>
            <ac:picMk id="8" creationId="{DCF26185-498A-82F6-A9C8-38C80ABDD7DC}"/>
          </ac:picMkLst>
        </pc:picChg>
        <pc:picChg chg="add del mod modCrop">
          <ac:chgData name="Gianluca Filesi" userId="ca4a2817-dad8-4862-a380-57672b2f515a" providerId="ADAL" clId="{9DEA5E29-D7FC-9940-AA4C-D2D9F3120450}" dt="2023-07-16T15:36:27.744" v="2372" actId="478"/>
          <ac:picMkLst>
            <pc:docMk/>
            <pc:sldMk cId="2997934387" sldId="289"/>
            <ac:picMk id="10" creationId="{19FDFC7C-0C4C-9467-BC92-0E72EE935FCC}"/>
          </ac:picMkLst>
        </pc:picChg>
        <pc:picChg chg="add mod modCrop">
          <ac:chgData name="Gianluca Filesi" userId="ca4a2817-dad8-4862-a380-57672b2f515a" providerId="ADAL" clId="{9DEA5E29-D7FC-9940-AA4C-D2D9F3120450}" dt="2023-07-16T15:47:58.925" v="2417" actId="14100"/>
          <ac:picMkLst>
            <pc:docMk/>
            <pc:sldMk cId="2997934387" sldId="289"/>
            <ac:picMk id="12" creationId="{EEAF20A0-3206-25CE-20CA-8DED6C497CE6}"/>
          </ac:picMkLst>
        </pc:picChg>
        <pc:picChg chg="add mod modCrop">
          <ac:chgData name="Gianluca Filesi" userId="ca4a2817-dad8-4862-a380-57672b2f515a" providerId="ADAL" clId="{9DEA5E29-D7FC-9940-AA4C-D2D9F3120450}" dt="2023-07-16T15:45:02.075" v="2411" actId="14100"/>
          <ac:picMkLst>
            <pc:docMk/>
            <pc:sldMk cId="2997934387" sldId="289"/>
            <ac:picMk id="14" creationId="{E9C2E365-D0AA-4CA2-1D04-0EEC795FC352}"/>
          </ac:picMkLst>
        </pc:picChg>
        <pc:picChg chg="del mod">
          <ac:chgData name="Gianluca Filesi" userId="ca4a2817-dad8-4862-a380-57672b2f515a" providerId="ADAL" clId="{9DEA5E29-D7FC-9940-AA4C-D2D9F3120450}" dt="2023-07-16T15:44:56.497" v="2410" actId="478"/>
          <ac:picMkLst>
            <pc:docMk/>
            <pc:sldMk cId="2997934387" sldId="289"/>
            <ac:picMk id="35" creationId="{C722FA1D-2C6F-2143-9CD4-DB69AD84ED15}"/>
          </ac:picMkLst>
        </pc:picChg>
        <pc:picChg chg="del">
          <ac:chgData name="Gianluca Filesi" userId="ca4a2817-dad8-4862-a380-57672b2f515a" providerId="ADAL" clId="{9DEA5E29-D7FC-9940-AA4C-D2D9F3120450}" dt="2023-07-16T15:44:21.735" v="2400" actId="478"/>
          <ac:picMkLst>
            <pc:docMk/>
            <pc:sldMk cId="2997934387" sldId="289"/>
            <ac:picMk id="36" creationId="{9F8ADEE4-3342-9364-1431-0439934F2FB3}"/>
          </ac:picMkLst>
        </pc:picChg>
        <pc:picChg chg="mod">
          <ac:chgData name="Gianluca Filesi" userId="ca4a2817-dad8-4862-a380-57672b2f515a" providerId="ADAL" clId="{9DEA5E29-D7FC-9940-AA4C-D2D9F3120450}" dt="2023-07-16T15:47:45.359" v="2415" actId="14100"/>
          <ac:picMkLst>
            <pc:docMk/>
            <pc:sldMk cId="2997934387" sldId="289"/>
            <ac:picMk id="38" creationId="{452707C4-9950-013A-1F3E-B167B1C14ABA}"/>
          </ac:picMkLst>
        </pc:picChg>
      </pc:sldChg>
      <pc:sldChg chg="addSp delSp modSp add mod modShow">
        <pc:chgData name="Gianluca Filesi" userId="ca4a2817-dad8-4862-a380-57672b2f515a" providerId="ADAL" clId="{9DEA5E29-D7FC-9940-AA4C-D2D9F3120450}" dt="2023-07-17T11:09:21.657" v="2443" actId="729"/>
        <pc:sldMkLst>
          <pc:docMk/>
          <pc:sldMk cId="488283703" sldId="291"/>
        </pc:sldMkLst>
        <pc:spChg chg="add del mod">
          <ac:chgData name="Gianluca Filesi" userId="ca4a2817-dad8-4862-a380-57672b2f515a" providerId="ADAL" clId="{9DEA5E29-D7FC-9940-AA4C-D2D9F3120450}" dt="2023-07-16T10:58:13.506" v="785" actId="478"/>
          <ac:spMkLst>
            <pc:docMk/>
            <pc:sldMk cId="488283703" sldId="291"/>
            <ac:spMk id="3" creationId="{26F31CB4-1078-3EA3-C9CE-89F9E796FC50}"/>
          </ac:spMkLst>
        </pc:spChg>
        <pc:spChg chg="add mod">
          <ac:chgData name="Gianluca Filesi" userId="ca4a2817-dad8-4862-a380-57672b2f515a" providerId="ADAL" clId="{9DEA5E29-D7FC-9940-AA4C-D2D9F3120450}" dt="2023-07-16T14:56:01.601" v="1300"/>
          <ac:spMkLst>
            <pc:docMk/>
            <pc:sldMk cId="488283703" sldId="291"/>
            <ac:spMk id="4" creationId="{8B1F3101-4926-9303-DEE1-89397E58653E}"/>
          </ac:spMkLst>
        </pc:spChg>
        <pc:spChg chg="del mod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5" creationId="{76DCFB9C-3ED7-0E5E-6489-758D4E492E73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6" creationId="{F63E8F48-70DA-A1F6-BCBD-623B96364B51}"/>
          </ac:spMkLst>
        </pc:spChg>
        <pc:spChg chg="add del mod">
          <ac:chgData name="Gianluca Filesi" userId="ca4a2817-dad8-4862-a380-57672b2f515a" providerId="ADAL" clId="{9DEA5E29-D7FC-9940-AA4C-D2D9F3120450}" dt="2023-07-16T15:23:56.036" v="2336" actId="478"/>
          <ac:spMkLst>
            <pc:docMk/>
            <pc:sldMk cId="488283703" sldId="291"/>
            <ac:spMk id="12" creationId="{68335DE9-9D3D-BCBB-24B6-4EB4167A9FBB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18" creationId="{F2C95D30-1BEA-E309-C1FF-5BBAFC367F8C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19" creationId="{2EE65BEB-9466-DBAC-6327-71EE61131A31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0" creationId="{08266F12-4061-03B2-264C-7B2158236F38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1" creationId="{2BF223FB-AE5F-59D5-7D1D-24EAE8C8D689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2" creationId="{CD007552-58CC-9E56-A786-133420048D1E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3" creationId="{453FBD2E-12C3-E789-4A74-145EC2800941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4" creationId="{9F6869FE-A57B-5751-CDD7-EF94528187A5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6" creationId="{DB34844D-8896-B68A-1E2A-83C9850BCACC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7" creationId="{EDC098C5-7FF7-5F0B-2161-D4DE6DF1A7F1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8" creationId="{DF8D8AE5-9BD8-C9E8-AF3B-5116474877FE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29" creationId="{5A647211-E2C9-A531-E835-5671EE1C819A}"/>
          </ac:spMkLst>
        </pc:spChg>
        <pc:spChg chg="del">
          <ac:chgData name="Gianluca Filesi" userId="ca4a2817-dad8-4862-a380-57672b2f515a" providerId="ADAL" clId="{9DEA5E29-D7FC-9940-AA4C-D2D9F3120450}" dt="2023-07-16T10:58:11.388" v="784" actId="478"/>
          <ac:spMkLst>
            <pc:docMk/>
            <pc:sldMk cId="488283703" sldId="291"/>
            <ac:spMk id="30" creationId="{0587C62E-11EA-5869-FBFF-E9521B6785B5}"/>
          </ac:spMkLst>
        </pc:spChg>
        <pc:spChg chg="add del mod">
          <ac:chgData name="Gianluca Filesi" userId="ca4a2817-dad8-4862-a380-57672b2f515a" providerId="ADAL" clId="{9DEA5E29-D7FC-9940-AA4C-D2D9F3120450}" dt="2023-07-16T14:40:14.845" v="1274"/>
          <ac:spMkLst>
            <pc:docMk/>
            <pc:sldMk cId="488283703" sldId="291"/>
            <ac:spMk id="31" creationId="{8522E0D3-DAC1-665F-A4E2-7AE9069B0CA3}"/>
          </ac:spMkLst>
        </pc:spChg>
        <pc:spChg chg="add del mod">
          <ac:chgData name="Gianluca Filesi" userId="ca4a2817-dad8-4862-a380-57672b2f515a" providerId="ADAL" clId="{9DEA5E29-D7FC-9940-AA4C-D2D9F3120450}" dt="2023-07-16T14:54:37.763" v="1299"/>
          <ac:spMkLst>
            <pc:docMk/>
            <pc:sldMk cId="488283703" sldId="291"/>
            <ac:spMk id="32" creationId="{DC34B6B2-1458-7A64-9D7A-55BD71245AC5}"/>
          </ac:spMkLst>
        </pc:spChg>
        <pc:spChg chg="add mod">
          <ac:chgData name="Gianluca Filesi" userId="ca4a2817-dad8-4862-a380-57672b2f515a" providerId="ADAL" clId="{9DEA5E29-D7FC-9940-AA4C-D2D9F3120450}" dt="2023-07-16T14:59:08.243" v="1341" actId="20577"/>
          <ac:spMkLst>
            <pc:docMk/>
            <pc:sldMk cId="488283703" sldId="291"/>
            <ac:spMk id="33" creationId="{05FD18E6-03F7-C24D-11C8-94B897049CC5}"/>
          </ac:spMkLst>
        </pc:spChg>
        <pc:spChg chg="add del mod">
          <ac:chgData name="Gianluca Filesi" userId="ca4a2817-dad8-4862-a380-57672b2f515a" providerId="ADAL" clId="{9DEA5E29-D7FC-9940-AA4C-D2D9F3120450}" dt="2023-07-16T15:04:34.945" v="1530" actId="478"/>
          <ac:spMkLst>
            <pc:docMk/>
            <pc:sldMk cId="488283703" sldId="291"/>
            <ac:spMk id="34" creationId="{41C051A0-B0CB-BE82-E863-C53F9EEBD5AF}"/>
          </ac:spMkLst>
        </pc:spChg>
        <pc:spChg chg="add mod">
          <ac:chgData name="Gianluca Filesi" userId="ca4a2817-dad8-4862-a380-57672b2f515a" providerId="ADAL" clId="{9DEA5E29-D7FC-9940-AA4C-D2D9F3120450}" dt="2023-07-16T15:15:01.269" v="1801" actId="20577"/>
          <ac:spMkLst>
            <pc:docMk/>
            <pc:sldMk cId="488283703" sldId="291"/>
            <ac:spMk id="35" creationId="{934450F9-96E4-55BD-C67D-C2BC9881488C}"/>
          </ac:spMkLst>
        </pc:spChg>
        <pc:spChg chg="add mod">
          <ac:chgData name="Gianluca Filesi" userId="ca4a2817-dad8-4862-a380-57672b2f515a" providerId="ADAL" clId="{9DEA5E29-D7FC-9940-AA4C-D2D9F3120450}" dt="2023-07-16T15:25:39.395" v="2339" actId="108"/>
          <ac:spMkLst>
            <pc:docMk/>
            <pc:sldMk cId="488283703" sldId="291"/>
            <ac:spMk id="36" creationId="{F568CBAC-AA9B-CDFD-FEF8-DF0655836678}"/>
          </ac:spMkLst>
        </pc:spChg>
        <pc:grpChg chg="del">
          <ac:chgData name="Gianluca Filesi" userId="ca4a2817-dad8-4862-a380-57672b2f515a" providerId="ADAL" clId="{9DEA5E29-D7FC-9940-AA4C-D2D9F3120450}" dt="2023-07-16T10:58:11.388" v="784" actId="478"/>
          <ac:grpSpMkLst>
            <pc:docMk/>
            <pc:sldMk cId="488283703" sldId="291"/>
            <ac:grpSpMk id="13" creationId="{16ED3870-758D-2FC8-C8C7-D7EB1709ABD9}"/>
          </ac:grpSpMkLst>
        </pc:grpChg>
        <pc:grpChg chg="del">
          <ac:chgData name="Gianluca Filesi" userId="ca4a2817-dad8-4862-a380-57672b2f515a" providerId="ADAL" clId="{9DEA5E29-D7FC-9940-AA4C-D2D9F3120450}" dt="2023-07-16T10:58:11.388" v="784" actId="478"/>
          <ac:grpSpMkLst>
            <pc:docMk/>
            <pc:sldMk cId="488283703" sldId="291"/>
            <ac:grpSpMk id="14" creationId="{D03084A2-32E8-2DE7-7FF1-0EF8117C6B96}"/>
          </ac:grpSpMkLst>
        </pc:grpChg>
        <pc:graphicFrameChg chg="add del mod modGraphic">
          <ac:chgData name="Gianluca Filesi" userId="ca4a2817-dad8-4862-a380-57672b2f515a" providerId="ADAL" clId="{9DEA5E29-D7FC-9940-AA4C-D2D9F3120450}" dt="2023-07-16T11:00:47.785" v="817" actId="478"/>
          <ac:graphicFrameMkLst>
            <pc:docMk/>
            <pc:sldMk cId="488283703" sldId="291"/>
            <ac:graphicFrameMk id="8" creationId="{C06AFDD1-39EE-D2E3-9617-8B137F65CEE2}"/>
          </ac:graphicFrameMkLst>
        </pc:graphicFrameChg>
        <pc:graphicFrameChg chg="add mod modGraphic">
          <ac:chgData name="Gianluca Filesi" userId="ca4a2817-dad8-4862-a380-57672b2f515a" providerId="ADAL" clId="{9DEA5E29-D7FC-9940-AA4C-D2D9F3120450}" dt="2023-07-16T14:58:49.064" v="1329" actId="207"/>
          <ac:graphicFrameMkLst>
            <pc:docMk/>
            <pc:sldMk cId="488283703" sldId="291"/>
            <ac:graphicFrameMk id="11" creationId="{99123D91-54A1-78A3-54C8-28C975340701}"/>
          </ac:graphicFrameMkLst>
        </pc:graphicFrameChg>
        <pc:graphicFrameChg chg="add mod modGraphic">
          <ac:chgData name="Gianluca Filesi" userId="ca4a2817-dad8-4862-a380-57672b2f515a" providerId="ADAL" clId="{9DEA5E29-D7FC-9940-AA4C-D2D9F3120450}" dt="2023-07-16T14:52:07.843" v="1294" actId="790"/>
          <ac:graphicFrameMkLst>
            <pc:docMk/>
            <pc:sldMk cId="488283703" sldId="291"/>
            <ac:graphicFrameMk id="25" creationId="{07EDE54E-BF5C-329A-15F5-BEC5090FF4FE}"/>
          </ac:graphicFrameMkLst>
        </pc:graphicFrameChg>
      </pc:sldChg>
      <pc:sldChg chg="modSp">
        <pc:chgData name="Gianluca Filesi" userId="ca4a2817-dad8-4862-a380-57672b2f515a" providerId="ADAL" clId="{9DEA5E29-D7FC-9940-AA4C-D2D9F3120450}" dt="2023-07-17T15:43:07.329" v="2481" actId="14826"/>
        <pc:sldMkLst>
          <pc:docMk/>
          <pc:sldMk cId="431935500" sldId="294"/>
        </pc:sldMkLst>
        <pc:picChg chg="mod">
          <ac:chgData name="Gianluca Filesi" userId="ca4a2817-dad8-4862-a380-57672b2f515a" providerId="ADAL" clId="{9DEA5E29-D7FC-9940-AA4C-D2D9F3120450}" dt="2023-07-17T15:42:52.953" v="2480" actId="14826"/>
          <ac:picMkLst>
            <pc:docMk/>
            <pc:sldMk cId="431935500" sldId="294"/>
            <ac:picMk id="9" creationId="{26170998-603F-399C-56ED-1D7E7B1B946A}"/>
          </ac:picMkLst>
        </pc:picChg>
        <pc:picChg chg="mod">
          <ac:chgData name="Gianluca Filesi" userId="ca4a2817-dad8-4862-a380-57672b2f515a" providerId="ADAL" clId="{9DEA5E29-D7FC-9940-AA4C-D2D9F3120450}" dt="2023-07-17T15:43:07.329" v="2481" actId="14826"/>
          <ac:picMkLst>
            <pc:docMk/>
            <pc:sldMk cId="431935500" sldId="294"/>
            <ac:picMk id="11" creationId="{F909F4D5-AA24-2DC9-A85D-5E8DF94859B3}"/>
          </ac:picMkLst>
        </pc:picChg>
      </pc:sldChg>
      <pc:sldChg chg="addSp modSp mod">
        <pc:chgData name="Gianluca Filesi" userId="ca4a2817-dad8-4862-a380-57672b2f515a" providerId="ADAL" clId="{9DEA5E29-D7FC-9940-AA4C-D2D9F3120450}" dt="2023-07-17T17:01:21.372" v="2490" actId="14100"/>
        <pc:sldMkLst>
          <pc:docMk/>
          <pc:sldMk cId="1765305511" sldId="297"/>
        </pc:sldMkLst>
        <pc:picChg chg="add mod">
          <ac:chgData name="Gianluca Filesi" userId="ca4a2817-dad8-4862-a380-57672b2f515a" providerId="ADAL" clId="{9DEA5E29-D7FC-9940-AA4C-D2D9F3120450}" dt="2023-07-17T17:01:21.372" v="2490" actId="14100"/>
          <ac:picMkLst>
            <pc:docMk/>
            <pc:sldMk cId="1765305511" sldId="297"/>
            <ac:picMk id="4" creationId="{8B3ABEAC-D8BA-2513-DF37-9D33792CD6E4}"/>
          </ac:picMkLst>
        </pc:picChg>
        <pc:picChg chg="mod">
          <ac:chgData name="Gianluca Filesi" userId="ca4a2817-dad8-4862-a380-57672b2f515a" providerId="ADAL" clId="{9DEA5E29-D7FC-9940-AA4C-D2D9F3120450}" dt="2023-07-17T17:00:39.901" v="2485" actId="14826"/>
          <ac:picMkLst>
            <pc:docMk/>
            <pc:sldMk cId="1765305511" sldId="297"/>
            <ac:picMk id="20" creationId="{09B9B58A-527A-8527-FCFE-07B209D61B39}"/>
          </ac:picMkLst>
        </pc:picChg>
      </pc:sldChg>
      <pc:sldChg chg="addSp modSp mod">
        <pc:chgData name="Gianluca Filesi" userId="ca4a2817-dad8-4862-a380-57672b2f515a" providerId="ADAL" clId="{9DEA5E29-D7FC-9940-AA4C-D2D9F3120450}" dt="2023-07-17T15:35:12.701" v="2479" actId="207"/>
        <pc:sldMkLst>
          <pc:docMk/>
          <pc:sldMk cId="142666670" sldId="299"/>
        </pc:sldMkLst>
        <pc:spChg chg="mod">
          <ac:chgData name="Gianluca Filesi" userId="ca4a2817-dad8-4862-a380-57672b2f515a" providerId="ADAL" clId="{9DEA5E29-D7FC-9940-AA4C-D2D9F3120450}" dt="2023-07-17T11:08:56.534" v="2440" actId="1076"/>
          <ac:spMkLst>
            <pc:docMk/>
            <pc:sldMk cId="142666670" sldId="299"/>
            <ac:spMk id="2" creationId="{33423F02-1CC2-2442-7DAF-0AA56877A9B6}"/>
          </ac:spMkLst>
        </pc:spChg>
        <pc:spChg chg="mod">
          <ac:chgData name="Gianluca Filesi" userId="ca4a2817-dad8-4862-a380-57672b2f515a" providerId="ADAL" clId="{9DEA5E29-D7FC-9940-AA4C-D2D9F3120450}" dt="2023-07-17T11:08:33.650" v="2438" actId="1076"/>
          <ac:spMkLst>
            <pc:docMk/>
            <pc:sldMk cId="142666670" sldId="299"/>
            <ac:spMk id="3" creationId="{248EEE7D-9AA4-C878-3CDA-F0ABD7F5E92C}"/>
          </ac:spMkLst>
        </pc:spChg>
        <pc:spChg chg="add mod">
          <ac:chgData name="Gianluca Filesi" userId="ca4a2817-dad8-4862-a380-57672b2f515a" providerId="ADAL" clId="{9DEA5E29-D7FC-9940-AA4C-D2D9F3120450}" dt="2023-07-17T11:09:11.852" v="2442" actId="1076"/>
          <ac:spMkLst>
            <pc:docMk/>
            <pc:sldMk cId="142666670" sldId="299"/>
            <ac:spMk id="5" creationId="{4FAB091F-FC5E-031D-8020-1A89E5421650}"/>
          </ac:spMkLst>
        </pc:spChg>
        <pc:spChg chg="add mod">
          <ac:chgData name="Gianluca Filesi" userId="ca4a2817-dad8-4862-a380-57672b2f515a" providerId="ADAL" clId="{9DEA5E29-D7FC-9940-AA4C-D2D9F3120450}" dt="2023-07-17T15:35:12.701" v="2479" actId="207"/>
          <ac:spMkLst>
            <pc:docMk/>
            <pc:sldMk cId="142666670" sldId="299"/>
            <ac:spMk id="6" creationId="{1E65D9AC-84DD-8C2B-9FA4-6AFC136E0930}"/>
          </ac:spMkLst>
        </pc:spChg>
        <pc:graphicFrameChg chg="mod modGraphic">
          <ac:chgData name="Gianluca Filesi" userId="ca4a2817-dad8-4862-a380-57672b2f515a" providerId="ADAL" clId="{9DEA5E29-D7FC-9940-AA4C-D2D9F3120450}" dt="2023-07-17T11:08:25.674" v="2437" actId="121"/>
          <ac:graphicFrameMkLst>
            <pc:docMk/>
            <pc:sldMk cId="142666670" sldId="299"/>
            <ac:graphicFrameMk id="11" creationId="{99123D91-54A1-78A3-54C8-28C975340701}"/>
          </ac:graphicFrameMkLst>
        </pc:graphicFrameChg>
        <pc:graphicFrameChg chg="mod modGraphic">
          <ac:chgData name="Gianluca Filesi" userId="ca4a2817-dad8-4862-a380-57672b2f515a" providerId="ADAL" clId="{9DEA5E29-D7FC-9940-AA4C-D2D9F3120450}" dt="2023-07-17T11:07:07.871" v="2423" actId="115"/>
          <ac:graphicFrameMkLst>
            <pc:docMk/>
            <pc:sldMk cId="142666670" sldId="299"/>
            <ac:graphicFrameMk id="25" creationId="{07EDE54E-BF5C-329A-15F5-BEC5090FF4FE}"/>
          </ac:graphicFrameMkLst>
        </pc:graphicFrameChg>
      </pc:sldChg>
      <pc:sldMasterChg chg="modSldLayout">
        <pc:chgData name="Gianluca Filesi" userId="ca4a2817-dad8-4862-a380-57672b2f515a" providerId="ADAL" clId="{9DEA5E29-D7FC-9940-AA4C-D2D9F3120450}" dt="2023-07-16T10:25:05.614" v="339" actId="735"/>
        <pc:sldMasterMkLst>
          <pc:docMk/>
          <pc:sldMasterMk cId="2793154289" sldId="2147483648"/>
        </pc:sldMasterMkLst>
        <pc:sldLayoutChg chg="modSp">
          <pc:chgData name="Gianluca Filesi" userId="ca4a2817-dad8-4862-a380-57672b2f515a" providerId="ADAL" clId="{9DEA5E29-D7FC-9940-AA4C-D2D9F3120450}" dt="2023-07-16T10:25:05.614" v="339" actId="735"/>
          <pc:sldLayoutMkLst>
            <pc:docMk/>
            <pc:sldMasterMk cId="2793154289" sldId="2147483648"/>
            <pc:sldLayoutMk cId="938366172" sldId="2147483659"/>
          </pc:sldLayoutMkLst>
        </pc:sldLayoutChg>
      </pc:sldMasterChg>
    </pc:docChg>
  </pc:docChgLst>
  <pc:docChgLst>
    <pc:chgData name="Monica Santinelli" userId="S::10656465@polimi.it::27f80ccb-0cfe-4a1e-8bcd-46790f10ccc4" providerId="AD" clId="Web-{6F594DD8-4AAA-04D8-B8DF-F648F133A122}"/>
    <pc:docChg chg="addSld delSld modSld">
      <pc:chgData name="Monica Santinelli" userId="S::10656465@polimi.it::27f80ccb-0cfe-4a1e-8bcd-46790f10ccc4" providerId="AD" clId="Web-{6F594DD8-4AAA-04D8-B8DF-F648F133A122}" dt="2023-07-18T18:55:59.328" v="75"/>
      <pc:docMkLst>
        <pc:docMk/>
      </pc:docMkLst>
      <pc:sldChg chg="addSp delSp modSp">
        <pc:chgData name="Monica Santinelli" userId="S::10656465@polimi.it::27f80ccb-0cfe-4a1e-8bcd-46790f10ccc4" providerId="AD" clId="Web-{6F594DD8-4AAA-04D8-B8DF-F648F133A122}" dt="2023-07-18T18:53:31.182" v="61"/>
        <pc:sldMkLst>
          <pc:docMk/>
          <pc:sldMk cId="911928113" sldId="277"/>
        </pc:sldMkLst>
        <pc:picChg chg="add del mod">
          <ac:chgData name="Monica Santinelli" userId="S::10656465@polimi.it::27f80ccb-0cfe-4a1e-8bcd-46790f10ccc4" providerId="AD" clId="Web-{6F594DD8-4AAA-04D8-B8DF-F648F133A122}" dt="2023-07-18T18:53:31.182" v="61"/>
          <ac:picMkLst>
            <pc:docMk/>
            <pc:sldMk cId="911928113" sldId="277"/>
            <ac:picMk id="2" creationId="{A72002EF-BB2C-F571-7BD2-1195B32BD643}"/>
          </ac:picMkLst>
        </pc:picChg>
      </pc:sldChg>
      <pc:sldChg chg="addSp delSp modSp del">
        <pc:chgData name="Monica Santinelli" userId="S::10656465@polimi.it::27f80ccb-0cfe-4a1e-8bcd-46790f10ccc4" providerId="AD" clId="Web-{6F594DD8-4AAA-04D8-B8DF-F648F133A122}" dt="2023-07-18T18:44:52.290" v="59"/>
        <pc:sldMkLst>
          <pc:docMk/>
          <pc:sldMk cId="693248439" sldId="280"/>
        </pc:sldMkLst>
        <pc:picChg chg="add del mod">
          <ac:chgData name="Monica Santinelli" userId="S::10656465@polimi.it::27f80ccb-0cfe-4a1e-8bcd-46790f10ccc4" providerId="AD" clId="Web-{6F594DD8-4AAA-04D8-B8DF-F648F133A122}" dt="2023-07-18T18:26:44.980" v="27"/>
          <ac:picMkLst>
            <pc:docMk/>
            <pc:sldMk cId="693248439" sldId="280"/>
            <ac:picMk id="2" creationId="{B160A13C-9067-562D-8876-0FA96D1FFB3E}"/>
          </ac:picMkLst>
        </pc:picChg>
        <pc:picChg chg="add del mod">
          <ac:chgData name="Monica Santinelli" userId="S::10656465@polimi.it::27f80ccb-0cfe-4a1e-8bcd-46790f10ccc4" providerId="AD" clId="Web-{6F594DD8-4AAA-04D8-B8DF-F648F133A122}" dt="2023-07-18T18:26:40.964" v="21"/>
          <ac:picMkLst>
            <pc:docMk/>
            <pc:sldMk cId="693248439" sldId="280"/>
            <ac:picMk id="3" creationId="{F54063D5-223C-AD81-EFF8-506932EB090D}"/>
          </ac:picMkLst>
        </pc:picChg>
        <pc:picChg chg="add del mod">
          <ac:chgData name="Monica Santinelli" userId="S::10656465@polimi.it::27f80ccb-0cfe-4a1e-8bcd-46790f10ccc4" providerId="AD" clId="Web-{6F594DD8-4AAA-04D8-B8DF-F648F133A122}" dt="2023-07-18T18:44:09.601" v="47"/>
          <ac:picMkLst>
            <pc:docMk/>
            <pc:sldMk cId="693248439" sldId="280"/>
            <ac:picMk id="7" creationId="{D78E20F3-447D-D716-612B-BE0F8958EF0E}"/>
          </ac:picMkLst>
        </pc:picChg>
      </pc:sldChg>
      <pc:sldChg chg="addSp delSp modSp">
        <pc:chgData name="Monica Santinelli" userId="S::10656465@polimi.it::27f80ccb-0cfe-4a1e-8bcd-46790f10ccc4" providerId="AD" clId="Web-{6F594DD8-4AAA-04D8-B8DF-F648F133A122}" dt="2023-07-18T18:55:59.328" v="75"/>
        <pc:sldMkLst>
          <pc:docMk/>
          <pc:sldMk cId="431935500" sldId="294"/>
        </pc:sldMkLst>
        <pc:picChg chg="add del mod">
          <ac:chgData name="Monica Santinelli" userId="S::10656465@polimi.it::27f80ccb-0cfe-4a1e-8bcd-46790f10ccc4" providerId="AD" clId="Web-{6F594DD8-4AAA-04D8-B8DF-F648F133A122}" dt="2023-07-18T18:55:09.717" v="73"/>
          <ac:picMkLst>
            <pc:docMk/>
            <pc:sldMk cId="431935500" sldId="294"/>
            <ac:picMk id="3" creationId="{67B98A22-FC1A-4577-3048-E423DB15CD95}"/>
          </ac:picMkLst>
        </pc:picChg>
        <pc:picChg chg="mod">
          <ac:chgData name="Monica Santinelli" userId="S::10656465@polimi.it::27f80ccb-0cfe-4a1e-8bcd-46790f10ccc4" providerId="AD" clId="Web-{6F594DD8-4AAA-04D8-B8DF-F648F133A122}" dt="2023-07-18T18:55:50.328" v="74"/>
          <ac:picMkLst>
            <pc:docMk/>
            <pc:sldMk cId="431935500" sldId="294"/>
            <ac:picMk id="9" creationId="{26170998-603F-399C-56ED-1D7E7B1B946A}"/>
          </ac:picMkLst>
        </pc:picChg>
        <pc:picChg chg="mod">
          <ac:chgData name="Monica Santinelli" userId="S::10656465@polimi.it::27f80ccb-0cfe-4a1e-8bcd-46790f10ccc4" providerId="AD" clId="Web-{6F594DD8-4AAA-04D8-B8DF-F648F133A122}" dt="2023-07-18T18:55:59.328" v="75"/>
          <ac:picMkLst>
            <pc:docMk/>
            <pc:sldMk cId="431935500" sldId="294"/>
            <ac:picMk id="11" creationId="{F909F4D5-AA24-2DC9-A85D-5E8DF94859B3}"/>
          </ac:picMkLst>
        </pc:picChg>
      </pc:sldChg>
      <pc:sldChg chg="addSp delSp modSp new del">
        <pc:chgData name="Monica Santinelli" userId="S::10656465@polimi.it::27f80ccb-0cfe-4a1e-8bcd-46790f10ccc4" providerId="AD" clId="Web-{6F594DD8-4AAA-04D8-B8DF-F648F133A122}" dt="2023-07-18T18:54:33.934" v="71"/>
        <pc:sldMkLst>
          <pc:docMk/>
          <pc:sldMk cId="118673284" sldId="305"/>
        </pc:sldMkLst>
        <pc:spChg chg="del">
          <ac:chgData name="Monica Santinelli" userId="S::10656465@polimi.it::27f80ccb-0cfe-4a1e-8bcd-46790f10ccc4" providerId="AD" clId="Web-{6F594DD8-4AAA-04D8-B8DF-F648F133A122}" dt="2023-07-18T18:44:22.242" v="49"/>
          <ac:spMkLst>
            <pc:docMk/>
            <pc:sldMk cId="118673284" sldId="305"/>
            <ac:spMk id="2" creationId="{013A5CE8-B589-EEF6-D9BA-95DDED29DAC0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24.382" v="50"/>
          <ac:spMkLst>
            <pc:docMk/>
            <pc:sldMk cId="118673284" sldId="305"/>
            <ac:spMk id="3" creationId="{BA5FAE2D-A9E7-8993-F2AA-2374080D2DF0}"/>
          </ac:spMkLst>
        </pc:spChg>
        <pc:spChg chg="del mod">
          <ac:chgData name="Monica Santinelli" userId="S::10656465@polimi.it::27f80ccb-0cfe-4a1e-8bcd-46790f10ccc4" providerId="AD" clId="Web-{6F594DD8-4AAA-04D8-B8DF-F648F133A122}" dt="2023-07-18T18:44:44.399" v="57"/>
          <ac:spMkLst>
            <pc:docMk/>
            <pc:sldMk cId="118673284" sldId="305"/>
            <ac:spMk id="4" creationId="{7776577A-CC6E-D701-51D8-7DDF06DC65AE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26.461" v="51"/>
          <ac:spMkLst>
            <pc:docMk/>
            <pc:sldMk cId="118673284" sldId="305"/>
            <ac:spMk id="5" creationId="{91FCD93E-0F28-A573-DC50-1B6411C934CC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28.054" v="52"/>
          <ac:spMkLst>
            <pc:docMk/>
            <pc:sldMk cId="118673284" sldId="305"/>
            <ac:spMk id="6" creationId="{0C075FF7-DC6C-117B-319D-BAF8A91374C7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29.976" v="53"/>
          <ac:spMkLst>
            <pc:docMk/>
            <pc:sldMk cId="118673284" sldId="305"/>
            <ac:spMk id="7" creationId="{6CCE0424-C548-081A-8B59-549DB9188E27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38.617" v="54"/>
          <ac:spMkLst>
            <pc:docMk/>
            <pc:sldMk cId="118673284" sldId="305"/>
            <ac:spMk id="8" creationId="{C662EA5E-9F7D-9FBB-3DA1-29ACD8C6BE46}"/>
          </ac:spMkLst>
        </pc:spChg>
        <pc:spChg chg="del">
          <ac:chgData name="Monica Santinelli" userId="S::10656465@polimi.it::27f80ccb-0cfe-4a1e-8bcd-46790f10ccc4" providerId="AD" clId="Web-{6F594DD8-4AAA-04D8-B8DF-F648F133A122}" dt="2023-07-18T18:44:40.789" v="55"/>
          <ac:spMkLst>
            <pc:docMk/>
            <pc:sldMk cId="118673284" sldId="305"/>
            <ac:spMk id="9" creationId="{0DA44DCD-17E1-BBD0-5215-FDE6E2F295EC}"/>
          </ac:spMkLst>
        </pc:spChg>
        <pc:picChg chg="add del">
          <ac:chgData name="Monica Santinelli" userId="S::10656465@polimi.it::27f80ccb-0cfe-4a1e-8bcd-46790f10ccc4" providerId="AD" clId="Web-{6F594DD8-4AAA-04D8-B8DF-F648F133A122}" dt="2023-07-18T18:53:40.682" v="63"/>
          <ac:picMkLst>
            <pc:docMk/>
            <pc:sldMk cId="118673284" sldId="305"/>
            <ac:picMk id="11" creationId="{97A9554B-1FDA-FBA2-9621-C86602E29FCA}"/>
          </ac:picMkLst>
        </pc:picChg>
        <pc:picChg chg="add mod">
          <ac:chgData name="Monica Santinelli" userId="S::10656465@polimi.it::27f80ccb-0cfe-4a1e-8bcd-46790f10ccc4" providerId="AD" clId="Web-{6F594DD8-4AAA-04D8-B8DF-F648F133A122}" dt="2023-07-18T18:53:55.370" v="66" actId="1076"/>
          <ac:picMkLst>
            <pc:docMk/>
            <pc:sldMk cId="118673284" sldId="305"/>
            <ac:picMk id="12" creationId="{68217BEC-BA6D-EFF2-13D3-8D07223B3224}"/>
          </ac:picMkLst>
        </pc:picChg>
      </pc:sldChg>
      <pc:sldChg chg="addSp delSp modSp new">
        <pc:chgData name="Monica Santinelli" userId="S::10656465@polimi.it::27f80ccb-0cfe-4a1e-8bcd-46790f10ccc4" providerId="AD" clId="Web-{6F594DD8-4AAA-04D8-B8DF-F648F133A122}" dt="2023-07-18T18:54:30.247" v="70"/>
        <pc:sldMkLst>
          <pc:docMk/>
          <pc:sldMk cId="2078588771" sldId="306"/>
        </pc:sldMkLst>
        <pc:spChg chg="del">
          <ac:chgData name="Monica Santinelli" userId="S::10656465@polimi.it::27f80ccb-0cfe-4a1e-8bcd-46790f10ccc4" providerId="AD" clId="Web-{6F594DD8-4AAA-04D8-B8DF-F648F133A122}" dt="2023-07-18T18:54:24.528" v="68"/>
          <ac:spMkLst>
            <pc:docMk/>
            <pc:sldMk cId="2078588771" sldId="306"/>
            <ac:spMk id="2" creationId="{0EE75409-7817-B942-8C15-9205E11224E5}"/>
          </ac:spMkLst>
        </pc:spChg>
        <pc:spChg chg="del">
          <ac:chgData name="Monica Santinelli" userId="S::10656465@polimi.it::27f80ccb-0cfe-4a1e-8bcd-46790f10ccc4" providerId="AD" clId="Web-{6F594DD8-4AAA-04D8-B8DF-F648F133A122}" dt="2023-07-18T18:54:30.247" v="70"/>
          <ac:spMkLst>
            <pc:docMk/>
            <pc:sldMk cId="2078588771" sldId="306"/>
            <ac:spMk id="3" creationId="{FAEC8CE5-6653-1913-5F5C-C4C88B803DB2}"/>
          </ac:spMkLst>
        </pc:spChg>
        <pc:spChg chg="del">
          <ac:chgData name="Monica Santinelli" userId="S::10656465@polimi.it::27f80ccb-0cfe-4a1e-8bcd-46790f10ccc4" providerId="AD" clId="Web-{6F594DD8-4AAA-04D8-B8DF-F648F133A122}" dt="2023-07-18T18:54:26.809" v="69"/>
          <ac:spMkLst>
            <pc:docMk/>
            <pc:sldMk cId="2078588771" sldId="306"/>
            <ac:spMk id="4" creationId="{0F19064D-BE37-AEF0-18A3-C24D642FBBBB}"/>
          </ac:spMkLst>
        </pc:spChg>
        <pc:picChg chg="add mod ord">
          <ac:chgData name="Monica Santinelli" userId="S::10656465@polimi.it::27f80ccb-0cfe-4a1e-8bcd-46790f10ccc4" providerId="AD" clId="Web-{6F594DD8-4AAA-04D8-B8DF-F648F133A122}" dt="2023-07-18T18:54:24.528" v="68"/>
          <ac:picMkLst>
            <pc:docMk/>
            <pc:sldMk cId="2078588771" sldId="306"/>
            <ac:picMk id="5" creationId="{B34BB2D0-3B5A-5036-D3DC-00617F446D54}"/>
          </ac:picMkLst>
        </pc:picChg>
      </pc:sldChg>
    </pc:docChg>
  </pc:docChgLst>
  <pc:docChgLst>
    <pc:chgData name="Cyril Andrea Hauser" userId="S::10740451@polimi.it::5b266bd1-c5ce-46d8-bc7b-513e46f32213" providerId="AD" clId="Web-{35C3D3CD-22FF-EA4C-5165-6430D7AFCB2C}"/>
    <pc:docChg chg="modSld">
      <pc:chgData name="Cyril Andrea Hauser" userId="S::10740451@polimi.it::5b266bd1-c5ce-46d8-bc7b-513e46f32213" providerId="AD" clId="Web-{35C3D3CD-22FF-EA4C-5165-6430D7AFCB2C}" dt="2023-07-18T08:22:28.418" v="7" actId="20577"/>
      <pc:docMkLst>
        <pc:docMk/>
      </pc:docMkLst>
      <pc:sldChg chg="modSp">
        <pc:chgData name="Cyril Andrea Hauser" userId="S::10740451@polimi.it::5b266bd1-c5ce-46d8-bc7b-513e46f32213" providerId="AD" clId="Web-{35C3D3CD-22FF-EA4C-5165-6430D7AFCB2C}" dt="2023-07-18T08:22:28.418" v="7" actId="20577"/>
        <pc:sldMkLst>
          <pc:docMk/>
          <pc:sldMk cId="1940097963" sldId="258"/>
        </pc:sldMkLst>
        <pc:spChg chg="mod">
          <ac:chgData name="Cyril Andrea Hauser" userId="S::10740451@polimi.it::5b266bd1-c5ce-46d8-bc7b-513e46f32213" providerId="AD" clId="Web-{35C3D3CD-22FF-EA4C-5165-6430D7AFCB2C}" dt="2023-07-18T08:21:57.354" v="1" actId="20577"/>
          <ac:spMkLst>
            <pc:docMk/>
            <pc:sldMk cId="1940097963" sldId="258"/>
            <ac:spMk id="6" creationId="{D6268AF8-B0FC-47F9-81A0-95E67F2EE938}"/>
          </ac:spMkLst>
        </pc:spChg>
        <pc:spChg chg="mod">
          <ac:chgData name="Cyril Andrea Hauser" userId="S::10740451@polimi.it::5b266bd1-c5ce-46d8-bc7b-513e46f32213" providerId="AD" clId="Web-{35C3D3CD-22FF-EA4C-5165-6430D7AFCB2C}" dt="2023-07-18T08:22:01.682" v="2"/>
          <ac:spMkLst>
            <pc:docMk/>
            <pc:sldMk cId="1940097963" sldId="258"/>
            <ac:spMk id="44" creationId="{0326CA01-B26A-4FCF-B22B-59E037DAE857}"/>
          </ac:spMkLst>
        </pc:spChg>
        <pc:spChg chg="mod">
          <ac:chgData name="Cyril Andrea Hauser" userId="S::10740451@polimi.it::5b266bd1-c5ce-46d8-bc7b-513e46f32213" providerId="AD" clId="Web-{35C3D3CD-22FF-EA4C-5165-6430D7AFCB2C}" dt="2023-07-18T08:22:16.714" v="4" actId="20577"/>
          <ac:spMkLst>
            <pc:docMk/>
            <pc:sldMk cId="1940097963" sldId="258"/>
            <ac:spMk id="47" creationId="{B566F98F-2684-4BA0-9D6F-B91A8AD7BB32}"/>
          </ac:spMkLst>
        </pc:spChg>
        <pc:spChg chg="mod">
          <ac:chgData name="Cyril Andrea Hauser" userId="S::10740451@polimi.it::5b266bd1-c5ce-46d8-bc7b-513e46f32213" providerId="AD" clId="Web-{35C3D3CD-22FF-EA4C-5165-6430D7AFCB2C}" dt="2023-07-18T08:22:20.402" v="5" actId="20577"/>
          <ac:spMkLst>
            <pc:docMk/>
            <pc:sldMk cId="1940097963" sldId="258"/>
            <ac:spMk id="49" creationId="{688FC9D1-018F-41EF-A17F-2BFD168C9373}"/>
          </ac:spMkLst>
        </pc:spChg>
        <pc:spChg chg="mod">
          <ac:chgData name="Cyril Andrea Hauser" userId="S::10740451@polimi.it::5b266bd1-c5ce-46d8-bc7b-513e46f32213" providerId="AD" clId="Web-{35C3D3CD-22FF-EA4C-5165-6430D7AFCB2C}" dt="2023-07-18T08:22:28.418" v="7" actId="20577"/>
          <ac:spMkLst>
            <pc:docMk/>
            <pc:sldMk cId="1940097963" sldId="258"/>
            <ac:spMk id="51" creationId="{8D0544C7-96D7-4A7E-93C9-E45AD95FF4AB}"/>
          </ac:spMkLst>
        </pc:spChg>
      </pc:sldChg>
    </pc:docChg>
  </pc:docChgLst>
  <pc:docChgLst>
    <pc:chgData name="Monica Santinelli" userId="S::10656465@polimi.it::27f80ccb-0cfe-4a1e-8bcd-46790f10ccc4" providerId="AD" clId="Web-{88811107-E453-CE08-A99E-86B7AF791C7B}"/>
    <pc:docChg chg="modSld">
      <pc:chgData name="Monica Santinelli" userId="S::10656465@polimi.it::27f80ccb-0cfe-4a1e-8bcd-46790f10ccc4" providerId="AD" clId="Web-{88811107-E453-CE08-A99E-86B7AF791C7B}" dt="2023-07-18T18:15:57.417" v="1"/>
      <pc:docMkLst>
        <pc:docMk/>
      </pc:docMkLst>
      <pc:sldChg chg="modSp">
        <pc:chgData name="Monica Santinelli" userId="S::10656465@polimi.it::27f80ccb-0cfe-4a1e-8bcd-46790f10ccc4" providerId="AD" clId="Web-{88811107-E453-CE08-A99E-86B7AF791C7B}" dt="2023-07-18T18:15:57.417" v="1"/>
        <pc:sldMkLst>
          <pc:docMk/>
          <pc:sldMk cId="431935500" sldId="294"/>
        </pc:sldMkLst>
        <pc:picChg chg="mod">
          <ac:chgData name="Monica Santinelli" userId="S::10656465@polimi.it::27f80ccb-0cfe-4a1e-8bcd-46790f10ccc4" providerId="AD" clId="Web-{88811107-E453-CE08-A99E-86B7AF791C7B}" dt="2023-07-18T18:15:43.557" v="0"/>
          <ac:picMkLst>
            <pc:docMk/>
            <pc:sldMk cId="431935500" sldId="294"/>
            <ac:picMk id="9" creationId="{26170998-603F-399C-56ED-1D7E7B1B946A}"/>
          </ac:picMkLst>
        </pc:picChg>
        <pc:picChg chg="mod">
          <ac:chgData name="Monica Santinelli" userId="S::10656465@polimi.it::27f80ccb-0cfe-4a1e-8bcd-46790f10ccc4" providerId="AD" clId="Web-{88811107-E453-CE08-A99E-86B7AF791C7B}" dt="2023-07-18T18:15:57.417" v="1"/>
          <ac:picMkLst>
            <pc:docMk/>
            <pc:sldMk cId="431935500" sldId="294"/>
            <ac:picMk id="11" creationId="{F909F4D5-AA24-2DC9-A85D-5E8DF94859B3}"/>
          </ac:picMkLst>
        </pc:picChg>
      </pc:sldChg>
    </pc:docChg>
  </pc:docChgLst>
  <pc:docChgLst>
    <pc:chgData name="Gianluca Filesi" userId="ca4a2817-dad8-4862-a380-57672b2f515a" providerId="ADAL" clId="{F5C0D7EE-7900-2C4C-AB7E-92AE2283B514}"/>
    <pc:docChg chg="custSel addSld modSld sldOrd">
      <pc:chgData name="Gianluca Filesi" userId="ca4a2817-dad8-4862-a380-57672b2f515a" providerId="ADAL" clId="{F5C0D7EE-7900-2C4C-AB7E-92AE2283B514}" dt="2023-07-16T09:22:00.092" v="372" actId="14826"/>
      <pc:docMkLst>
        <pc:docMk/>
      </pc:docMkLst>
      <pc:sldChg chg="modSp mod ord">
        <pc:chgData name="Gianluca Filesi" userId="ca4a2817-dad8-4862-a380-57672b2f515a" providerId="ADAL" clId="{F5C0D7EE-7900-2C4C-AB7E-92AE2283B514}" dt="2023-07-16T09:17:13.492" v="220" actId="20577"/>
        <pc:sldMkLst>
          <pc:docMk/>
          <pc:sldMk cId="911928113" sldId="277"/>
        </pc:sldMkLst>
        <pc:spChg chg="mod">
          <ac:chgData name="Gianluca Filesi" userId="ca4a2817-dad8-4862-a380-57672b2f515a" providerId="ADAL" clId="{F5C0D7EE-7900-2C4C-AB7E-92AE2283B514}" dt="2023-07-16T09:17:06.523" v="219" actId="20577"/>
          <ac:spMkLst>
            <pc:docMk/>
            <pc:sldMk cId="911928113" sldId="277"/>
            <ac:spMk id="8" creationId="{905FA8EF-157F-470A-9A7E-068F86D005A6}"/>
          </ac:spMkLst>
        </pc:spChg>
        <pc:spChg chg="mod">
          <ac:chgData name="Gianluca Filesi" userId="ca4a2817-dad8-4862-a380-57672b2f515a" providerId="ADAL" clId="{F5C0D7EE-7900-2C4C-AB7E-92AE2283B514}" dt="2023-07-16T09:17:13.492" v="220" actId="20577"/>
          <ac:spMkLst>
            <pc:docMk/>
            <pc:sldMk cId="911928113" sldId="277"/>
            <ac:spMk id="9" creationId="{36CD7D58-8B7B-4658-AAF7-9D9C734E7D26}"/>
          </ac:spMkLst>
        </pc:spChg>
      </pc:sldChg>
      <pc:sldChg chg="modSp add ord">
        <pc:chgData name="Gianluca Filesi" userId="ca4a2817-dad8-4862-a380-57672b2f515a" providerId="ADAL" clId="{F5C0D7EE-7900-2C4C-AB7E-92AE2283B514}" dt="2023-07-16T09:09:57.432" v="55" actId="20578"/>
        <pc:sldMkLst>
          <pc:docMk/>
          <pc:sldMk cId="693248439" sldId="280"/>
        </pc:sldMkLst>
        <pc:picChg chg="mod">
          <ac:chgData name="Gianluca Filesi" userId="ca4a2817-dad8-4862-a380-57672b2f515a" providerId="ADAL" clId="{F5C0D7EE-7900-2C4C-AB7E-92AE2283B514}" dt="2023-07-16T09:09:40.496" v="53" actId="14826"/>
          <ac:picMkLst>
            <pc:docMk/>
            <pc:sldMk cId="693248439" sldId="280"/>
            <ac:picMk id="10" creationId="{44E32EAB-B1AD-4708-8D7E-37323D36397A}"/>
          </ac:picMkLst>
        </pc:picChg>
      </pc:sldChg>
      <pc:sldChg chg="modSp add mod">
        <pc:chgData name="Gianluca Filesi" userId="ca4a2817-dad8-4862-a380-57672b2f515a" providerId="ADAL" clId="{F5C0D7EE-7900-2C4C-AB7E-92AE2283B514}" dt="2023-07-16T09:17:58.782" v="263" actId="12"/>
        <pc:sldMkLst>
          <pc:docMk/>
          <pc:sldMk cId="3167514890" sldId="281"/>
        </pc:sldMkLst>
        <pc:spChg chg="mod">
          <ac:chgData name="Gianluca Filesi" userId="ca4a2817-dad8-4862-a380-57672b2f515a" providerId="ADAL" clId="{F5C0D7EE-7900-2C4C-AB7E-92AE2283B514}" dt="2023-07-16T09:17:24.197" v="231" actId="20577"/>
          <ac:spMkLst>
            <pc:docMk/>
            <pc:sldMk cId="3167514890" sldId="281"/>
            <ac:spMk id="8" creationId="{905FA8EF-157F-470A-9A7E-068F86D005A6}"/>
          </ac:spMkLst>
        </pc:spChg>
        <pc:spChg chg="mod">
          <ac:chgData name="Gianluca Filesi" userId="ca4a2817-dad8-4862-a380-57672b2f515a" providerId="ADAL" clId="{F5C0D7EE-7900-2C4C-AB7E-92AE2283B514}" dt="2023-07-16T09:17:58.782" v="263" actId="12"/>
          <ac:spMkLst>
            <pc:docMk/>
            <pc:sldMk cId="3167514890" sldId="281"/>
            <ac:spMk id="9" creationId="{36CD7D58-8B7B-4658-AAF7-9D9C734E7D26}"/>
          </ac:spMkLst>
        </pc:spChg>
        <pc:spChg chg="mod">
          <ac:chgData name="Gianluca Filesi" userId="ca4a2817-dad8-4862-a380-57672b2f515a" providerId="ADAL" clId="{F5C0D7EE-7900-2C4C-AB7E-92AE2283B514}" dt="2023-07-16T09:10:26.663" v="72" actId="790"/>
          <ac:spMkLst>
            <pc:docMk/>
            <pc:sldMk cId="3167514890" sldId="281"/>
            <ac:spMk id="17" creationId="{BC171729-FA89-41F2-A24C-7E20DF05F554}"/>
          </ac:spMkLst>
        </pc:spChg>
        <pc:picChg chg="mod">
          <ac:chgData name="Gianluca Filesi" userId="ca4a2817-dad8-4862-a380-57672b2f515a" providerId="ADAL" clId="{F5C0D7EE-7900-2C4C-AB7E-92AE2283B514}" dt="2023-07-16T09:15:19.839" v="166" actId="14826"/>
          <ac:picMkLst>
            <pc:docMk/>
            <pc:sldMk cId="3167514890" sldId="281"/>
            <ac:picMk id="12" creationId="{B97FDCA7-3077-4511-87EE-296E6C712D42}"/>
          </ac:picMkLst>
        </pc:picChg>
      </pc:sldChg>
      <pc:sldChg chg="addSp delSp modSp add mod">
        <pc:chgData name="Gianluca Filesi" userId="ca4a2817-dad8-4862-a380-57672b2f515a" providerId="ADAL" clId="{F5C0D7EE-7900-2C4C-AB7E-92AE2283B514}" dt="2023-07-16T09:20:47.104" v="345" actId="14826"/>
        <pc:sldMkLst>
          <pc:docMk/>
          <pc:sldMk cId="2967537203" sldId="282"/>
        </pc:sldMkLst>
        <pc:spChg chg="add del mod">
          <ac:chgData name="Gianluca Filesi" userId="ca4a2817-dad8-4862-a380-57672b2f515a" providerId="ADAL" clId="{F5C0D7EE-7900-2C4C-AB7E-92AE2283B514}" dt="2023-07-16T09:16:40.393" v="209"/>
          <ac:spMkLst>
            <pc:docMk/>
            <pc:sldMk cId="2967537203" sldId="282"/>
            <ac:spMk id="2" creationId="{1AAC81A5-9040-64AB-D1DE-B2813354EE00}"/>
          </ac:spMkLst>
        </pc:spChg>
        <pc:spChg chg="mod">
          <ac:chgData name="Gianluca Filesi" userId="ca4a2817-dad8-4862-a380-57672b2f515a" providerId="ADAL" clId="{F5C0D7EE-7900-2C4C-AB7E-92AE2283B514}" dt="2023-07-16T09:18:14.223" v="274" actId="20577"/>
          <ac:spMkLst>
            <pc:docMk/>
            <pc:sldMk cId="2967537203" sldId="282"/>
            <ac:spMk id="8" creationId="{905FA8EF-157F-470A-9A7E-068F86D005A6}"/>
          </ac:spMkLst>
        </pc:spChg>
        <pc:spChg chg="mod">
          <ac:chgData name="Gianluca Filesi" userId="ca4a2817-dad8-4862-a380-57672b2f515a" providerId="ADAL" clId="{F5C0D7EE-7900-2C4C-AB7E-92AE2283B514}" dt="2023-07-16T09:20:07.095" v="344" actId="20577"/>
          <ac:spMkLst>
            <pc:docMk/>
            <pc:sldMk cId="2967537203" sldId="282"/>
            <ac:spMk id="9" creationId="{36CD7D58-8B7B-4658-AAF7-9D9C734E7D26}"/>
          </ac:spMkLst>
        </pc:spChg>
        <pc:spChg chg="mod">
          <ac:chgData name="Gianluca Filesi" userId="ca4a2817-dad8-4862-a380-57672b2f515a" providerId="ADAL" clId="{F5C0D7EE-7900-2C4C-AB7E-92AE2283B514}" dt="2023-07-16T09:16:14.563" v="183" actId="20577"/>
          <ac:spMkLst>
            <pc:docMk/>
            <pc:sldMk cId="2967537203" sldId="282"/>
            <ac:spMk id="17" creationId="{BC171729-FA89-41F2-A24C-7E20DF05F554}"/>
          </ac:spMkLst>
        </pc:spChg>
        <pc:picChg chg="mod">
          <ac:chgData name="Gianluca Filesi" userId="ca4a2817-dad8-4862-a380-57672b2f515a" providerId="ADAL" clId="{F5C0D7EE-7900-2C4C-AB7E-92AE2283B514}" dt="2023-07-16T09:20:47.104" v="345" actId="14826"/>
          <ac:picMkLst>
            <pc:docMk/>
            <pc:sldMk cId="2967537203" sldId="282"/>
            <ac:picMk id="12" creationId="{B97FDCA7-3077-4511-87EE-296E6C712D42}"/>
          </ac:picMkLst>
        </pc:picChg>
      </pc:sldChg>
      <pc:sldChg chg="modSp add mod">
        <pc:chgData name="Gianluca Filesi" userId="ca4a2817-dad8-4862-a380-57672b2f515a" providerId="ADAL" clId="{F5C0D7EE-7900-2C4C-AB7E-92AE2283B514}" dt="2023-07-16T09:22:00.092" v="372" actId="14826"/>
        <pc:sldMkLst>
          <pc:docMk/>
          <pc:sldMk cId="1584870370" sldId="283"/>
        </pc:sldMkLst>
        <pc:spChg chg="mod">
          <ac:chgData name="Gianluca Filesi" userId="ca4a2817-dad8-4862-a380-57672b2f515a" providerId="ADAL" clId="{F5C0D7EE-7900-2C4C-AB7E-92AE2283B514}" dt="2023-07-16T09:21:46.309" v="371" actId="20577"/>
          <ac:spMkLst>
            <pc:docMk/>
            <pc:sldMk cId="1584870370" sldId="283"/>
            <ac:spMk id="8" creationId="{905FA8EF-157F-470A-9A7E-068F86D005A6}"/>
          </ac:spMkLst>
        </pc:spChg>
        <pc:spChg chg="mod">
          <ac:chgData name="Gianluca Filesi" userId="ca4a2817-dad8-4862-a380-57672b2f515a" providerId="ADAL" clId="{F5C0D7EE-7900-2C4C-AB7E-92AE2283B514}" dt="2023-07-16T09:21:23.873" v="370" actId="20577"/>
          <ac:spMkLst>
            <pc:docMk/>
            <pc:sldMk cId="1584870370" sldId="283"/>
            <ac:spMk id="17" creationId="{BC171729-FA89-41F2-A24C-7E20DF05F554}"/>
          </ac:spMkLst>
        </pc:spChg>
        <pc:picChg chg="mod">
          <ac:chgData name="Gianluca Filesi" userId="ca4a2817-dad8-4862-a380-57672b2f515a" providerId="ADAL" clId="{F5C0D7EE-7900-2C4C-AB7E-92AE2283B514}" dt="2023-07-16T09:22:00.092" v="372" actId="14826"/>
          <ac:picMkLst>
            <pc:docMk/>
            <pc:sldMk cId="1584870370" sldId="283"/>
            <ac:picMk id="12" creationId="{B97FDCA7-3077-4511-87EE-296E6C712D42}"/>
          </ac:picMkLst>
        </pc:picChg>
      </pc:sldChg>
    </pc:docChg>
  </pc:docChgLst>
  <pc:docChgLst>
    <pc:chgData name="Monica Santinelli" userId="S::10656465@polimi.it::27f80ccb-0cfe-4a1e-8bcd-46790f10ccc4" providerId="AD" clId="Web-{CD2867A6-F279-75B6-DD96-DFE2AFFDFF4C}"/>
    <pc:docChg chg="modSld">
      <pc:chgData name="Monica Santinelli" userId="S::10656465@polimi.it::27f80ccb-0cfe-4a1e-8bcd-46790f10ccc4" providerId="AD" clId="Web-{CD2867A6-F279-75B6-DD96-DFE2AFFDFF4C}" dt="2023-07-18T18:23:39.871" v="19" actId="14100"/>
      <pc:docMkLst>
        <pc:docMk/>
      </pc:docMkLst>
      <pc:sldChg chg="addSp delSp modSp">
        <pc:chgData name="Monica Santinelli" userId="S::10656465@polimi.it::27f80ccb-0cfe-4a1e-8bcd-46790f10ccc4" providerId="AD" clId="Web-{CD2867A6-F279-75B6-DD96-DFE2AFFDFF4C}" dt="2023-07-18T18:23:39.871" v="19" actId="14100"/>
        <pc:sldMkLst>
          <pc:docMk/>
          <pc:sldMk cId="693248439" sldId="280"/>
        </pc:sldMkLst>
        <pc:spChg chg="add del mod">
          <ac:chgData name="Monica Santinelli" userId="S::10656465@polimi.it::27f80ccb-0cfe-4a1e-8bcd-46790f10ccc4" providerId="AD" clId="Web-{CD2867A6-F279-75B6-DD96-DFE2AFFDFF4C}" dt="2023-07-18T18:21:31.680" v="1"/>
          <ac:spMkLst>
            <pc:docMk/>
            <pc:sldMk cId="693248439" sldId="280"/>
            <ac:spMk id="3" creationId="{4868B123-0B8E-58F9-A952-52B4A1967F17}"/>
          </ac:spMkLst>
        </pc:spChg>
        <pc:spChg chg="add del mod">
          <ac:chgData name="Monica Santinelli" userId="S::10656465@polimi.it::27f80ccb-0cfe-4a1e-8bcd-46790f10ccc4" providerId="AD" clId="Web-{CD2867A6-F279-75B6-DD96-DFE2AFFDFF4C}" dt="2023-07-18T18:22:07.384" v="5"/>
          <ac:spMkLst>
            <pc:docMk/>
            <pc:sldMk cId="693248439" sldId="280"/>
            <ac:spMk id="6" creationId="{789406CD-5A27-4374-C40D-3794981D57D6}"/>
          </ac:spMkLst>
        </pc:spChg>
        <pc:picChg chg="add del mod ord">
          <ac:chgData name="Monica Santinelli" userId="S::10656465@polimi.it::27f80ccb-0cfe-4a1e-8bcd-46790f10ccc4" providerId="AD" clId="Web-{CD2867A6-F279-75B6-DD96-DFE2AFFDFF4C}" dt="2023-07-18T18:22:03.790" v="4"/>
          <ac:picMkLst>
            <pc:docMk/>
            <pc:sldMk cId="693248439" sldId="280"/>
            <ac:picMk id="4" creationId="{5A0B26D8-BAA4-52F4-2591-EE9354BCEE44}"/>
          </ac:picMkLst>
        </pc:picChg>
        <pc:picChg chg="add mod">
          <ac:chgData name="Monica Santinelli" userId="S::10656465@polimi.it::27f80ccb-0cfe-4a1e-8bcd-46790f10ccc4" providerId="AD" clId="Web-{CD2867A6-F279-75B6-DD96-DFE2AFFDFF4C}" dt="2023-07-18T18:23:39.871" v="19" actId="14100"/>
          <ac:picMkLst>
            <pc:docMk/>
            <pc:sldMk cId="693248439" sldId="280"/>
            <ac:picMk id="7" creationId="{D78E20F3-447D-D716-612B-BE0F8958EF0E}"/>
          </ac:picMkLst>
        </pc:picChg>
        <pc:picChg chg="del">
          <ac:chgData name="Monica Santinelli" userId="S::10656465@polimi.it::27f80ccb-0cfe-4a1e-8bcd-46790f10ccc4" providerId="AD" clId="Web-{CD2867A6-F279-75B6-DD96-DFE2AFFDFF4C}" dt="2023-07-18T18:21:07.663" v="0"/>
          <ac:picMkLst>
            <pc:docMk/>
            <pc:sldMk cId="693248439" sldId="280"/>
            <ac:picMk id="10" creationId="{44E32EAB-B1AD-4708-8D7E-37323D36397A}"/>
          </ac:picMkLst>
        </pc:picChg>
      </pc:sldChg>
    </pc:docChg>
  </pc:docChgLst>
  <pc:docChgLst>
    <pc:chgData name="Cyril Andrea Hauser" userId="S::10740451@polimi.it::5b266bd1-c5ce-46d8-bc7b-513e46f32213" providerId="AD" clId="Web-{6EB2F4E5-3546-0EEB-E98D-DF14AD9F144F}"/>
    <pc:docChg chg="modSld">
      <pc:chgData name="Cyril Andrea Hauser" userId="S::10740451@polimi.it::5b266bd1-c5ce-46d8-bc7b-513e46f32213" providerId="AD" clId="Web-{6EB2F4E5-3546-0EEB-E98D-DF14AD9F144F}" dt="2023-07-19T08:38:38.820" v="1" actId="20577"/>
      <pc:docMkLst>
        <pc:docMk/>
      </pc:docMkLst>
      <pc:sldChg chg="modSp">
        <pc:chgData name="Cyril Andrea Hauser" userId="S::10740451@polimi.it::5b266bd1-c5ce-46d8-bc7b-513e46f32213" providerId="AD" clId="Web-{6EB2F4E5-3546-0EEB-E98D-DF14AD9F144F}" dt="2023-07-19T08:38:38.820" v="1" actId="20577"/>
        <pc:sldMkLst>
          <pc:docMk/>
          <pc:sldMk cId="2001687365" sldId="256"/>
        </pc:sldMkLst>
        <pc:spChg chg="mod">
          <ac:chgData name="Cyril Andrea Hauser" userId="S::10740451@polimi.it::5b266bd1-c5ce-46d8-bc7b-513e46f32213" providerId="AD" clId="Web-{6EB2F4E5-3546-0EEB-E98D-DF14AD9F144F}" dt="2023-07-19T08:38:38.820" v="1" actId="20577"/>
          <ac:spMkLst>
            <pc:docMk/>
            <pc:sldMk cId="2001687365" sldId="256"/>
            <ac:spMk id="6" creationId="{1D58DC82-6658-C4B9-CA48-9A12DCC33E2A}"/>
          </ac:spMkLst>
        </pc:spChg>
      </pc:sldChg>
    </pc:docChg>
  </pc:docChgLst>
  <pc:docChgLst>
    <pc:chgData name="Monica Santinelli" userId="S::10656465@polimi.it::27f80ccb-0cfe-4a1e-8bcd-46790f10ccc4" providerId="AD" clId="Web-{D73539A7-D945-B614-4572-5A6871E93D78}"/>
    <pc:docChg chg="delSld modSld">
      <pc:chgData name="Monica Santinelli" userId="S::10656465@polimi.it::27f80ccb-0cfe-4a1e-8bcd-46790f10ccc4" providerId="AD" clId="Web-{D73539A7-D945-B614-4572-5A6871E93D78}" dt="2023-07-17T12:50:49.611" v="21" actId="1076"/>
      <pc:docMkLst>
        <pc:docMk/>
      </pc:docMkLst>
      <pc:sldChg chg="del">
        <pc:chgData name="Monica Santinelli" userId="S::10656465@polimi.it::27f80ccb-0cfe-4a1e-8bcd-46790f10ccc4" providerId="AD" clId="Web-{D73539A7-D945-B614-4572-5A6871E93D78}" dt="2023-07-17T12:42:57.201" v="15"/>
        <pc:sldMkLst>
          <pc:docMk/>
          <pc:sldMk cId="1234817897" sldId="278"/>
        </pc:sldMkLst>
      </pc:sldChg>
      <pc:sldChg chg="del">
        <pc:chgData name="Monica Santinelli" userId="S::10656465@polimi.it::27f80ccb-0cfe-4a1e-8bcd-46790f10ccc4" providerId="AD" clId="Web-{D73539A7-D945-B614-4572-5A6871E93D78}" dt="2023-07-17T12:41:13.087" v="0"/>
        <pc:sldMkLst>
          <pc:docMk/>
          <pc:sldMk cId="488283703" sldId="291"/>
        </pc:sldMkLst>
      </pc:sldChg>
      <pc:sldChg chg="delSp modSp">
        <pc:chgData name="Monica Santinelli" userId="S::10656465@polimi.it::27f80ccb-0cfe-4a1e-8bcd-46790f10ccc4" providerId="AD" clId="Web-{D73539A7-D945-B614-4572-5A6871E93D78}" dt="2023-07-17T12:50:49.611" v="21" actId="1076"/>
        <pc:sldMkLst>
          <pc:docMk/>
          <pc:sldMk cId="1765305511" sldId="297"/>
        </pc:sldMkLst>
        <pc:spChg chg="del">
          <ac:chgData name="Monica Santinelli" userId="S::10656465@polimi.it::27f80ccb-0cfe-4a1e-8bcd-46790f10ccc4" providerId="AD" clId="Web-{D73539A7-D945-B614-4572-5A6871E93D78}" dt="2023-07-17T12:46:17.412" v="17"/>
          <ac:spMkLst>
            <pc:docMk/>
            <pc:sldMk cId="1765305511" sldId="297"/>
            <ac:spMk id="24" creationId="{541F9E0B-A8AB-CCB2-4CB3-8F301AF434BE}"/>
          </ac:spMkLst>
        </pc:spChg>
        <pc:picChg chg="mod">
          <ac:chgData name="Monica Santinelli" userId="S::10656465@polimi.it::27f80ccb-0cfe-4a1e-8bcd-46790f10ccc4" providerId="AD" clId="Web-{D73539A7-D945-B614-4572-5A6871E93D78}" dt="2023-07-17T12:50:49.611" v="21" actId="1076"/>
          <ac:picMkLst>
            <pc:docMk/>
            <pc:sldMk cId="1765305511" sldId="297"/>
            <ac:picMk id="2" creationId="{29AB501E-5060-ED58-9D5A-3B94386DBF01}"/>
          </ac:picMkLst>
        </pc:picChg>
        <pc:picChg chg="mod">
          <ac:chgData name="Monica Santinelli" userId="S::10656465@polimi.it::27f80ccb-0cfe-4a1e-8bcd-46790f10ccc4" providerId="AD" clId="Web-{D73539A7-D945-B614-4572-5A6871E93D78}" dt="2023-07-17T12:46:35.257" v="19" actId="1076"/>
          <ac:picMkLst>
            <pc:docMk/>
            <pc:sldMk cId="1765305511" sldId="297"/>
            <ac:picMk id="20" creationId="{09B9B58A-527A-8527-FCFE-07B209D61B39}"/>
          </ac:picMkLst>
        </pc:picChg>
      </pc:sldChg>
      <pc:sldChg chg="modSp">
        <pc:chgData name="Monica Santinelli" userId="S::10656465@polimi.it::27f80ccb-0cfe-4a1e-8bcd-46790f10ccc4" providerId="AD" clId="Web-{D73539A7-D945-B614-4572-5A6871E93D78}" dt="2023-07-17T12:42:40.825" v="14" actId="1076"/>
        <pc:sldMkLst>
          <pc:docMk/>
          <pc:sldMk cId="142666670" sldId="299"/>
        </pc:sldMkLst>
        <pc:spChg chg="mod">
          <ac:chgData name="Monica Santinelli" userId="S::10656465@polimi.it::27f80ccb-0cfe-4a1e-8bcd-46790f10ccc4" providerId="AD" clId="Web-{D73539A7-D945-B614-4572-5A6871E93D78}" dt="2023-07-17T12:42:17.840" v="10" actId="1076"/>
          <ac:spMkLst>
            <pc:docMk/>
            <pc:sldMk cId="142666670" sldId="299"/>
            <ac:spMk id="2" creationId="{33423F02-1CC2-2442-7DAF-0AA56877A9B6}"/>
          </ac:spMkLst>
        </pc:spChg>
        <pc:spChg chg="mod">
          <ac:chgData name="Monica Santinelli" userId="S::10656465@polimi.it::27f80ccb-0cfe-4a1e-8bcd-46790f10ccc4" providerId="AD" clId="Web-{D73539A7-D945-B614-4572-5A6871E93D78}" dt="2023-07-17T12:42:40.825" v="14" actId="1076"/>
          <ac:spMkLst>
            <pc:docMk/>
            <pc:sldMk cId="142666670" sldId="299"/>
            <ac:spMk id="3" creationId="{248EEE7D-9AA4-C878-3CDA-F0ABD7F5E92C}"/>
          </ac:spMkLst>
        </pc:spChg>
        <pc:graphicFrameChg chg="mod">
          <ac:chgData name="Monica Santinelli" userId="S::10656465@polimi.it::27f80ccb-0cfe-4a1e-8bcd-46790f10ccc4" providerId="AD" clId="Web-{D73539A7-D945-B614-4572-5A6871E93D78}" dt="2023-07-17T12:42:28.043" v="12" actId="1076"/>
          <ac:graphicFrameMkLst>
            <pc:docMk/>
            <pc:sldMk cId="142666670" sldId="299"/>
            <ac:graphicFrameMk id="11" creationId="{99123D91-54A1-78A3-54C8-28C975340701}"/>
          </ac:graphicFrameMkLst>
        </pc:graphicFrameChg>
        <pc:graphicFrameChg chg="mod">
          <ac:chgData name="Monica Santinelli" userId="S::10656465@polimi.it::27f80ccb-0cfe-4a1e-8bcd-46790f10ccc4" providerId="AD" clId="Web-{D73539A7-D945-B614-4572-5A6871E93D78}" dt="2023-07-17T12:42:35.934" v="13" actId="1076"/>
          <ac:graphicFrameMkLst>
            <pc:docMk/>
            <pc:sldMk cId="142666670" sldId="299"/>
            <ac:graphicFrameMk id="25" creationId="{07EDE54E-BF5C-329A-15F5-BEC5090FF4FE}"/>
          </ac:graphicFrameMkLst>
        </pc:graphicFrameChg>
      </pc:sldChg>
    </pc:docChg>
  </pc:docChgLst>
  <pc:docChgLst>
    <pc:chgData name="Monica Santinelli" userId="S::10656465@polimi.it::27f80ccb-0cfe-4a1e-8bcd-46790f10ccc4" providerId="AD" clId="Web-{B7F35269-57D7-27B6-B2F4-CD249D80463C}"/>
    <pc:docChg chg="addSld delSld modSld sldOrd">
      <pc:chgData name="Monica Santinelli" userId="S::10656465@polimi.it::27f80ccb-0cfe-4a1e-8bcd-46790f10ccc4" providerId="AD" clId="Web-{B7F35269-57D7-27B6-B2F4-CD249D80463C}" dt="2023-07-16T11:21:47.968" v="295" actId="14100"/>
      <pc:docMkLst>
        <pc:docMk/>
      </pc:docMkLst>
      <pc:sldChg chg="addSp delSp modSp">
        <pc:chgData name="Monica Santinelli" userId="S::10656465@polimi.it::27f80ccb-0cfe-4a1e-8bcd-46790f10ccc4" providerId="AD" clId="Web-{B7F35269-57D7-27B6-B2F4-CD249D80463C}" dt="2023-07-16T10:10:34.481" v="55" actId="1076"/>
        <pc:sldMkLst>
          <pc:docMk/>
          <pc:sldMk cId="2001687365" sldId="256"/>
        </pc:sldMkLst>
        <pc:spChg chg="mod">
          <ac:chgData name="Monica Santinelli" userId="S::10656465@polimi.it::27f80ccb-0cfe-4a1e-8bcd-46790f10ccc4" providerId="AD" clId="Web-{B7F35269-57D7-27B6-B2F4-CD249D80463C}" dt="2023-07-16T10:10:26.887" v="54" actId="1076"/>
          <ac:spMkLst>
            <pc:docMk/>
            <pc:sldMk cId="2001687365" sldId="256"/>
            <ac:spMk id="4" creationId="{68F1A733-026C-42DF-9018-81504AB1E3B1}"/>
          </ac:spMkLst>
        </pc:spChg>
        <pc:picChg chg="add del mod">
          <ac:chgData name="Monica Santinelli" userId="S::10656465@polimi.it::27f80ccb-0cfe-4a1e-8bcd-46790f10ccc4" providerId="AD" clId="Web-{B7F35269-57D7-27B6-B2F4-CD249D80463C}" dt="2023-07-16T10:08:10.645" v="35"/>
          <ac:picMkLst>
            <pc:docMk/>
            <pc:sldMk cId="2001687365" sldId="256"/>
            <ac:picMk id="6" creationId="{286D2332-4B03-F351-7BC3-22CE560C8DBA}"/>
          </ac:picMkLst>
        </pc:picChg>
        <pc:picChg chg="add mod">
          <ac:chgData name="Monica Santinelli" userId="S::10656465@polimi.it::27f80ccb-0cfe-4a1e-8bcd-46790f10ccc4" providerId="AD" clId="Web-{B7F35269-57D7-27B6-B2F4-CD249D80463C}" dt="2023-07-16T10:10:34.481" v="55" actId="1076"/>
          <ac:picMkLst>
            <pc:docMk/>
            <pc:sldMk cId="2001687365" sldId="256"/>
            <ac:picMk id="7" creationId="{0CC455E6-B86E-5A34-CBC6-A2D1B064C46B}"/>
          </ac:picMkLst>
        </pc:picChg>
        <pc:picChg chg="add del mod">
          <ac:chgData name="Monica Santinelli" userId="S::10656465@polimi.it::27f80ccb-0cfe-4a1e-8bcd-46790f10ccc4" providerId="AD" clId="Web-{B7F35269-57D7-27B6-B2F4-CD249D80463C}" dt="2023-07-16T10:09:57.760" v="50"/>
          <ac:picMkLst>
            <pc:docMk/>
            <pc:sldMk cId="2001687365" sldId="256"/>
            <ac:picMk id="10" creationId="{D798A514-0631-8C56-AD2B-26A77E3810B6}"/>
          </ac:picMkLst>
        </pc:picChg>
      </pc:sldChg>
      <pc:sldChg chg="modSp">
        <pc:chgData name="Monica Santinelli" userId="S::10656465@polimi.it::27f80ccb-0cfe-4a1e-8bcd-46790f10ccc4" providerId="AD" clId="Web-{B7F35269-57D7-27B6-B2F4-CD249D80463C}" dt="2023-07-16T11:21:47.968" v="295" actId="14100"/>
        <pc:sldMkLst>
          <pc:docMk/>
          <pc:sldMk cId="3930868130" sldId="257"/>
        </pc:sldMkLst>
        <pc:spChg chg="mod">
          <ac:chgData name="Monica Santinelli" userId="S::10656465@polimi.it::27f80ccb-0cfe-4a1e-8bcd-46790f10ccc4" providerId="AD" clId="Web-{B7F35269-57D7-27B6-B2F4-CD249D80463C}" dt="2023-07-16T11:21:47.968" v="295" actId="14100"/>
          <ac:spMkLst>
            <pc:docMk/>
            <pc:sldMk cId="3930868130" sldId="257"/>
            <ac:spMk id="2" creationId="{28B81835-5BFB-4317-82A1-3727217585F4}"/>
          </ac:spMkLst>
        </pc:spChg>
        <pc:picChg chg="mod modCrop">
          <ac:chgData name="Monica Santinelli" userId="S::10656465@polimi.it::27f80ccb-0cfe-4a1e-8bcd-46790f10ccc4" providerId="AD" clId="Web-{B7F35269-57D7-27B6-B2F4-CD249D80463C}" dt="2023-07-16T10:02:45.406" v="5" actId="14100"/>
          <ac:picMkLst>
            <pc:docMk/>
            <pc:sldMk cId="3930868130" sldId="257"/>
            <ac:picMk id="4" creationId="{717C13B7-1D26-5CC3-DA8F-FDF1CB8BD84E}"/>
          </ac:picMkLst>
        </pc:picChg>
      </pc:sldChg>
      <pc:sldChg chg="del">
        <pc:chgData name="Monica Santinelli" userId="S::10656465@polimi.it::27f80ccb-0cfe-4a1e-8bcd-46790f10ccc4" providerId="AD" clId="Web-{B7F35269-57D7-27B6-B2F4-CD249D80463C}" dt="2023-07-16T10:47:52.296" v="196"/>
        <pc:sldMkLst>
          <pc:docMk/>
          <pc:sldMk cId="3869562006" sldId="262"/>
        </pc:sldMkLst>
      </pc:sldChg>
      <pc:sldChg chg="del">
        <pc:chgData name="Monica Santinelli" userId="S::10656465@polimi.it::27f80ccb-0cfe-4a1e-8bcd-46790f10ccc4" providerId="AD" clId="Web-{B7F35269-57D7-27B6-B2F4-CD249D80463C}" dt="2023-07-16T10:47:44.404" v="194"/>
        <pc:sldMkLst>
          <pc:docMk/>
          <pc:sldMk cId="1756826015" sldId="264"/>
        </pc:sldMkLst>
      </pc:sldChg>
      <pc:sldChg chg="del">
        <pc:chgData name="Monica Santinelli" userId="S::10656465@polimi.it::27f80ccb-0cfe-4a1e-8bcd-46790f10ccc4" providerId="AD" clId="Web-{B7F35269-57D7-27B6-B2F4-CD249D80463C}" dt="2023-07-16T10:47:36.154" v="192"/>
        <pc:sldMkLst>
          <pc:docMk/>
          <pc:sldMk cId="943886692" sldId="266"/>
        </pc:sldMkLst>
      </pc:sldChg>
      <pc:sldChg chg="del">
        <pc:chgData name="Monica Santinelli" userId="S::10656465@polimi.it::27f80ccb-0cfe-4a1e-8bcd-46790f10ccc4" providerId="AD" clId="Web-{B7F35269-57D7-27B6-B2F4-CD249D80463C}" dt="2023-07-16T10:47:31.779" v="190"/>
        <pc:sldMkLst>
          <pc:docMk/>
          <pc:sldMk cId="2624541570" sldId="267"/>
        </pc:sldMkLst>
      </pc:sldChg>
      <pc:sldChg chg="del">
        <pc:chgData name="Monica Santinelli" userId="S::10656465@polimi.it::27f80ccb-0cfe-4a1e-8bcd-46790f10ccc4" providerId="AD" clId="Web-{B7F35269-57D7-27B6-B2F4-CD249D80463C}" dt="2023-07-16T10:47:30.263" v="189"/>
        <pc:sldMkLst>
          <pc:docMk/>
          <pc:sldMk cId="1049861733" sldId="268"/>
        </pc:sldMkLst>
      </pc:sldChg>
      <pc:sldChg chg="addSp delSp modSp del ord">
        <pc:chgData name="Monica Santinelli" userId="S::10656465@polimi.it::27f80ccb-0cfe-4a1e-8bcd-46790f10ccc4" providerId="AD" clId="Web-{B7F35269-57D7-27B6-B2F4-CD249D80463C}" dt="2023-07-16T11:03:12.324" v="261"/>
        <pc:sldMkLst>
          <pc:docMk/>
          <pc:sldMk cId="162180408" sldId="269"/>
        </pc:sldMkLst>
        <pc:spChg chg="del mod">
          <ac:chgData name="Monica Santinelli" userId="S::10656465@polimi.it::27f80ccb-0cfe-4a1e-8bcd-46790f10ccc4" providerId="AD" clId="Web-{B7F35269-57D7-27B6-B2F4-CD249D80463C}" dt="2023-07-16T10:11:43.407" v="60"/>
          <ac:spMkLst>
            <pc:docMk/>
            <pc:sldMk cId="162180408" sldId="269"/>
            <ac:spMk id="3" creationId="{66894B75-A925-46F2-B7D5-C52040ADA3EA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14.509" v="11"/>
          <ac:spMkLst>
            <pc:docMk/>
            <pc:sldMk cId="162180408" sldId="269"/>
            <ac:spMk id="4" creationId="{9817762C-A4D0-EF6B-007E-7B666991B574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07.259" v="8"/>
          <ac:spMkLst>
            <pc:docMk/>
            <pc:sldMk cId="162180408" sldId="269"/>
            <ac:spMk id="6" creationId="{50A04B1B-E2A5-49F2-55AD-D5CEB3DE7508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11.790" v="10"/>
          <ac:spMkLst>
            <pc:docMk/>
            <pc:sldMk cId="162180408" sldId="269"/>
            <ac:spMk id="8" creationId="{33C13A4C-EAC6-6E88-07ED-66C83C847112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19.166" v="13"/>
          <ac:spMkLst>
            <pc:docMk/>
            <pc:sldMk cId="162180408" sldId="269"/>
            <ac:spMk id="10" creationId="{F9AB6D32-8B2A-1D03-4F2D-DEB4B360D09E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34.963" v="20"/>
          <ac:spMkLst>
            <pc:docMk/>
            <pc:sldMk cId="162180408" sldId="269"/>
            <ac:spMk id="12" creationId="{7CF1A2EE-5689-6C4E-3B53-7659E6446A14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30.619" v="19"/>
          <ac:spMkLst>
            <pc:docMk/>
            <pc:sldMk cId="162180408" sldId="269"/>
            <ac:spMk id="14" creationId="{BEB1AAC1-6291-1F84-6F5C-EF99E3E14BA7}"/>
          </ac:spMkLst>
        </pc:spChg>
        <pc:spChg chg="del mod">
          <ac:chgData name="Monica Santinelli" userId="S::10656465@polimi.it::27f80ccb-0cfe-4a1e-8bcd-46790f10ccc4" providerId="AD" clId="Web-{B7F35269-57D7-27B6-B2F4-CD249D80463C}" dt="2023-07-16T10:38:42.935" v="179"/>
          <ac:spMkLst>
            <pc:docMk/>
            <pc:sldMk cId="162180408" sldId="269"/>
            <ac:spMk id="16" creationId="{287088C7-A8BA-4FCC-96A1-5421868A8EC6}"/>
          </ac:spMkLst>
        </pc:spChg>
        <pc:spChg chg="del mod">
          <ac:chgData name="Monica Santinelli" userId="S::10656465@polimi.it::27f80ccb-0cfe-4a1e-8bcd-46790f10ccc4" providerId="AD" clId="Web-{B7F35269-57D7-27B6-B2F4-CD249D80463C}" dt="2023-07-16T10:05:25.338" v="17"/>
          <ac:spMkLst>
            <pc:docMk/>
            <pc:sldMk cId="162180408" sldId="269"/>
            <ac:spMk id="17" creationId="{2D8EE5BF-842C-414B-938F-82A9AE35B109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39.386" v="22"/>
          <ac:spMkLst>
            <pc:docMk/>
            <pc:sldMk cId="162180408" sldId="269"/>
            <ac:spMk id="18" creationId="{30BD37A6-3139-0A5E-A0C7-F68A2DED3CEA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5:45.136" v="24"/>
          <ac:spMkLst>
            <pc:docMk/>
            <pc:sldMk cId="162180408" sldId="269"/>
            <ac:spMk id="20" creationId="{23B9E644-CFB3-35A2-49FD-758F13E08929}"/>
          </ac:spMkLst>
        </pc:spChg>
        <pc:spChg chg="del">
          <ac:chgData name="Monica Santinelli" userId="S::10656465@polimi.it::27f80ccb-0cfe-4a1e-8bcd-46790f10ccc4" providerId="AD" clId="Web-{B7F35269-57D7-27B6-B2F4-CD249D80463C}" dt="2023-07-16T10:05:16.369" v="12"/>
          <ac:spMkLst>
            <pc:docMk/>
            <pc:sldMk cId="162180408" sldId="269"/>
            <ac:spMk id="21" creationId="{8B89E423-B317-42FC-98D3-79C05E493F09}"/>
          </ac:spMkLst>
        </pc:spChg>
        <pc:spChg chg="del">
          <ac:chgData name="Monica Santinelli" userId="S::10656465@polimi.it::27f80ccb-0cfe-4a1e-8bcd-46790f10ccc4" providerId="AD" clId="Web-{B7F35269-57D7-27B6-B2F4-CD249D80463C}" dt="2023-07-16T10:05:37.542" v="21"/>
          <ac:spMkLst>
            <pc:docMk/>
            <pc:sldMk cId="162180408" sldId="269"/>
            <ac:spMk id="22" creationId="{0AA4CF47-0053-4B0C-8203-F2472AD45D0D}"/>
          </ac:spMkLst>
        </pc:spChg>
        <pc:spChg chg="del">
          <ac:chgData name="Monica Santinelli" userId="S::10656465@polimi.it::27f80ccb-0cfe-4a1e-8bcd-46790f10ccc4" providerId="AD" clId="Web-{B7F35269-57D7-27B6-B2F4-CD249D80463C}" dt="2023-07-16T10:05:27.760" v="18"/>
          <ac:spMkLst>
            <pc:docMk/>
            <pc:sldMk cId="162180408" sldId="269"/>
            <ac:spMk id="23" creationId="{FF9B7A87-3661-4BE7-9174-870845D60569}"/>
          </ac:spMkLst>
        </pc:spChg>
        <pc:spChg chg="del">
          <ac:chgData name="Monica Santinelli" userId="S::10656465@polimi.it::27f80ccb-0cfe-4a1e-8bcd-46790f10ccc4" providerId="AD" clId="Web-{B7F35269-57D7-27B6-B2F4-CD249D80463C}" dt="2023-07-16T10:05:47.808" v="25"/>
          <ac:spMkLst>
            <pc:docMk/>
            <pc:sldMk cId="162180408" sldId="269"/>
            <ac:spMk id="24" creationId="{350D294B-8138-4D59-B862-AD2576FA5322}"/>
          </ac:spMkLst>
        </pc:spChg>
        <pc:spChg chg="del">
          <ac:chgData name="Monica Santinelli" userId="S::10656465@polimi.it::27f80ccb-0cfe-4a1e-8bcd-46790f10ccc4" providerId="AD" clId="Web-{B7F35269-57D7-27B6-B2F4-CD249D80463C}" dt="2023-07-16T10:05:42.933" v="23"/>
          <ac:spMkLst>
            <pc:docMk/>
            <pc:sldMk cId="162180408" sldId="269"/>
            <ac:spMk id="25" creationId="{563C99A8-BB50-4871-996F-DCE6A97FD237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07:02.062" v="26"/>
          <ac:spMkLst>
            <pc:docMk/>
            <pc:sldMk cId="162180408" sldId="269"/>
            <ac:spMk id="28" creationId="{5F436C8C-AE84-255E-9855-4F43D123EFFE}"/>
          </ac:spMkLst>
        </pc:spChg>
        <pc:spChg chg="del">
          <ac:chgData name="Monica Santinelli" userId="S::10656465@polimi.it::27f80ccb-0cfe-4a1e-8bcd-46790f10ccc4" providerId="AD" clId="Web-{B7F35269-57D7-27B6-B2F4-CD249D80463C}" dt="2023-07-16T10:11:38.907" v="58"/>
          <ac:spMkLst>
            <pc:docMk/>
            <pc:sldMk cId="162180408" sldId="269"/>
            <ac:spMk id="32" creationId="{C5F1A564-10C5-4AF9-A7AA-AEF1D42A589F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11:36.516" v="57"/>
          <ac:spMkLst>
            <pc:docMk/>
            <pc:sldMk cId="162180408" sldId="269"/>
            <ac:spMk id="34" creationId="{4816ACAC-37CD-8F25-E3F4-70883B36A8B1}"/>
          </ac:spMkLst>
        </pc:spChg>
        <pc:spChg chg="add del">
          <ac:chgData name="Monica Santinelli" userId="S::10656465@polimi.it::27f80ccb-0cfe-4a1e-8bcd-46790f10ccc4" providerId="AD" clId="Web-{B7F35269-57D7-27B6-B2F4-CD249D80463C}" dt="2023-07-16T10:36:49.819" v="130"/>
          <ac:spMkLst>
            <pc:docMk/>
            <pc:sldMk cId="162180408" sldId="269"/>
            <ac:spMk id="39" creationId="{343E9E9F-95F3-092C-1EFB-859E0F1A6D77}"/>
          </ac:spMkLst>
        </pc:spChg>
        <pc:spChg chg="add mod">
          <ac:chgData name="Monica Santinelli" userId="S::10656465@polimi.it::27f80ccb-0cfe-4a1e-8bcd-46790f10ccc4" providerId="AD" clId="Web-{B7F35269-57D7-27B6-B2F4-CD249D80463C}" dt="2023-07-16T10:38:32.340" v="178" actId="20577"/>
          <ac:spMkLst>
            <pc:docMk/>
            <pc:sldMk cId="162180408" sldId="269"/>
            <ac:spMk id="40" creationId="{3EF9B47E-D65C-6902-9D82-E5691F79C659}"/>
          </ac:spMkLst>
        </pc:spChg>
        <pc:spChg chg="add del mod">
          <ac:chgData name="Monica Santinelli" userId="S::10656465@polimi.it::27f80ccb-0cfe-4a1e-8bcd-46790f10ccc4" providerId="AD" clId="Web-{B7F35269-57D7-27B6-B2F4-CD249D80463C}" dt="2023-07-16T10:38:48.794" v="180"/>
          <ac:spMkLst>
            <pc:docMk/>
            <pc:sldMk cId="162180408" sldId="269"/>
            <ac:spMk id="42" creationId="{FBD0F8E9-EDBE-3C8A-A954-9459B3BBBBDA}"/>
          </ac:spMkLst>
        </pc:spChg>
        <pc:picChg chg="del">
          <ac:chgData name="Monica Santinelli" userId="S::10656465@polimi.it::27f80ccb-0cfe-4a1e-8bcd-46790f10ccc4" providerId="AD" clId="Web-{B7F35269-57D7-27B6-B2F4-CD249D80463C}" dt="2023-07-16T10:05:01.383" v="6"/>
          <ac:picMkLst>
            <pc:docMk/>
            <pc:sldMk cId="162180408" sldId="269"/>
            <ac:picMk id="27" creationId="{A5D69E26-43AF-4D7C-96CB-F1B191782FF8}"/>
          </ac:picMkLst>
        </pc:picChg>
        <pc:picChg chg="del">
          <ac:chgData name="Monica Santinelli" userId="S::10656465@polimi.it::27f80ccb-0cfe-4a1e-8bcd-46790f10ccc4" providerId="AD" clId="Web-{B7F35269-57D7-27B6-B2F4-CD249D80463C}" dt="2023-07-16T10:05:08.681" v="9"/>
          <ac:picMkLst>
            <pc:docMk/>
            <pc:sldMk cId="162180408" sldId="269"/>
            <ac:picMk id="29" creationId="{CB5B562B-AE94-4C5E-A2F0-3464EACD35CC}"/>
          </ac:picMkLst>
        </pc:picChg>
        <pc:picChg chg="add del mod ord">
          <ac:chgData name="Monica Santinelli" userId="S::10656465@polimi.it::27f80ccb-0cfe-4a1e-8bcd-46790f10ccc4" providerId="AD" clId="Web-{B7F35269-57D7-27B6-B2F4-CD249D80463C}" dt="2023-07-16T10:11:30.172" v="56"/>
          <ac:picMkLst>
            <pc:docMk/>
            <pc:sldMk cId="162180408" sldId="269"/>
            <ac:picMk id="30" creationId="{0A32AA07-97E2-AB4D-9175-050709EC1B7B}"/>
          </ac:picMkLst>
        </pc:picChg>
        <pc:picChg chg="del">
          <ac:chgData name="Monica Santinelli" userId="S::10656465@polimi.it::27f80ccb-0cfe-4a1e-8bcd-46790f10ccc4" providerId="AD" clId="Web-{B7F35269-57D7-27B6-B2F4-CD249D80463C}" dt="2023-07-16T10:05:02.758" v="7"/>
          <ac:picMkLst>
            <pc:docMk/>
            <pc:sldMk cId="162180408" sldId="269"/>
            <ac:picMk id="31" creationId="{99990048-74BE-4C5A-A484-F529FA957B6D}"/>
          </ac:picMkLst>
        </pc:picChg>
        <pc:picChg chg="add mod">
          <ac:chgData name="Monica Santinelli" userId="S::10656465@polimi.it::27f80ccb-0cfe-4a1e-8bcd-46790f10ccc4" providerId="AD" clId="Web-{B7F35269-57D7-27B6-B2F4-CD249D80463C}" dt="2023-07-16T10:33:42.979" v="71" actId="1076"/>
          <ac:picMkLst>
            <pc:docMk/>
            <pc:sldMk cId="162180408" sldId="269"/>
            <ac:picMk id="35" creationId="{C722FA1D-2C6F-2143-9CD4-DB69AD84ED15}"/>
          </ac:picMkLst>
        </pc:picChg>
        <pc:picChg chg="add mod">
          <ac:chgData name="Monica Santinelli" userId="S::10656465@polimi.it::27f80ccb-0cfe-4a1e-8bcd-46790f10ccc4" providerId="AD" clId="Web-{B7F35269-57D7-27B6-B2F4-CD249D80463C}" dt="2023-07-16T10:40:02.205" v="181" actId="1076"/>
          <ac:picMkLst>
            <pc:docMk/>
            <pc:sldMk cId="162180408" sldId="269"/>
            <ac:picMk id="36" creationId="{9F8ADEE4-3342-9364-1431-0439934F2FB3}"/>
          </ac:picMkLst>
        </pc:picChg>
        <pc:picChg chg="add del mod">
          <ac:chgData name="Monica Santinelli" userId="S::10656465@polimi.it::27f80ccb-0cfe-4a1e-8bcd-46790f10ccc4" providerId="AD" clId="Web-{B7F35269-57D7-27B6-B2F4-CD249D80463C}" dt="2023-07-16T10:33:29.151" v="69"/>
          <ac:picMkLst>
            <pc:docMk/>
            <pc:sldMk cId="162180408" sldId="269"/>
            <ac:picMk id="37" creationId="{A798D25E-FFD0-9CF5-24DB-2C2A8F0A0CBB}"/>
          </ac:picMkLst>
        </pc:picChg>
        <pc:picChg chg="add mod modCrop">
          <ac:chgData name="Monica Santinelli" userId="S::10656465@polimi.it::27f80ccb-0cfe-4a1e-8bcd-46790f10ccc4" providerId="AD" clId="Web-{B7F35269-57D7-27B6-B2F4-CD249D80463C}" dt="2023-07-16T10:34:27.763" v="76"/>
          <ac:picMkLst>
            <pc:docMk/>
            <pc:sldMk cId="162180408" sldId="269"/>
            <ac:picMk id="38" creationId="{452707C4-9950-013A-1F3E-B167B1C14ABA}"/>
          </ac:picMkLst>
        </pc:picChg>
      </pc:sldChg>
      <pc:sldChg chg="del">
        <pc:chgData name="Monica Santinelli" userId="S::10656465@polimi.it::27f80ccb-0cfe-4a1e-8bcd-46790f10ccc4" providerId="AD" clId="Web-{B7F35269-57D7-27B6-B2F4-CD249D80463C}" dt="2023-07-16T10:47:33.576" v="191"/>
        <pc:sldMkLst>
          <pc:docMk/>
          <pc:sldMk cId="310519191" sldId="270"/>
        </pc:sldMkLst>
      </pc:sldChg>
      <pc:sldChg chg="del">
        <pc:chgData name="Monica Santinelli" userId="S::10656465@polimi.it::27f80ccb-0cfe-4a1e-8bcd-46790f10ccc4" providerId="AD" clId="Web-{B7F35269-57D7-27B6-B2F4-CD249D80463C}" dt="2023-07-16T10:47:38.498" v="193"/>
        <pc:sldMkLst>
          <pc:docMk/>
          <pc:sldMk cId="2914630238" sldId="271"/>
        </pc:sldMkLst>
      </pc:sldChg>
      <pc:sldChg chg="del">
        <pc:chgData name="Monica Santinelli" userId="S::10656465@polimi.it::27f80ccb-0cfe-4a1e-8bcd-46790f10ccc4" providerId="AD" clId="Web-{B7F35269-57D7-27B6-B2F4-CD249D80463C}" dt="2023-07-16T10:50:01.381" v="202"/>
        <pc:sldMkLst>
          <pc:docMk/>
          <pc:sldMk cId="2375420979" sldId="274"/>
        </pc:sldMkLst>
      </pc:sldChg>
      <pc:sldChg chg="del">
        <pc:chgData name="Monica Santinelli" userId="S::10656465@polimi.it::27f80ccb-0cfe-4a1e-8bcd-46790f10ccc4" providerId="AD" clId="Web-{B7F35269-57D7-27B6-B2F4-CD249D80463C}" dt="2023-07-16T10:47:50.124" v="195"/>
        <pc:sldMkLst>
          <pc:docMk/>
          <pc:sldMk cId="3046092866" sldId="275"/>
        </pc:sldMkLst>
      </pc:sldChg>
      <pc:sldChg chg="modSp">
        <pc:chgData name="Monica Santinelli" userId="S::10656465@polimi.it::27f80ccb-0cfe-4a1e-8bcd-46790f10ccc4" providerId="AD" clId="Web-{B7F35269-57D7-27B6-B2F4-CD249D80463C}" dt="2023-07-16T10:42:03.509" v="188"/>
        <pc:sldMkLst>
          <pc:docMk/>
          <pc:sldMk cId="1584870370" sldId="283"/>
        </pc:sldMkLst>
        <pc:picChg chg="mod modCrop">
          <ac:chgData name="Monica Santinelli" userId="S::10656465@polimi.it::27f80ccb-0cfe-4a1e-8bcd-46790f10ccc4" providerId="AD" clId="Web-{B7F35269-57D7-27B6-B2F4-CD249D80463C}" dt="2023-07-16T10:42:03.509" v="188"/>
          <ac:picMkLst>
            <pc:docMk/>
            <pc:sldMk cId="1584870370" sldId="283"/>
            <ac:picMk id="12" creationId="{B97FDCA7-3077-4511-87EE-296E6C712D42}"/>
          </ac:picMkLst>
        </pc:picChg>
      </pc:sldChg>
      <pc:sldChg chg="ord">
        <pc:chgData name="Monica Santinelli" userId="S::10656465@polimi.it::27f80ccb-0cfe-4a1e-8bcd-46790f10ccc4" providerId="AD" clId="Web-{B7F35269-57D7-27B6-B2F4-CD249D80463C}" dt="2023-07-16T10:35:56.159" v="126"/>
        <pc:sldMkLst>
          <pc:docMk/>
          <pc:sldMk cId="2917745344" sldId="284"/>
        </pc:sldMkLst>
      </pc:sldChg>
      <pc:sldChg chg="modSp add ord replId">
        <pc:chgData name="Monica Santinelli" userId="S::10656465@polimi.it::27f80ccb-0cfe-4a1e-8bcd-46790f10ccc4" providerId="AD" clId="Web-{B7F35269-57D7-27B6-B2F4-CD249D80463C}" dt="2023-07-16T11:19:16.567" v="291" actId="14100"/>
        <pc:sldMkLst>
          <pc:docMk/>
          <pc:sldMk cId="2997934387" sldId="289"/>
        </pc:sldMkLst>
        <pc:spChg chg="mod">
          <ac:chgData name="Monica Santinelli" userId="S::10656465@polimi.it::27f80ccb-0cfe-4a1e-8bcd-46790f10ccc4" providerId="AD" clId="Web-{B7F35269-57D7-27B6-B2F4-CD249D80463C}" dt="2023-07-16T10:41:07.912" v="186" actId="20577"/>
          <ac:spMkLst>
            <pc:docMk/>
            <pc:sldMk cId="2997934387" sldId="289"/>
            <ac:spMk id="16" creationId="{287088C7-A8BA-4FCC-96A1-5421868A8EC6}"/>
          </ac:spMkLst>
        </pc:spChg>
        <pc:picChg chg="mod modCrop">
          <ac:chgData name="Monica Santinelli" userId="S::10656465@polimi.it::27f80ccb-0cfe-4a1e-8bcd-46790f10ccc4" providerId="AD" clId="Web-{B7F35269-57D7-27B6-B2F4-CD249D80463C}" dt="2023-07-16T11:17:22.529" v="281" actId="14100"/>
          <ac:picMkLst>
            <pc:docMk/>
            <pc:sldMk cId="2997934387" sldId="289"/>
            <ac:picMk id="35" creationId="{C722FA1D-2C6F-2143-9CD4-DB69AD84ED15}"/>
          </ac:picMkLst>
        </pc:picChg>
        <pc:picChg chg="mod modCrop">
          <ac:chgData name="Monica Santinelli" userId="S::10656465@polimi.it::27f80ccb-0cfe-4a1e-8bcd-46790f10ccc4" providerId="AD" clId="Web-{B7F35269-57D7-27B6-B2F4-CD249D80463C}" dt="2023-07-16T11:16:34.354" v="271" actId="1076"/>
          <ac:picMkLst>
            <pc:docMk/>
            <pc:sldMk cId="2997934387" sldId="289"/>
            <ac:picMk id="36" creationId="{9F8ADEE4-3342-9364-1431-0439934F2FB3}"/>
          </ac:picMkLst>
        </pc:picChg>
        <pc:picChg chg="mod modCrop">
          <ac:chgData name="Monica Santinelli" userId="S::10656465@polimi.it::27f80ccb-0cfe-4a1e-8bcd-46790f10ccc4" providerId="AD" clId="Web-{B7F35269-57D7-27B6-B2F4-CD249D80463C}" dt="2023-07-16T11:19:16.567" v="291" actId="14100"/>
          <ac:picMkLst>
            <pc:docMk/>
            <pc:sldMk cId="2997934387" sldId="289"/>
            <ac:picMk id="38" creationId="{452707C4-9950-013A-1F3E-B167B1C14ABA}"/>
          </ac:picMkLst>
        </pc:picChg>
      </pc:sldChg>
      <pc:sldChg chg="addSp delSp modSp add replId">
        <pc:chgData name="Monica Santinelli" userId="S::10656465@polimi.it::27f80ccb-0cfe-4a1e-8bcd-46790f10ccc4" providerId="AD" clId="Web-{B7F35269-57D7-27B6-B2F4-CD249D80463C}" dt="2023-07-16T11:02:17.915" v="260"/>
        <pc:sldMkLst>
          <pc:docMk/>
          <pc:sldMk cId="501529826" sldId="290"/>
        </pc:sldMkLst>
        <pc:spChg chg="add del mod">
          <ac:chgData name="Monica Santinelli" userId="S::10656465@polimi.it::27f80ccb-0cfe-4a1e-8bcd-46790f10ccc4" providerId="AD" clId="Web-{B7F35269-57D7-27B6-B2F4-CD249D80463C}" dt="2023-07-16T10:53:21.774" v="239"/>
          <ac:spMkLst>
            <pc:docMk/>
            <pc:sldMk cId="501529826" sldId="290"/>
            <ac:spMk id="2" creationId="{E3A2385B-6EC1-F540-7C9C-75F7F325003B}"/>
          </ac:spMkLst>
        </pc:spChg>
        <pc:spChg chg="add mod">
          <ac:chgData name="Monica Santinelli" userId="S::10656465@polimi.it::27f80ccb-0cfe-4a1e-8bcd-46790f10ccc4" providerId="AD" clId="Web-{B7F35269-57D7-27B6-B2F4-CD249D80463C}" dt="2023-07-16T11:01:32.318" v="257" actId="20577"/>
          <ac:spMkLst>
            <pc:docMk/>
            <pc:sldMk cId="501529826" sldId="290"/>
            <ac:spMk id="4" creationId="{2BB81A54-1A8E-42F4-376E-3E1D4C13FD71}"/>
          </ac:spMkLst>
        </pc:spChg>
        <pc:spChg chg="mod">
          <ac:chgData name="Monica Santinelli" userId="S::10656465@polimi.it::27f80ccb-0cfe-4a1e-8bcd-46790f10ccc4" providerId="AD" clId="Web-{B7F35269-57D7-27B6-B2F4-CD249D80463C}" dt="2023-07-16T11:00:10.126" v="254" actId="20577"/>
          <ac:spMkLst>
            <pc:docMk/>
            <pc:sldMk cId="501529826" sldId="290"/>
            <ac:spMk id="8" creationId="{905FA8EF-157F-470A-9A7E-068F86D005A6}"/>
          </ac:spMkLst>
        </pc:spChg>
        <pc:spChg chg="del mod">
          <ac:chgData name="Monica Santinelli" userId="S::10656465@polimi.it::27f80ccb-0cfe-4a1e-8bcd-46790f10ccc4" providerId="AD" clId="Web-{B7F35269-57D7-27B6-B2F4-CD249D80463C}" dt="2023-07-16T10:58:40.933" v="240"/>
          <ac:spMkLst>
            <pc:docMk/>
            <pc:sldMk cId="501529826" sldId="290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B7F35269-57D7-27B6-B2F4-CD249D80463C}" dt="2023-07-16T10:50:55.822" v="224" actId="1076"/>
          <ac:spMkLst>
            <pc:docMk/>
            <pc:sldMk cId="501529826" sldId="290"/>
            <ac:spMk id="17" creationId="{BC171729-FA89-41F2-A24C-7E20DF05F554}"/>
          </ac:spMkLst>
        </pc:spChg>
        <pc:picChg chg="mod">
          <ac:chgData name="Monica Santinelli" userId="S::10656465@polimi.it::27f80ccb-0cfe-4a1e-8bcd-46790f10ccc4" providerId="AD" clId="Web-{B7F35269-57D7-27B6-B2F4-CD249D80463C}" dt="2023-07-16T11:02:17.915" v="260"/>
          <ac:picMkLst>
            <pc:docMk/>
            <pc:sldMk cId="501529826" sldId="290"/>
            <ac:picMk id="12" creationId="{B97FDCA7-3077-4511-87EE-296E6C712D42}"/>
          </ac:picMkLst>
        </pc:picChg>
      </pc:sldChg>
    </pc:docChg>
  </pc:docChgLst>
  <pc:docChgLst>
    <pc:chgData name="Monica Santinelli" userId="S::10656465@polimi.it::27f80ccb-0cfe-4a1e-8bcd-46790f10ccc4" providerId="AD" clId="Web-{54163137-EEE1-350E-DCF3-57FAA00933DF}"/>
    <pc:docChg chg="addSld delSld modSld">
      <pc:chgData name="Monica Santinelli" userId="S::10656465@polimi.it::27f80ccb-0cfe-4a1e-8bcd-46790f10ccc4" providerId="AD" clId="Web-{54163137-EEE1-350E-DCF3-57FAA00933DF}" dt="2023-07-16T15:19:40.242" v="686" actId="20577"/>
      <pc:docMkLst>
        <pc:docMk/>
      </pc:docMkLst>
      <pc:sldChg chg="modSp">
        <pc:chgData name="Monica Santinelli" userId="S::10656465@polimi.it::27f80ccb-0cfe-4a1e-8bcd-46790f10ccc4" providerId="AD" clId="Web-{54163137-EEE1-350E-DCF3-57FAA00933DF}" dt="2023-07-16T14:08:04.298" v="366" actId="1076"/>
        <pc:sldMkLst>
          <pc:docMk/>
          <pc:sldMk cId="3930868130" sldId="257"/>
        </pc:sldMkLst>
        <pc:spChg chg="mod">
          <ac:chgData name="Monica Santinelli" userId="S::10656465@polimi.it::27f80ccb-0cfe-4a1e-8bcd-46790f10ccc4" providerId="AD" clId="Web-{54163137-EEE1-350E-DCF3-57FAA00933DF}" dt="2023-07-16T14:08:04.298" v="366" actId="1076"/>
          <ac:spMkLst>
            <pc:docMk/>
            <pc:sldMk cId="3930868130" sldId="257"/>
            <ac:spMk id="3" creationId="{278FE2BC-A3C9-4BE5-B8E3-ED84D25F5DEA}"/>
          </ac:spMkLst>
        </pc:spChg>
      </pc:sldChg>
      <pc:sldChg chg="del">
        <pc:chgData name="Monica Santinelli" userId="S::10656465@polimi.it::27f80ccb-0cfe-4a1e-8bcd-46790f10ccc4" providerId="AD" clId="Web-{54163137-EEE1-350E-DCF3-57FAA00933DF}" dt="2023-07-16T13:32:26.941" v="55"/>
        <pc:sldMkLst>
          <pc:docMk/>
          <pc:sldMk cId="3754517089" sldId="260"/>
        </pc:sldMkLst>
      </pc:sldChg>
      <pc:sldChg chg="del">
        <pc:chgData name="Monica Santinelli" userId="S::10656465@polimi.it::27f80ccb-0cfe-4a1e-8bcd-46790f10ccc4" providerId="AD" clId="Web-{54163137-EEE1-350E-DCF3-57FAA00933DF}" dt="2023-07-16T13:33:13.256" v="59"/>
        <pc:sldMkLst>
          <pc:docMk/>
          <pc:sldMk cId="2691854589" sldId="261"/>
        </pc:sldMkLst>
      </pc:sldChg>
      <pc:sldChg chg="del">
        <pc:chgData name="Monica Santinelli" userId="S::10656465@polimi.it::27f80ccb-0cfe-4a1e-8bcd-46790f10ccc4" providerId="AD" clId="Web-{54163137-EEE1-350E-DCF3-57FAA00933DF}" dt="2023-07-16T13:32:32.019" v="56"/>
        <pc:sldMkLst>
          <pc:docMk/>
          <pc:sldMk cId="2251056963" sldId="263"/>
        </pc:sldMkLst>
      </pc:sldChg>
      <pc:sldChg chg="del">
        <pc:chgData name="Monica Santinelli" userId="S::10656465@polimi.it::27f80ccb-0cfe-4a1e-8bcd-46790f10ccc4" providerId="AD" clId="Web-{54163137-EEE1-350E-DCF3-57FAA00933DF}" dt="2023-07-16T14:04:19.816" v="333"/>
        <pc:sldMkLst>
          <pc:docMk/>
          <pc:sldMk cId="2948220287" sldId="265"/>
        </pc:sldMkLst>
      </pc:sldChg>
      <pc:sldChg chg="del">
        <pc:chgData name="Monica Santinelli" userId="S::10656465@polimi.it::27f80ccb-0cfe-4a1e-8bcd-46790f10ccc4" providerId="AD" clId="Web-{54163137-EEE1-350E-DCF3-57FAA00933DF}" dt="2023-07-16T13:32:33.754" v="57"/>
        <pc:sldMkLst>
          <pc:docMk/>
          <pc:sldMk cId="3437690639" sldId="272"/>
        </pc:sldMkLst>
      </pc:sldChg>
      <pc:sldChg chg="addSp delSp modSp">
        <pc:chgData name="Monica Santinelli" userId="S::10656465@polimi.it::27f80ccb-0cfe-4a1e-8bcd-46790f10ccc4" providerId="AD" clId="Web-{54163137-EEE1-350E-DCF3-57FAA00933DF}" dt="2023-07-16T14:15:25.292" v="497" actId="20577"/>
        <pc:sldMkLst>
          <pc:docMk/>
          <pc:sldMk cId="911928113" sldId="277"/>
        </pc:sldMkLst>
        <pc:spChg chg="add mod">
          <ac:chgData name="Monica Santinelli" userId="S::10656465@polimi.it::27f80ccb-0cfe-4a1e-8bcd-46790f10ccc4" providerId="AD" clId="Web-{54163137-EEE1-350E-DCF3-57FAA00933DF}" dt="2023-07-16T14:15:25.292" v="497" actId="20577"/>
          <ac:spMkLst>
            <pc:docMk/>
            <pc:sldMk cId="911928113" sldId="277"/>
            <ac:spMk id="3" creationId="{D0DD51FB-2A69-C8FC-6188-7DAAB1F827F7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12:51.236" v="423"/>
          <ac:spMkLst>
            <pc:docMk/>
            <pc:sldMk cId="911928113" sldId="277"/>
            <ac:spMk id="5" creationId="{160B7560-AB95-63C4-A12F-1D2B14648C44}"/>
          </ac:spMkLst>
        </pc:spChg>
        <pc:spChg chg="mod">
          <ac:chgData name="Monica Santinelli" userId="S::10656465@polimi.it::27f80ccb-0cfe-4a1e-8bcd-46790f10ccc4" providerId="AD" clId="Web-{54163137-EEE1-350E-DCF3-57FAA00933DF}" dt="2023-07-16T13:05:34.256" v="35" actId="20577"/>
          <ac:spMkLst>
            <pc:docMk/>
            <pc:sldMk cId="911928113" sldId="277"/>
            <ac:spMk id="8" creationId="{905FA8EF-157F-470A-9A7E-068F86D005A6}"/>
          </ac:spMkLst>
        </pc:spChg>
        <pc:spChg chg="del mod">
          <ac:chgData name="Monica Santinelli" userId="S::10656465@polimi.it::27f80ccb-0cfe-4a1e-8bcd-46790f10ccc4" providerId="AD" clId="Web-{54163137-EEE1-350E-DCF3-57FAA00933DF}" dt="2023-07-16T14:12:44.986" v="422"/>
          <ac:spMkLst>
            <pc:docMk/>
            <pc:sldMk cId="911928113" sldId="277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54163137-EEE1-350E-DCF3-57FAA00933DF}" dt="2023-07-16T13:05:23.083" v="33" actId="20577"/>
          <ac:spMkLst>
            <pc:docMk/>
            <pc:sldMk cId="911928113" sldId="277"/>
            <ac:spMk id="17" creationId="{BC171729-FA89-41F2-A24C-7E20DF05F554}"/>
          </ac:spMkLst>
        </pc:spChg>
        <pc:picChg chg="mod">
          <ac:chgData name="Monica Santinelli" userId="S::10656465@polimi.it::27f80ccb-0cfe-4a1e-8bcd-46790f10ccc4" providerId="AD" clId="Web-{54163137-EEE1-350E-DCF3-57FAA00933DF}" dt="2023-07-16T13:06:15.055" v="37"/>
          <ac:picMkLst>
            <pc:docMk/>
            <pc:sldMk cId="911928113" sldId="277"/>
            <ac:picMk id="12" creationId="{B97FDCA7-3077-4511-87EE-296E6C712D42}"/>
          </ac:picMkLst>
        </pc:picChg>
      </pc:sldChg>
      <pc:sldChg chg="addSp delSp modSp">
        <pc:chgData name="Monica Santinelli" userId="S::10656465@polimi.it::27f80ccb-0cfe-4a1e-8bcd-46790f10ccc4" providerId="AD" clId="Web-{54163137-EEE1-350E-DCF3-57FAA00933DF}" dt="2023-07-16T14:15:14.072" v="494" actId="1076"/>
        <pc:sldMkLst>
          <pc:docMk/>
          <pc:sldMk cId="3167514890" sldId="281"/>
        </pc:sldMkLst>
        <pc:spChg chg="add mod">
          <ac:chgData name="Monica Santinelli" userId="S::10656465@polimi.it::27f80ccb-0cfe-4a1e-8bcd-46790f10ccc4" providerId="AD" clId="Web-{54163137-EEE1-350E-DCF3-57FAA00933DF}" dt="2023-07-16T14:15:14.072" v="494" actId="1076"/>
          <ac:spMkLst>
            <pc:docMk/>
            <pc:sldMk cId="3167514890" sldId="281"/>
            <ac:spMk id="3" creationId="{47823305-9FE8-59B1-8030-9D867CB614F9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14:33.664" v="485"/>
          <ac:spMkLst>
            <pc:docMk/>
            <pc:sldMk cId="3167514890" sldId="281"/>
            <ac:spMk id="5" creationId="{651C7153-2E43-8060-C748-C764A6C42CD1}"/>
          </ac:spMkLst>
        </pc:spChg>
        <pc:spChg chg="mod">
          <ac:chgData name="Monica Santinelli" userId="S::10656465@polimi.it::27f80ccb-0cfe-4a1e-8bcd-46790f10ccc4" providerId="AD" clId="Web-{54163137-EEE1-350E-DCF3-57FAA00933DF}" dt="2023-07-16T13:05:07.504" v="31" actId="20577"/>
          <ac:spMkLst>
            <pc:docMk/>
            <pc:sldMk cId="3167514890" sldId="281"/>
            <ac:spMk id="8" creationId="{905FA8EF-157F-470A-9A7E-068F86D005A6}"/>
          </ac:spMkLst>
        </pc:spChg>
        <pc:spChg chg="del">
          <ac:chgData name="Monica Santinelli" userId="S::10656465@polimi.it::27f80ccb-0cfe-4a1e-8bcd-46790f10ccc4" providerId="AD" clId="Web-{54163137-EEE1-350E-DCF3-57FAA00933DF}" dt="2023-07-16T14:14:29.242" v="483"/>
          <ac:spMkLst>
            <pc:docMk/>
            <pc:sldMk cId="3167514890" sldId="281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54163137-EEE1-350E-DCF3-57FAA00933DF}" dt="2023-07-16T13:04:59.285" v="29" actId="20577"/>
          <ac:spMkLst>
            <pc:docMk/>
            <pc:sldMk cId="3167514890" sldId="281"/>
            <ac:spMk id="17" creationId="{BC171729-FA89-41F2-A24C-7E20DF05F554}"/>
          </ac:spMkLst>
        </pc:spChg>
        <pc:picChg chg="mod">
          <ac:chgData name="Monica Santinelli" userId="S::10656465@polimi.it::27f80ccb-0cfe-4a1e-8bcd-46790f10ccc4" providerId="AD" clId="Web-{54163137-EEE1-350E-DCF3-57FAA00933DF}" dt="2023-07-16T13:06:38.697" v="39"/>
          <ac:picMkLst>
            <pc:docMk/>
            <pc:sldMk cId="3167514890" sldId="281"/>
            <ac:picMk id="12" creationId="{B97FDCA7-3077-4511-87EE-296E6C712D42}"/>
          </ac:picMkLst>
        </pc:picChg>
      </pc:sldChg>
      <pc:sldChg chg="addSp delSp modSp">
        <pc:chgData name="Monica Santinelli" userId="S::10656465@polimi.it::27f80ccb-0cfe-4a1e-8bcd-46790f10ccc4" providerId="AD" clId="Web-{54163137-EEE1-350E-DCF3-57FAA00933DF}" dt="2023-07-16T14:17:32.892" v="533" actId="20577"/>
        <pc:sldMkLst>
          <pc:docMk/>
          <pc:sldMk cId="2967537203" sldId="282"/>
        </pc:sldMkLst>
        <pc:spChg chg="add mod">
          <ac:chgData name="Monica Santinelli" userId="S::10656465@polimi.it::27f80ccb-0cfe-4a1e-8bcd-46790f10ccc4" providerId="AD" clId="Web-{54163137-EEE1-350E-DCF3-57FAA00933DF}" dt="2023-07-16T14:17:32.892" v="533" actId="20577"/>
          <ac:spMkLst>
            <pc:docMk/>
            <pc:sldMk cId="2967537203" sldId="282"/>
            <ac:spMk id="3" creationId="{9366A892-CF68-F48A-8C86-992DE777E9E2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16:11.622" v="525"/>
          <ac:spMkLst>
            <pc:docMk/>
            <pc:sldMk cId="2967537203" sldId="282"/>
            <ac:spMk id="5" creationId="{15F0B935-60DF-9089-EDAA-320CBE345BD8}"/>
          </ac:spMkLst>
        </pc:spChg>
        <pc:spChg chg="mod">
          <ac:chgData name="Monica Santinelli" userId="S::10656465@polimi.it::27f80ccb-0cfe-4a1e-8bcd-46790f10ccc4" providerId="AD" clId="Web-{54163137-EEE1-350E-DCF3-57FAA00933DF}" dt="2023-07-16T13:02:40.012" v="12" actId="20577"/>
          <ac:spMkLst>
            <pc:docMk/>
            <pc:sldMk cId="2967537203" sldId="282"/>
            <ac:spMk id="8" creationId="{905FA8EF-157F-470A-9A7E-068F86D005A6}"/>
          </ac:spMkLst>
        </pc:spChg>
        <pc:spChg chg="del mod">
          <ac:chgData name="Monica Santinelli" userId="S::10656465@polimi.it::27f80ccb-0cfe-4a1e-8bcd-46790f10ccc4" providerId="AD" clId="Web-{54163137-EEE1-350E-DCF3-57FAA00933DF}" dt="2023-07-16T14:16:08.200" v="524"/>
          <ac:spMkLst>
            <pc:docMk/>
            <pc:sldMk cId="2967537203" sldId="282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54163137-EEE1-350E-DCF3-57FAA00933DF}" dt="2023-07-16T14:16:34.389" v="527" actId="1076"/>
          <ac:spMkLst>
            <pc:docMk/>
            <pc:sldMk cId="2967537203" sldId="282"/>
            <ac:spMk id="17" creationId="{BC171729-FA89-41F2-A24C-7E20DF05F554}"/>
          </ac:spMkLst>
        </pc:spChg>
        <pc:picChg chg="mod">
          <ac:chgData name="Monica Santinelli" userId="S::10656465@polimi.it::27f80ccb-0cfe-4a1e-8bcd-46790f10ccc4" providerId="AD" clId="Web-{54163137-EEE1-350E-DCF3-57FAA00933DF}" dt="2023-07-16T13:03:41.202" v="21"/>
          <ac:picMkLst>
            <pc:docMk/>
            <pc:sldMk cId="2967537203" sldId="282"/>
            <ac:picMk id="12" creationId="{B97FDCA7-3077-4511-87EE-296E6C712D42}"/>
          </ac:picMkLst>
        </pc:picChg>
      </pc:sldChg>
      <pc:sldChg chg="addSp delSp modSp">
        <pc:chgData name="Monica Santinelli" userId="S::10656465@polimi.it::27f80ccb-0cfe-4a1e-8bcd-46790f10ccc4" providerId="AD" clId="Web-{54163137-EEE1-350E-DCF3-57FAA00933DF}" dt="2023-07-16T14:23:22.552" v="626"/>
        <pc:sldMkLst>
          <pc:docMk/>
          <pc:sldMk cId="1584870370" sldId="283"/>
        </pc:sldMkLst>
        <pc:spChg chg="add mod">
          <ac:chgData name="Monica Santinelli" userId="S::10656465@polimi.it::27f80ccb-0cfe-4a1e-8bcd-46790f10ccc4" providerId="AD" clId="Web-{54163137-EEE1-350E-DCF3-57FAA00933DF}" dt="2023-07-16T14:23:14.958" v="624" actId="20577"/>
          <ac:spMkLst>
            <pc:docMk/>
            <pc:sldMk cId="1584870370" sldId="283"/>
            <ac:spMk id="3" creationId="{FE2D052E-35C8-C154-6E97-FF273DF2CCE8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23:22.552" v="626"/>
          <ac:spMkLst>
            <pc:docMk/>
            <pc:sldMk cId="1584870370" sldId="283"/>
            <ac:spMk id="5" creationId="{FC7A6154-55F8-D934-01D6-92678B35B5B4}"/>
          </ac:spMkLst>
        </pc:spChg>
        <pc:spChg chg="mod">
          <ac:chgData name="Monica Santinelli" userId="S::10656465@polimi.it::27f80ccb-0cfe-4a1e-8bcd-46790f10ccc4" providerId="AD" clId="Web-{54163137-EEE1-350E-DCF3-57FAA00933DF}" dt="2023-07-16T13:01:36.539" v="7" actId="20577"/>
          <ac:spMkLst>
            <pc:docMk/>
            <pc:sldMk cId="1584870370" sldId="283"/>
            <ac:spMk id="8" creationId="{905FA8EF-157F-470A-9A7E-068F86D005A6}"/>
          </ac:spMkLst>
        </pc:spChg>
        <pc:spChg chg="del mod">
          <ac:chgData name="Monica Santinelli" userId="S::10656465@polimi.it::27f80ccb-0cfe-4a1e-8bcd-46790f10ccc4" providerId="AD" clId="Web-{54163137-EEE1-350E-DCF3-57FAA00933DF}" dt="2023-07-16T14:23:17.708" v="625"/>
          <ac:spMkLst>
            <pc:docMk/>
            <pc:sldMk cId="1584870370" sldId="283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54163137-EEE1-350E-DCF3-57FAA00933DF}" dt="2023-07-16T14:17:17.235" v="531" actId="1076"/>
          <ac:spMkLst>
            <pc:docMk/>
            <pc:sldMk cId="1584870370" sldId="283"/>
            <ac:spMk id="17" creationId="{BC171729-FA89-41F2-A24C-7E20DF05F554}"/>
          </ac:spMkLst>
        </pc:spChg>
        <pc:picChg chg="mod modCrop">
          <ac:chgData name="Monica Santinelli" userId="S::10656465@polimi.it::27f80ccb-0cfe-4a1e-8bcd-46790f10ccc4" providerId="AD" clId="Web-{54163137-EEE1-350E-DCF3-57FAA00933DF}" dt="2023-07-16T13:04:39.206" v="27"/>
          <ac:picMkLst>
            <pc:docMk/>
            <pc:sldMk cId="1584870370" sldId="283"/>
            <ac:picMk id="12" creationId="{B97FDCA7-3077-4511-87EE-296E6C712D42}"/>
          </ac:picMkLst>
        </pc:picChg>
      </pc:sldChg>
      <pc:sldChg chg="del">
        <pc:chgData name="Monica Santinelli" userId="S::10656465@polimi.it::27f80ccb-0cfe-4a1e-8bcd-46790f10ccc4" providerId="AD" clId="Web-{54163137-EEE1-350E-DCF3-57FAA00933DF}" dt="2023-07-16T13:32:59.599" v="58"/>
        <pc:sldMkLst>
          <pc:docMk/>
          <pc:sldMk cId="2917745344" sldId="284"/>
        </pc:sldMkLst>
      </pc:sldChg>
      <pc:sldChg chg="modSp">
        <pc:chgData name="Monica Santinelli" userId="S::10656465@polimi.it::27f80ccb-0cfe-4a1e-8bcd-46790f10ccc4" providerId="AD" clId="Web-{54163137-EEE1-350E-DCF3-57FAA00933DF}" dt="2023-07-16T13:01:03.647" v="3" actId="14100"/>
        <pc:sldMkLst>
          <pc:docMk/>
          <pc:sldMk cId="3456506692" sldId="288"/>
        </pc:sldMkLst>
        <pc:spChg chg="mod">
          <ac:chgData name="Monica Santinelli" userId="S::10656465@polimi.it::27f80ccb-0cfe-4a1e-8bcd-46790f10ccc4" providerId="AD" clId="Web-{54163137-EEE1-350E-DCF3-57FAA00933DF}" dt="2023-07-16T13:00:49.709" v="1" actId="20577"/>
          <ac:spMkLst>
            <pc:docMk/>
            <pc:sldMk cId="3456506692" sldId="288"/>
            <ac:spMk id="6" creationId="{F63E8F48-70DA-A1F6-BCBD-623B96364B51}"/>
          </ac:spMkLst>
        </pc:spChg>
        <pc:spChg chg="mod">
          <ac:chgData name="Monica Santinelli" userId="S::10656465@polimi.it::27f80ccb-0cfe-4a1e-8bcd-46790f10ccc4" providerId="AD" clId="Web-{54163137-EEE1-350E-DCF3-57FAA00933DF}" dt="2023-07-16T13:01:03.647" v="3" actId="14100"/>
          <ac:spMkLst>
            <pc:docMk/>
            <pc:sldMk cId="3456506692" sldId="288"/>
            <ac:spMk id="18" creationId="{F2C95D30-1BEA-E309-C1FF-5BBAFC367F8C}"/>
          </ac:spMkLst>
        </pc:spChg>
      </pc:sldChg>
      <pc:sldChg chg="addSp delSp modSp">
        <pc:chgData name="Monica Santinelli" userId="S::10656465@polimi.it::27f80ccb-0cfe-4a1e-8bcd-46790f10ccc4" providerId="AD" clId="Web-{54163137-EEE1-350E-DCF3-57FAA00933DF}" dt="2023-07-16T15:19:40.242" v="686" actId="20577"/>
        <pc:sldMkLst>
          <pc:docMk/>
          <pc:sldMk cId="2997934387" sldId="289"/>
        </pc:sldMkLst>
        <pc:spChg chg="add del mod">
          <ac:chgData name="Monica Santinelli" userId="S::10656465@polimi.it::27f80ccb-0cfe-4a1e-8bcd-46790f10ccc4" providerId="AD" clId="Web-{54163137-EEE1-350E-DCF3-57FAA00933DF}" dt="2023-07-16T14:03:54.143" v="331"/>
          <ac:spMkLst>
            <pc:docMk/>
            <pc:sldMk cId="2997934387" sldId="289"/>
            <ac:spMk id="2" creationId="{60C77463-C5D9-FA64-F2B7-166F7ED06D0C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02:10.809" v="306"/>
          <ac:spMkLst>
            <pc:docMk/>
            <pc:sldMk cId="2997934387" sldId="289"/>
            <ac:spMk id="3" creationId="{B4B57B21-6A0B-9D9C-F7A8-DEFF85AA08D5}"/>
          </ac:spMkLst>
        </pc:spChg>
        <pc:spChg chg="add mod">
          <ac:chgData name="Monica Santinelli" userId="S::10656465@polimi.it::27f80ccb-0cfe-4a1e-8bcd-46790f10ccc4" providerId="AD" clId="Web-{54163137-EEE1-350E-DCF3-57FAA00933DF}" dt="2023-07-16T15:19:37.148" v="684" actId="20577"/>
          <ac:spMkLst>
            <pc:docMk/>
            <pc:sldMk cId="2997934387" sldId="289"/>
            <ac:spMk id="4" creationId="{22246252-A7E8-5409-6AF5-3D91CB271809}"/>
          </ac:spMkLst>
        </pc:spChg>
        <pc:spChg chg="add mod">
          <ac:chgData name="Monica Santinelli" userId="S::10656465@polimi.it::27f80ccb-0cfe-4a1e-8bcd-46790f10ccc4" providerId="AD" clId="Web-{54163137-EEE1-350E-DCF3-57FAA00933DF}" dt="2023-07-16T15:19:40.242" v="686" actId="20577"/>
          <ac:spMkLst>
            <pc:docMk/>
            <pc:sldMk cId="2997934387" sldId="289"/>
            <ac:spMk id="5" creationId="{B7301E96-AF29-7157-5F0C-C550D7F086B6}"/>
          </ac:spMkLst>
        </pc:spChg>
        <pc:spChg chg="add mod">
          <ac:chgData name="Monica Santinelli" userId="S::10656465@polimi.it::27f80ccb-0cfe-4a1e-8bcd-46790f10ccc4" providerId="AD" clId="Web-{54163137-EEE1-350E-DCF3-57FAA00933DF}" dt="2023-07-16T15:19:13.882" v="682" actId="20577"/>
          <ac:spMkLst>
            <pc:docMk/>
            <pc:sldMk cId="2997934387" sldId="289"/>
            <ac:spMk id="6" creationId="{64E47382-17CC-B36C-9F1C-53CCA5B1EA0F}"/>
          </ac:spMkLst>
        </pc:spChg>
      </pc:sldChg>
      <pc:sldChg chg="modSp">
        <pc:chgData name="Monica Santinelli" userId="S::10656465@polimi.it::27f80ccb-0cfe-4a1e-8bcd-46790f10ccc4" providerId="AD" clId="Web-{54163137-EEE1-350E-DCF3-57FAA00933DF}" dt="2023-07-16T14:31:32.423" v="656" actId="1076"/>
        <pc:sldMkLst>
          <pc:docMk/>
          <pc:sldMk cId="501529826" sldId="290"/>
        </pc:sldMkLst>
        <pc:spChg chg="mod">
          <ac:chgData name="Monica Santinelli" userId="S::10656465@polimi.it::27f80ccb-0cfe-4a1e-8bcd-46790f10ccc4" providerId="AD" clId="Web-{54163137-EEE1-350E-DCF3-57FAA00933DF}" dt="2023-07-16T13:38:21.414" v="82" actId="20577"/>
          <ac:spMkLst>
            <pc:docMk/>
            <pc:sldMk cId="501529826" sldId="290"/>
            <ac:spMk id="4" creationId="{2BB81A54-1A8E-42F4-376E-3E1D4C13FD71}"/>
          </ac:spMkLst>
        </pc:spChg>
        <pc:spChg chg="mod">
          <ac:chgData name="Monica Santinelli" userId="S::10656465@polimi.it::27f80ccb-0cfe-4a1e-8bcd-46790f10ccc4" providerId="AD" clId="Web-{54163137-EEE1-350E-DCF3-57FAA00933DF}" dt="2023-07-16T14:31:32.423" v="656" actId="1076"/>
          <ac:spMkLst>
            <pc:docMk/>
            <pc:sldMk cId="501529826" sldId="290"/>
            <ac:spMk id="17" creationId="{BC171729-FA89-41F2-A24C-7E20DF05F554}"/>
          </ac:spMkLst>
        </pc:spChg>
      </pc:sldChg>
      <pc:sldChg chg="addSp delSp modSp add replId">
        <pc:chgData name="Monica Santinelli" userId="S::10656465@polimi.it::27f80ccb-0cfe-4a1e-8bcd-46790f10ccc4" providerId="AD" clId="Web-{54163137-EEE1-350E-DCF3-57FAA00933DF}" dt="2023-07-16T14:25:40.591" v="654" actId="1076"/>
        <pc:sldMkLst>
          <pc:docMk/>
          <pc:sldMk cId="3986587366" sldId="292"/>
        </pc:sldMkLst>
        <pc:spChg chg="add del mod">
          <ac:chgData name="Monica Santinelli" userId="S::10656465@polimi.it::27f80ccb-0cfe-4a1e-8bcd-46790f10ccc4" providerId="AD" clId="Web-{54163137-EEE1-350E-DCF3-57FAA00933DF}" dt="2023-07-16T13:36:37.533" v="69"/>
          <ac:spMkLst>
            <pc:docMk/>
            <pc:sldMk cId="3986587366" sldId="292"/>
            <ac:spMk id="3" creationId="{1F085510-2FA7-C2CE-377C-3EE154845523}"/>
          </ac:spMkLst>
        </pc:spChg>
        <pc:spChg chg="add del mod">
          <ac:chgData name="Monica Santinelli" userId="S::10656465@polimi.it::27f80ccb-0cfe-4a1e-8bcd-46790f10ccc4" providerId="AD" clId="Web-{54163137-EEE1-350E-DCF3-57FAA00933DF}" dt="2023-07-16T14:24:23.400" v="629"/>
          <ac:spMkLst>
            <pc:docMk/>
            <pc:sldMk cId="3986587366" sldId="292"/>
            <ac:spMk id="5" creationId="{0DF1646F-D18A-9CD6-81F5-5DCBCE3C903B}"/>
          </ac:spMkLst>
        </pc:spChg>
        <pc:spChg chg="add mod">
          <ac:chgData name="Monica Santinelli" userId="S::10656465@polimi.it::27f80ccb-0cfe-4a1e-8bcd-46790f10ccc4" providerId="AD" clId="Web-{54163137-EEE1-350E-DCF3-57FAA00933DF}" dt="2023-07-16T14:25:40.591" v="654" actId="1076"/>
          <ac:spMkLst>
            <pc:docMk/>
            <pc:sldMk cId="3986587366" sldId="292"/>
            <ac:spMk id="7" creationId="{BDF2E580-F336-0F59-06FE-2FFA6605F8B4}"/>
          </ac:spMkLst>
        </pc:spChg>
        <pc:spChg chg="mod">
          <ac:chgData name="Monica Santinelli" userId="S::10656465@polimi.it::27f80ccb-0cfe-4a1e-8bcd-46790f10ccc4" providerId="AD" clId="Web-{54163137-EEE1-350E-DCF3-57FAA00933DF}" dt="2023-07-16T13:11:11.837" v="54" actId="20577"/>
          <ac:spMkLst>
            <pc:docMk/>
            <pc:sldMk cId="3986587366" sldId="292"/>
            <ac:spMk id="8" creationId="{905FA8EF-157F-470A-9A7E-068F86D005A6}"/>
          </ac:spMkLst>
        </pc:spChg>
        <pc:spChg chg="del">
          <ac:chgData name="Monica Santinelli" userId="S::10656465@polimi.it::27f80ccb-0cfe-4a1e-8bcd-46790f10ccc4" providerId="AD" clId="Web-{54163137-EEE1-350E-DCF3-57FAA00933DF}" dt="2023-07-16T13:36:25.313" v="67"/>
          <ac:spMkLst>
            <pc:docMk/>
            <pc:sldMk cId="3986587366" sldId="292"/>
            <ac:spMk id="9" creationId="{36CD7D58-8B7B-4658-AAF7-9D9C734E7D26}"/>
          </ac:spMkLst>
        </pc:spChg>
        <pc:spChg chg="mod">
          <ac:chgData name="Monica Santinelli" userId="S::10656465@polimi.it::27f80ccb-0cfe-4a1e-8bcd-46790f10ccc4" providerId="AD" clId="Web-{54163137-EEE1-350E-DCF3-57FAA00933DF}" dt="2023-07-16T13:35:25.154" v="66" actId="20577"/>
          <ac:spMkLst>
            <pc:docMk/>
            <pc:sldMk cId="3986587366" sldId="292"/>
            <ac:spMk id="17" creationId="{BC171729-FA89-41F2-A24C-7E20DF05F554}"/>
          </ac:spMkLst>
        </pc:spChg>
      </pc:sldChg>
    </pc:docChg>
  </pc:docChgLst>
  <pc:docChgLst>
    <pc:chgData name="Gianluca Filesi" userId="ca4a2817-dad8-4862-a380-57672b2f515a" providerId="ADAL" clId="{DAD4AEED-675F-F140-B49C-6C58BAB698BB}"/>
    <pc:docChg chg="undo custSel modSld">
      <pc:chgData name="Gianluca Filesi" userId="ca4a2817-dad8-4862-a380-57672b2f515a" providerId="ADAL" clId="{DAD4AEED-675F-F140-B49C-6C58BAB698BB}" dt="2023-07-19T09:02:00.657" v="356" actId="120"/>
      <pc:docMkLst>
        <pc:docMk/>
      </pc:docMkLst>
      <pc:sldChg chg="modSp">
        <pc:chgData name="Gianluca Filesi" userId="ca4a2817-dad8-4862-a380-57672b2f515a" providerId="ADAL" clId="{DAD4AEED-675F-F140-B49C-6C58BAB698BB}" dt="2023-07-19T09:02:00.657" v="356" actId="120"/>
        <pc:sldMkLst>
          <pc:docMk/>
          <pc:sldMk cId="1940097963" sldId="258"/>
        </pc:sldMkLst>
        <pc:spChg chg="mod">
          <ac:chgData name="Gianluca Filesi" userId="ca4a2817-dad8-4862-a380-57672b2f515a" providerId="ADAL" clId="{DAD4AEED-675F-F140-B49C-6C58BAB698BB}" dt="2023-07-19T09:02:00.657" v="356" actId="120"/>
          <ac:spMkLst>
            <pc:docMk/>
            <pc:sldMk cId="1940097963" sldId="258"/>
            <ac:spMk id="49" creationId="{688FC9D1-018F-41EF-A17F-2BFD168C9373}"/>
          </ac:spMkLst>
        </pc:spChg>
      </pc:sldChg>
      <pc:sldChg chg="modSp mod">
        <pc:chgData name="Gianluca Filesi" userId="ca4a2817-dad8-4862-a380-57672b2f515a" providerId="ADAL" clId="{DAD4AEED-675F-F140-B49C-6C58BAB698BB}" dt="2023-07-18T16:06:14.647" v="337" actId="14826"/>
        <pc:sldMkLst>
          <pc:docMk/>
          <pc:sldMk cId="911928113" sldId="277"/>
        </pc:sldMkLst>
        <pc:spChg chg="mod">
          <ac:chgData name="Gianluca Filesi" userId="ca4a2817-dad8-4862-a380-57672b2f515a" providerId="ADAL" clId="{DAD4AEED-675F-F140-B49C-6C58BAB698BB}" dt="2023-07-18T16:03:48.534" v="336" actId="20577"/>
          <ac:spMkLst>
            <pc:docMk/>
            <pc:sldMk cId="911928113" sldId="277"/>
            <ac:spMk id="3" creationId="{D0DD51FB-2A69-C8FC-6188-7DAAB1F827F7}"/>
          </ac:spMkLst>
        </pc:spChg>
        <pc:picChg chg="mod">
          <ac:chgData name="Gianluca Filesi" userId="ca4a2817-dad8-4862-a380-57672b2f515a" providerId="ADAL" clId="{DAD4AEED-675F-F140-B49C-6C58BAB698BB}" dt="2023-07-18T16:06:14.647" v="337" actId="14826"/>
          <ac:picMkLst>
            <pc:docMk/>
            <pc:sldMk cId="911928113" sldId="277"/>
            <ac:picMk id="12" creationId="{B97FDCA7-3077-4511-87EE-296E6C712D42}"/>
          </ac:picMkLst>
        </pc:picChg>
      </pc:sldChg>
      <pc:sldChg chg="modSp">
        <pc:chgData name="Gianluca Filesi" userId="ca4a2817-dad8-4862-a380-57672b2f515a" providerId="ADAL" clId="{DAD4AEED-675F-F140-B49C-6C58BAB698BB}" dt="2023-07-18T15:57:47.821" v="329" actId="14826"/>
        <pc:sldMkLst>
          <pc:docMk/>
          <pc:sldMk cId="2178082760" sldId="279"/>
        </pc:sldMkLst>
        <pc:picChg chg="mod">
          <ac:chgData name="Gianluca Filesi" userId="ca4a2817-dad8-4862-a380-57672b2f515a" providerId="ADAL" clId="{DAD4AEED-675F-F140-B49C-6C58BAB698BB}" dt="2023-07-18T15:57:47.821" v="329" actId="14826"/>
          <ac:picMkLst>
            <pc:docMk/>
            <pc:sldMk cId="2178082760" sldId="279"/>
            <ac:picMk id="10" creationId="{44E32EAB-B1AD-4708-8D7E-37323D36397A}"/>
          </ac:picMkLst>
        </pc:picChg>
      </pc:sldChg>
      <pc:sldChg chg="addSp delSp modSp mod">
        <pc:chgData name="Gianluca Filesi" userId="ca4a2817-dad8-4862-a380-57672b2f515a" providerId="ADAL" clId="{DAD4AEED-675F-F140-B49C-6C58BAB698BB}" dt="2023-07-18T15:58:04.501" v="332" actId="14826"/>
        <pc:sldMkLst>
          <pc:docMk/>
          <pc:sldMk cId="693248439" sldId="280"/>
        </pc:sldMkLst>
        <pc:picChg chg="add del mod">
          <ac:chgData name="Gianluca Filesi" userId="ca4a2817-dad8-4862-a380-57672b2f515a" providerId="ADAL" clId="{DAD4AEED-675F-F140-B49C-6C58BAB698BB}" dt="2023-07-18T15:57:54.676" v="331" actId="478"/>
          <ac:picMkLst>
            <pc:docMk/>
            <pc:sldMk cId="693248439" sldId="280"/>
            <ac:picMk id="2" creationId="{ECF4F0BE-18D9-694A-169E-0CDB6C907941}"/>
          </ac:picMkLst>
        </pc:picChg>
        <pc:picChg chg="mod">
          <ac:chgData name="Gianluca Filesi" userId="ca4a2817-dad8-4862-a380-57672b2f515a" providerId="ADAL" clId="{DAD4AEED-675F-F140-B49C-6C58BAB698BB}" dt="2023-07-18T15:58:04.501" v="332" actId="14826"/>
          <ac:picMkLst>
            <pc:docMk/>
            <pc:sldMk cId="693248439" sldId="280"/>
            <ac:picMk id="10" creationId="{44E32EAB-B1AD-4708-8D7E-37323D36397A}"/>
          </ac:picMkLst>
        </pc:picChg>
      </pc:sldChg>
      <pc:sldChg chg="modSp mod">
        <pc:chgData name="Gianluca Filesi" userId="ca4a2817-dad8-4862-a380-57672b2f515a" providerId="ADAL" clId="{DAD4AEED-675F-F140-B49C-6C58BAB698BB}" dt="2023-07-18T16:06:27.451" v="338" actId="14826"/>
        <pc:sldMkLst>
          <pc:docMk/>
          <pc:sldMk cId="3167514890" sldId="281"/>
        </pc:sldMkLst>
        <pc:spChg chg="mod">
          <ac:chgData name="Gianluca Filesi" userId="ca4a2817-dad8-4862-a380-57672b2f515a" providerId="ADAL" clId="{DAD4AEED-675F-F140-B49C-6C58BAB698BB}" dt="2023-07-18T15:40:53.692" v="198" actId="20577"/>
          <ac:spMkLst>
            <pc:docMk/>
            <pc:sldMk cId="3167514890" sldId="281"/>
            <ac:spMk id="3" creationId="{47823305-9FE8-59B1-8030-9D867CB614F9}"/>
          </ac:spMkLst>
        </pc:spChg>
        <pc:picChg chg="mod">
          <ac:chgData name="Gianluca Filesi" userId="ca4a2817-dad8-4862-a380-57672b2f515a" providerId="ADAL" clId="{DAD4AEED-675F-F140-B49C-6C58BAB698BB}" dt="2023-07-18T16:06:27.451" v="338" actId="14826"/>
          <ac:picMkLst>
            <pc:docMk/>
            <pc:sldMk cId="3167514890" sldId="281"/>
            <ac:picMk id="12" creationId="{B97FDCA7-3077-4511-87EE-296E6C712D42}"/>
          </ac:picMkLst>
        </pc:picChg>
      </pc:sldChg>
      <pc:sldChg chg="modSp mod">
        <pc:chgData name="Gianluca Filesi" userId="ca4a2817-dad8-4862-a380-57672b2f515a" providerId="ADAL" clId="{DAD4AEED-675F-F140-B49C-6C58BAB698BB}" dt="2023-07-18T16:06:42.801" v="339" actId="14826"/>
        <pc:sldMkLst>
          <pc:docMk/>
          <pc:sldMk cId="2967537203" sldId="282"/>
        </pc:sldMkLst>
        <pc:spChg chg="mod">
          <ac:chgData name="Gianluca Filesi" userId="ca4a2817-dad8-4862-a380-57672b2f515a" providerId="ADAL" clId="{DAD4AEED-675F-F140-B49C-6C58BAB698BB}" dt="2023-07-18T15:41:47.423" v="214" actId="20577"/>
          <ac:spMkLst>
            <pc:docMk/>
            <pc:sldMk cId="2967537203" sldId="282"/>
            <ac:spMk id="3" creationId="{9366A892-CF68-F48A-8C86-992DE777E9E2}"/>
          </ac:spMkLst>
        </pc:spChg>
        <pc:picChg chg="mod">
          <ac:chgData name="Gianluca Filesi" userId="ca4a2817-dad8-4862-a380-57672b2f515a" providerId="ADAL" clId="{DAD4AEED-675F-F140-B49C-6C58BAB698BB}" dt="2023-07-18T16:06:42.801" v="339" actId="14826"/>
          <ac:picMkLst>
            <pc:docMk/>
            <pc:sldMk cId="2967537203" sldId="282"/>
            <ac:picMk id="12" creationId="{B97FDCA7-3077-4511-87EE-296E6C712D42}"/>
          </ac:picMkLst>
        </pc:picChg>
      </pc:sldChg>
      <pc:sldChg chg="modSp mod">
        <pc:chgData name="Gianluca Filesi" userId="ca4a2817-dad8-4862-a380-57672b2f515a" providerId="ADAL" clId="{DAD4AEED-675F-F140-B49C-6C58BAB698BB}" dt="2023-07-18T16:14:03.709" v="350" actId="20577"/>
        <pc:sldMkLst>
          <pc:docMk/>
          <pc:sldMk cId="1584870370" sldId="283"/>
        </pc:sldMkLst>
        <pc:spChg chg="mod">
          <ac:chgData name="Gianluca Filesi" userId="ca4a2817-dad8-4862-a380-57672b2f515a" providerId="ADAL" clId="{DAD4AEED-675F-F140-B49C-6C58BAB698BB}" dt="2023-07-18T16:14:03.709" v="350" actId="20577"/>
          <ac:spMkLst>
            <pc:docMk/>
            <pc:sldMk cId="1584870370" sldId="283"/>
            <ac:spMk id="3" creationId="{FE2D052E-35C8-C154-6E97-FF273DF2CCE8}"/>
          </ac:spMkLst>
        </pc:spChg>
        <pc:picChg chg="mod">
          <ac:chgData name="Gianluca Filesi" userId="ca4a2817-dad8-4862-a380-57672b2f515a" providerId="ADAL" clId="{DAD4AEED-675F-F140-B49C-6C58BAB698BB}" dt="2023-07-18T16:10:01.086" v="342" actId="14826"/>
          <ac:picMkLst>
            <pc:docMk/>
            <pc:sldMk cId="1584870370" sldId="283"/>
            <ac:picMk id="12" creationId="{B97FDCA7-3077-4511-87EE-296E6C712D42}"/>
          </ac:picMkLst>
        </pc:picChg>
      </pc:sldChg>
      <pc:sldChg chg="modSp">
        <pc:chgData name="Gianluca Filesi" userId="ca4a2817-dad8-4862-a380-57672b2f515a" providerId="ADAL" clId="{DAD4AEED-675F-F140-B49C-6C58BAB698BB}" dt="2023-07-18T15:45:26.084" v="275" actId="20577"/>
        <pc:sldMkLst>
          <pc:docMk/>
          <pc:sldMk cId="3456506692" sldId="288"/>
        </pc:sldMkLst>
        <pc:spChg chg="mod">
          <ac:chgData name="Gianluca Filesi" userId="ca4a2817-dad8-4862-a380-57672b2f515a" providerId="ADAL" clId="{DAD4AEED-675F-F140-B49C-6C58BAB698BB}" dt="2023-07-18T15:43:10.574" v="227"/>
          <ac:spMkLst>
            <pc:docMk/>
            <pc:sldMk cId="3456506692" sldId="288"/>
            <ac:spMk id="24" creationId="{9F6869FE-A57B-5751-CDD7-EF94528187A5}"/>
          </ac:spMkLst>
        </pc:spChg>
        <pc:spChg chg="mod">
          <ac:chgData name="Gianluca Filesi" userId="ca4a2817-dad8-4862-a380-57672b2f515a" providerId="ADAL" clId="{DAD4AEED-675F-F140-B49C-6C58BAB698BB}" dt="2023-07-18T15:43:30.427" v="232" actId="20577"/>
          <ac:spMkLst>
            <pc:docMk/>
            <pc:sldMk cId="3456506692" sldId="288"/>
            <ac:spMk id="26" creationId="{DB34844D-8896-B68A-1E2A-83C9850BCACC}"/>
          </ac:spMkLst>
        </pc:spChg>
        <pc:spChg chg="mod">
          <ac:chgData name="Gianluca Filesi" userId="ca4a2817-dad8-4862-a380-57672b2f515a" providerId="ADAL" clId="{DAD4AEED-675F-F140-B49C-6C58BAB698BB}" dt="2023-07-18T15:43:53.100" v="237" actId="20577"/>
          <ac:spMkLst>
            <pc:docMk/>
            <pc:sldMk cId="3456506692" sldId="288"/>
            <ac:spMk id="27" creationId="{EDC098C5-7FF7-5F0B-2161-D4DE6DF1A7F1}"/>
          </ac:spMkLst>
        </pc:spChg>
        <pc:spChg chg="mod">
          <ac:chgData name="Gianluca Filesi" userId="ca4a2817-dad8-4862-a380-57672b2f515a" providerId="ADAL" clId="{DAD4AEED-675F-F140-B49C-6C58BAB698BB}" dt="2023-07-18T15:44:40.423" v="249" actId="20577"/>
          <ac:spMkLst>
            <pc:docMk/>
            <pc:sldMk cId="3456506692" sldId="288"/>
            <ac:spMk id="28" creationId="{DF8D8AE5-9BD8-C9E8-AF3B-5116474877FE}"/>
          </ac:spMkLst>
        </pc:spChg>
        <pc:spChg chg="mod">
          <ac:chgData name="Gianluca Filesi" userId="ca4a2817-dad8-4862-a380-57672b2f515a" providerId="ADAL" clId="{DAD4AEED-675F-F140-B49C-6C58BAB698BB}" dt="2023-07-18T15:45:09.051" v="263" actId="20577"/>
          <ac:spMkLst>
            <pc:docMk/>
            <pc:sldMk cId="3456506692" sldId="288"/>
            <ac:spMk id="29" creationId="{5A647211-E2C9-A531-E835-5671EE1C819A}"/>
          </ac:spMkLst>
        </pc:spChg>
        <pc:spChg chg="mod">
          <ac:chgData name="Gianluca Filesi" userId="ca4a2817-dad8-4862-a380-57672b2f515a" providerId="ADAL" clId="{DAD4AEED-675F-F140-B49C-6C58BAB698BB}" dt="2023-07-18T15:45:26.084" v="275" actId="20577"/>
          <ac:spMkLst>
            <pc:docMk/>
            <pc:sldMk cId="3456506692" sldId="288"/>
            <ac:spMk id="30" creationId="{0587C62E-11EA-5869-FBFF-E9521B6785B5}"/>
          </ac:spMkLst>
        </pc:spChg>
      </pc:sldChg>
      <pc:sldChg chg="modSp mod">
        <pc:chgData name="Gianluca Filesi" userId="ca4a2817-dad8-4862-a380-57672b2f515a" providerId="ADAL" clId="{DAD4AEED-675F-F140-B49C-6C58BAB698BB}" dt="2023-07-18T16:03:23.015" v="334" actId="14826"/>
        <pc:sldMkLst>
          <pc:docMk/>
          <pc:sldMk cId="501529826" sldId="290"/>
        </pc:sldMkLst>
        <pc:spChg chg="mod">
          <ac:chgData name="Gianluca Filesi" userId="ca4a2817-dad8-4862-a380-57672b2f515a" providerId="ADAL" clId="{DAD4AEED-675F-F140-B49C-6C58BAB698BB}" dt="2023-07-18T15:34:21.224" v="153" actId="20577"/>
          <ac:spMkLst>
            <pc:docMk/>
            <pc:sldMk cId="501529826" sldId="290"/>
            <ac:spMk id="4" creationId="{2BB81A54-1A8E-42F4-376E-3E1D4C13FD71}"/>
          </ac:spMkLst>
        </pc:spChg>
        <pc:picChg chg="mod">
          <ac:chgData name="Gianluca Filesi" userId="ca4a2817-dad8-4862-a380-57672b2f515a" providerId="ADAL" clId="{DAD4AEED-675F-F140-B49C-6C58BAB698BB}" dt="2023-07-18T16:03:23.015" v="334" actId="14826"/>
          <ac:picMkLst>
            <pc:docMk/>
            <pc:sldMk cId="501529826" sldId="290"/>
            <ac:picMk id="12" creationId="{B97FDCA7-3077-4511-87EE-296E6C712D42}"/>
          </ac:picMkLst>
        </pc:picChg>
      </pc:sldChg>
      <pc:sldChg chg="modSp mod">
        <pc:chgData name="Gianluca Filesi" userId="ca4a2817-dad8-4862-a380-57672b2f515a" providerId="ADAL" clId="{DAD4AEED-675F-F140-B49C-6C58BAB698BB}" dt="2023-07-18T16:11:59.922" v="348" actId="20577"/>
        <pc:sldMkLst>
          <pc:docMk/>
          <pc:sldMk cId="3986587366" sldId="292"/>
        </pc:sldMkLst>
        <pc:spChg chg="mod">
          <ac:chgData name="Gianluca Filesi" userId="ca4a2817-dad8-4862-a380-57672b2f515a" providerId="ADAL" clId="{DAD4AEED-675F-F140-B49C-6C58BAB698BB}" dt="2023-07-18T16:11:59.922" v="348" actId="20577"/>
          <ac:spMkLst>
            <pc:docMk/>
            <pc:sldMk cId="3986587366" sldId="292"/>
            <ac:spMk id="7" creationId="{BDF2E580-F336-0F59-06FE-2FFA6605F8B4}"/>
          </ac:spMkLst>
        </pc:spChg>
        <pc:picChg chg="mod">
          <ac:chgData name="Gianluca Filesi" userId="ca4a2817-dad8-4862-a380-57672b2f515a" providerId="ADAL" clId="{DAD4AEED-675F-F140-B49C-6C58BAB698BB}" dt="2023-07-18T16:03:35.545" v="335" actId="14826"/>
          <ac:picMkLst>
            <pc:docMk/>
            <pc:sldMk cId="3986587366" sldId="292"/>
            <ac:picMk id="12" creationId="{B97FDCA7-3077-4511-87EE-296E6C712D42}"/>
          </ac:picMkLst>
        </pc:picChg>
      </pc:sldChg>
      <pc:sldChg chg="modSp">
        <pc:chgData name="Gianluca Filesi" userId="ca4a2817-dad8-4862-a380-57672b2f515a" providerId="ADAL" clId="{DAD4AEED-675F-F140-B49C-6C58BAB698BB}" dt="2023-07-18T15:56:56.025" v="328" actId="14826"/>
        <pc:sldMkLst>
          <pc:docMk/>
          <pc:sldMk cId="431935500" sldId="294"/>
        </pc:sldMkLst>
        <pc:picChg chg="mod">
          <ac:chgData name="Gianluca Filesi" userId="ca4a2817-dad8-4862-a380-57672b2f515a" providerId="ADAL" clId="{DAD4AEED-675F-F140-B49C-6C58BAB698BB}" dt="2023-07-18T15:56:44.531" v="327" actId="14826"/>
          <ac:picMkLst>
            <pc:docMk/>
            <pc:sldMk cId="431935500" sldId="294"/>
            <ac:picMk id="9" creationId="{26170998-603F-399C-56ED-1D7E7B1B946A}"/>
          </ac:picMkLst>
        </pc:picChg>
        <pc:picChg chg="mod">
          <ac:chgData name="Gianluca Filesi" userId="ca4a2817-dad8-4862-a380-57672b2f515a" providerId="ADAL" clId="{DAD4AEED-675F-F140-B49C-6C58BAB698BB}" dt="2023-07-18T15:56:56.025" v="328" actId="14826"/>
          <ac:picMkLst>
            <pc:docMk/>
            <pc:sldMk cId="431935500" sldId="294"/>
            <ac:picMk id="11" creationId="{F909F4D5-AA24-2DC9-A85D-5E8DF94859B3}"/>
          </ac:picMkLst>
        </pc:picChg>
      </pc:sldChg>
      <pc:sldChg chg="delSp modSp mod">
        <pc:chgData name="Gianluca Filesi" userId="ca4a2817-dad8-4862-a380-57672b2f515a" providerId="ADAL" clId="{DAD4AEED-675F-F140-B49C-6C58BAB698BB}" dt="2023-07-18T15:55:43.208" v="324" actId="207"/>
        <pc:sldMkLst>
          <pc:docMk/>
          <pc:sldMk cId="142666670" sldId="299"/>
        </pc:sldMkLst>
        <pc:spChg chg="mod">
          <ac:chgData name="Gianluca Filesi" userId="ca4a2817-dad8-4862-a380-57672b2f515a" providerId="ADAL" clId="{DAD4AEED-675F-F140-B49C-6C58BAB698BB}" dt="2023-07-18T15:54:42.382" v="317" actId="20577"/>
          <ac:spMkLst>
            <pc:docMk/>
            <pc:sldMk cId="142666670" sldId="299"/>
            <ac:spMk id="2" creationId="{33423F02-1CC2-2442-7DAF-0AA56877A9B6}"/>
          </ac:spMkLst>
        </pc:spChg>
        <pc:spChg chg="del mod">
          <ac:chgData name="Gianluca Filesi" userId="ca4a2817-dad8-4862-a380-57672b2f515a" providerId="ADAL" clId="{DAD4AEED-675F-F140-B49C-6C58BAB698BB}" dt="2023-07-18T15:53:59.179" v="300" actId="478"/>
          <ac:spMkLst>
            <pc:docMk/>
            <pc:sldMk cId="142666670" sldId="299"/>
            <ac:spMk id="3" creationId="{248EEE7D-9AA4-C878-3CDA-F0ABD7F5E92C}"/>
          </ac:spMkLst>
        </pc:spChg>
        <pc:graphicFrameChg chg="mod modGraphic">
          <ac:chgData name="Gianluca Filesi" userId="ca4a2817-dad8-4862-a380-57672b2f515a" providerId="ADAL" clId="{DAD4AEED-675F-F140-B49C-6C58BAB698BB}" dt="2023-07-18T15:55:43.208" v="324" actId="207"/>
          <ac:graphicFrameMkLst>
            <pc:docMk/>
            <pc:sldMk cId="142666670" sldId="299"/>
            <ac:graphicFrameMk id="11" creationId="{99123D91-54A1-78A3-54C8-28C975340701}"/>
          </ac:graphicFrameMkLst>
        </pc:graphicFrameChg>
        <pc:graphicFrameChg chg="mod modGraphic">
          <ac:chgData name="Gianluca Filesi" userId="ca4a2817-dad8-4862-a380-57672b2f515a" providerId="ADAL" clId="{DAD4AEED-675F-F140-B49C-6C58BAB698BB}" dt="2023-07-18T15:47:26.654" v="282"/>
          <ac:graphicFrameMkLst>
            <pc:docMk/>
            <pc:sldMk cId="142666670" sldId="299"/>
            <ac:graphicFrameMk id="25" creationId="{07EDE54E-BF5C-329A-15F5-BEC5090FF4FE}"/>
          </ac:graphicFrameMkLst>
        </pc:graphicFrameChg>
      </pc:sldChg>
    </pc:docChg>
  </pc:docChgLst>
  <pc:docChgLst>
    <pc:chgData name="Monica Santinelli" userId="S::10656465@polimi.it::27f80ccb-0cfe-4a1e-8bcd-46790f10ccc4" providerId="AD" clId="Web-{C97CAB20-D3C9-8E30-AE2A-E40BA59889B0}"/>
    <pc:docChg chg="addSld delSld modSld sldOrd modMainMaster">
      <pc:chgData name="Monica Santinelli" userId="S::10656465@polimi.it::27f80ccb-0cfe-4a1e-8bcd-46790f10ccc4" providerId="AD" clId="Web-{C97CAB20-D3C9-8E30-AE2A-E40BA59889B0}" dt="2023-07-16T09:47:59.691" v="190" actId="1076"/>
      <pc:docMkLst>
        <pc:docMk/>
      </pc:docMkLst>
      <pc:sldChg chg="addSp modSp mod">
        <pc:chgData name="Monica Santinelli" userId="S::10656465@polimi.it::27f80ccb-0cfe-4a1e-8bcd-46790f10ccc4" providerId="AD" clId="Web-{C97CAB20-D3C9-8E30-AE2A-E40BA59889B0}" dt="2023-07-16T09:44:54.017" v="85" actId="1076"/>
        <pc:sldMkLst>
          <pc:docMk/>
          <pc:sldMk cId="2001687365" sldId="256"/>
        </pc:sldMkLst>
        <pc:spChg chg="add mod">
          <ac:chgData name="Monica Santinelli" userId="S::10656465@polimi.it::27f80ccb-0cfe-4a1e-8bcd-46790f10ccc4" providerId="AD" clId="Web-{C97CAB20-D3C9-8E30-AE2A-E40BA59889B0}" dt="2023-07-16T09:44:29.954" v="84" actId="1076"/>
          <ac:spMkLst>
            <pc:docMk/>
            <pc:sldMk cId="2001687365" sldId="256"/>
            <ac:spMk id="3" creationId="{B33A441E-B8F8-63C8-5783-9873A1489048}"/>
          </ac:spMkLst>
        </pc:spChg>
        <pc:spChg chg="mod">
          <ac:chgData name="Monica Santinelli" userId="S::10656465@polimi.it::27f80ccb-0cfe-4a1e-8bcd-46790f10ccc4" providerId="AD" clId="Web-{C97CAB20-D3C9-8E30-AE2A-E40BA59889B0}" dt="2023-07-16T09:44:14.532" v="81" actId="1076"/>
          <ac:spMkLst>
            <pc:docMk/>
            <pc:sldMk cId="2001687365" sldId="256"/>
            <ac:spMk id="4" creationId="{68F1A733-026C-42DF-9018-81504AB1E3B1}"/>
          </ac:spMkLst>
        </pc:spChg>
        <pc:spChg chg="mod">
          <ac:chgData name="Monica Santinelli" userId="S::10656465@polimi.it::27f80ccb-0cfe-4a1e-8bcd-46790f10ccc4" providerId="AD" clId="Web-{C97CAB20-D3C9-8E30-AE2A-E40BA59889B0}" dt="2023-07-16T09:44:23.641" v="83" actId="1076"/>
          <ac:spMkLst>
            <pc:docMk/>
            <pc:sldMk cId="2001687365" sldId="256"/>
            <ac:spMk id="9" creationId="{93EE51FA-4EA4-4984-9477-0DAA2A9A8B58}"/>
          </ac:spMkLst>
        </pc:spChg>
        <pc:picChg chg="mod">
          <ac:chgData name="Monica Santinelli" userId="S::10656465@polimi.it::27f80ccb-0cfe-4a1e-8bcd-46790f10ccc4" providerId="AD" clId="Web-{C97CAB20-D3C9-8E30-AE2A-E40BA59889B0}" dt="2023-07-16T09:44:54.017" v="85" actId="1076"/>
          <ac:picMkLst>
            <pc:docMk/>
            <pc:sldMk cId="2001687365" sldId="256"/>
            <ac:picMk id="8" creationId="{6040A93C-12E7-47F0-8AA6-AA363C4A88E1}"/>
          </ac:picMkLst>
        </pc:picChg>
      </pc:sldChg>
      <pc:sldChg chg="modSp mod">
        <pc:chgData name="Monica Santinelli" userId="S::10656465@polimi.it::27f80ccb-0cfe-4a1e-8bcd-46790f10ccc4" providerId="AD" clId="Web-{C97CAB20-D3C9-8E30-AE2A-E40BA59889B0}" dt="2023-07-16T09:42:57.484" v="73" actId="1076"/>
        <pc:sldMkLst>
          <pc:docMk/>
          <pc:sldMk cId="3930868130" sldId="257"/>
        </pc:sldMkLst>
        <pc:spChg chg="mod">
          <ac:chgData name="Monica Santinelli" userId="S::10656465@polimi.it::27f80ccb-0cfe-4a1e-8bcd-46790f10ccc4" providerId="AD" clId="Web-{C97CAB20-D3C9-8E30-AE2A-E40BA59889B0}" dt="2023-07-16T09:42:41.796" v="71" actId="1076"/>
          <ac:spMkLst>
            <pc:docMk/>
            <pc:sldMk cId="3930868130" sldId="257"/>
            <ac:spMk id="2" creationId="{28B81835-5BFB-4317-82A1-3727217585F4}"/>
          </ac:spMkLst>
        </pc:spChg>
        <pc:spChg chg="mod">
          <ac:chgData name="Monica Santinelli" userId="S::10656465@polimi.it::27f80ccb-0cfe-4a1e-8bcd-46790f10ccc4" providerId="AD" clId="Web-{C97CAB20-D3C9-8E30-AE2A-E40BA59889B0}" dt="2023-07-16T09:42:52.937" v="72" actId="14100"/>
          <ac:spMkLst>
            <pc:docMk/>
            <pc:sldMk cId="3930868130" sldId="257"/>
            <ac:spMk id="3" creationId="{278FE2BC-A3C9-4BE5-B8E3-ED84D25F5DEA}"/>
          </ac:spMkLst>
        </pc:spChg>
        <pc:picChg chg="mod">
          <ac:chgData name="Monica Santinelli" userId="S::10656465@polimi.it::27f80ccb-0cfe-4a1e-8bcd-46790f10ccc4" providerId="AD" clId="Web-{C97CAB20-D3C9-8E30-AE2A-E40BA59889B0}" dt="2023-07-16T09:42:57.484" v="73" actId="1076"/>
          <ac:picMkLst>
            <pc:docMk/>
            <pc:sldMk cId="3930868130" sldId="257"/>
            <ac:picMk id="4" creationId="{717C13B7-1D26-5CC3-DA8F-FDF1CB8BD84E}"/>
          </ac:picMkLst>
        </pc:picChg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940097963" sldId="258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754517089" sldId="260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691854589" sldId="261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869562006" sldId="262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251056963" sldId="263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756826015" sldId="264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948220287" sldId="265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943886692" sldId="266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624541570" sldId="267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049861733" sldId="268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62180408" sldId="269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10519191" sldId="270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914630238" sldId="271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437690639" sldId="272"/>
        </pc:sldMkLst>
      </pc:sldChg>
      <pc:sldChg chg="del">
        <pc:chgData name="Monica Santinelli" userId="S::10656465@polimi.it::27f80ccb-0cfe-4a1e-8bcd-46790f10ccc4" providerId="AD" clId="Web-{C97CAB20-D3C9-8E30-AE2A-E40BA59889B0}" dt="2023-07-16T09:21:13.544" v="0"/>
        <pc:sldMkLst>
          <pc:docMk/>
          <pc:sldMk cId="3877170145" sldId="273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375420979" sldId="274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046092866" sldId="275"/>
        </pc:sldMkLst>
      </pc:sldChg>
      <pc:sldChg chg="addSp delSp modSp mod ord">
        <pc:chgData name="Monica Santinelli" userId="S::10656465@polimi.it::27f80ccb-0cfe-4a1e-8bcd-46790f10ccc4" providerId="AD" clId="Web-{C97CAB20-D3C9-8E30-AE2A-E40BA59889B0}" dt="2023-07-16T09:47:59.691" v="190" actId="1076"/>
        <pc:sldMkLst>
          <pc:docMk/>
          <pc:sldMk cId="1537199067" sldId="276"/>
        </pc:sldMkLst>
        <pc:spChg chg="add del mod">
          <ac:chgData name="Monica Santinelli" userId="S::10656465@polimi.it::27f80ccb-0cfe-4a1e-8bcd-46790f10ccc4" providerId="AD" clId="Web-{C97CAB20-D3C9-8E30-AE2A-E40BA59889B0}" dt="2023-07-16T09:30:02.645" v="4"/>
          <ac:spMkLst>
            <pc:docMk/>
            <pc:sldMk cId="1537199067" sldId="276"/>
            <ac:spMk id="3" creationId="{43A98409-0F7D-89D7-A6B8-BF61ABA662AF}"/>
          </ac:spMkLst>
        </pc:spChg>
        <pc:spChg chg="add mod">
          <ac:chgData name="Monica Santinelli" userId="S::10656465@polimi.it::27f80ccb-0cfe-4a1e-8bcd-46790f10ccc4" providerId="AD" clId="Web-{C97CAB20-D3C9-8E30-AE2A-E40BA59889B0}" dt="2023-07-16T09:41:55.358" v="69" actId="14100"/>
          <ac:spMkLst>
            <pc:docMk/>
            <pc:sldMk cId="1537199067" sldId="276"/>
            <ac:spMk id="5" creationId="{A4F3D3B5-DEAE-0F0E-6775-729463B0D1F6}"/>
          </ac:spMkLst>
        </pc:spChg>
        <pc:spChg chg="add mod">
          <ac:chgData name="Monica Santinelli" userId="S::10656465@polimi.it::27f80ccb-0cfe-4a1e-8bcd-46790f10ccc4" providerId="AD" clId="Web-{C97CAB20-D3C9-8E30-AE2A-E40BA59889B0}" dt="2023-07-16T09:47:59.691" v="190" actId="1076"/>
          <ac:spMkLst>
            <pc:docMk/>
            <pc:sldMk cId="1537199067" sldId="276"/>
            <ac:spMk id="7" creationId="{DA0DF58D-600B-B300-A986-F65A578A5DFF}"/>
          </ac:spMkLst>
        </pc:spChg>
        <pc:picChg chg="add mod ord modCrop">
          <ac:chgData name="Monica Santinelli" userId="S::10656465@polimi.it::27f80ccb-0cfe-4a1e-8bcd-46790f10ccc4" providerId="AD" clId="Web-{C97CAB20-D3C9-8E30-AE2A-E40BA59889B0}" dt="2023-07-16T09:40:51.592" v="64" actId="1076"/>
          <ac:picMkLst>
            <pc:docMk/>
            <pc:sldMk cId="1537199067" sldId="276"/>
            <ac:picMk id="4" creationId="{00F45FF0-13AE-8A8E-B73C-20297D10C897}"/>
          </ac:picMkLst>
        </pc:picChg>
        <pc:picChg chg="del">
          <ac:chgData name="Monica Santinelli" userId="S::10656465@polimi.it::27f80ccb-0cfe-4a1e-8bcd-46790f10ccc4" providerId="AD" clId="Web-{C97CAB20-D3C9-8E30-AE2A-E40BA59889B0}" dt="2023-07-16T09:29:50.692" v="3"/>
          <ac:picMkLst>
            <pc:docMk/>
            <pc:sldMk cId="1537199067" sldId="276"/>
            <ac:picMk id="6" creationId="{2B40B060-4885-64F2-D7AD-76B3E6CF0681}"/>
          </ac:picMkLst>
        </pc:picChg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911928113" sldId="277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234817897" sldId="278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178082760" sldId="279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693248439" sldId="280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3167514890" sldId="281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2967537203" sldId="282"/>
        </pc:sldMkLst>
      </pc:sldChg>
      <pc:sldChg chg="mod">
        <pc:chgData name="Monica Santinelli" userId="S::10656465@polimi.it::27f80ccb-0cfe-4a1e-8bcd-46790f10ccc4" providerId="AD" clId="Web-{C97CAB20-D3C9-8E30-AE2A-E40BA59889B0}" dt="2023-07-16T09:34:28.539" v="31"/>
        <pc:sldMkLst>
          <pc:docMk/>
          <pc:sldMk cId="1584870370" sldId="283"/>
        </pc:sldMkLst>
      </pc:sldChg>
      <pc:sldChg chg="addSp delSp modSp add mod replId">
        <pc:chgData name="Monica Santinelli" userId="S::10656465@polimi.it::27f80ccb-0cfe-4a1e-8bcd-46790f10ccc4" providerId="AD" clId="Web-{C97CAB20-D3C9-8E30-AE2A-E40BA59889B0}" dt="2023-07-16T09:41:23.405" v="65"/>
        <pc:sldMkLst>
          <pc:docMk/>
          <pc:sldMk cId="2917745344" sldId="284"/>
        </pc:sldMkLst>
        <pc:spChg chg="del mod">
          <ac:chgData name="Monica Santinelli" userId="S::10656465@polimi.it::27f80ccb-0cfe-4a1e-8bcd-46790f10ccc4" providerId="AD" clId="Web-{C97CAB20-D3C9-8E30-AE2A-E40BA59889B0}" dt="2023-07-16T09:33:00.054" v="22"/>
          <ac:spMkLst>
            <pc:docMk/>
            <pc:sldMk cId="2917745344" sldId="284"/>
            <ac:spMk id="3" creationId="{B216A7E5-5A34-410F-9241-43E2B6EDAE08}"/>
          </ac:spMkLst>
        </pc:spChg>
        <pc:spChg chg="mod">
          <ac:chgData name="Monica Santinelli" userId="S::10656465@polimi.it::27f80ccb-0cfe-4a1e-8bcd-46790f10ccc4" providerId="AD" clId="Web-{C97CAB20-D3C9-8E30-AE2A-E40BA59889B0}" dt="2023-07-16T09:37:53.620" v="55" actId="14100"/>
          <ac:spMkLst>
            <pc:docMk/>
            <pc:sldMk cId="2917745344" sldId="284"/>
            <ac:spMk id="6" creationId="{830DE38E-9E82-490C-B963-3D9F3BE0479A}"/>
          </ac:spMkLst>
        </pc:spChg>
        <pc:spChg chg="del mod">
          <ac:chgData name="Monica Santinelli" userId="S::10656465@polimi.it::27f80ccb-0cfe-4a1e-8bcd-46790f10ccc4" providerId="AD" clId="Web-{C97CAB20-D3C9-8E30-AE2A-E40BA59889B0}" dt="2023-07-16T09:33:03.304" v="23"/>
          <ac:spMkLst>
            <pc:docMk/>
            <pc:sldMk cId="2917745344" sldId="284"/>
            <ac:spMk id="7" creationId="{8622D83D-44E6-40BA-85E7-15715CC82A82}"/>
          </ac:spMkLst>
        </pc:spChg>
        <pc:picChg chg="add del mod">
          <ac:chgData name="Monica Santinelli" userId="S::10656465@polimi.it::27f80ccb-0cfe-4a1e-8bcd-46790f10ccc4" providerId="AD" clId="Web-{C97CAB20-D3C9-8E30-AE2A-E40BA59889B0}" dt="2023-07-16T09:41:23.405" v="65"/>
          <ac:picMkLst>
            <pc:docMk/>
            <pc:sldMk cId="2917745344" sldId="284"/>
            <ac:picMk id="4" creationId="{F2EF748D-EDD8-F472-B53A-7F8447C756A2}"/>
          </ac:picMkLst>
        </pc:picChg>
      </pc:sldChg>
      <pc:sldChg chg="addSp modSp add del mod replId setBg">
        <pc:chgData name="Monica Santinelli" userId="S::10656465@polimi.it::27f80ccb-0cfe-4a1e-8bcd-46790f10ccc4" providerId="AD" clId="Web-{C97CAB20-D3C9-8E30-AE2A-E40BA59889B0}" dt="2023-07-16T09:41:28.233" v="67"/>
        <pc:sldMkLst>
          <pc:docMk/>
          <pc:sldMk cId="859572156" sldId="285"/>
        </pc:sldMkLst>
        <pc:spChg chg="mod">
          <ac:chgData name="Monica Santinelli" userId="S::10656465@polimi.it::27f80ccb-0cfe-4a1e-8bcd-46790f10ccc4" providerId="AD" clId="Web-{C97CAB20-D3C9-8E30-AE2A-E40BA59889B0}" dt="2023-07-16T09:36:55.745" v="40" actId="20577"/>
          <ac:spMkLst>
            <pc:docMk/>
            <pc:sldMk cId="859572156" sldId="285"/>
            <ac:spMk id="6" creationId="{830DE38E-9E82-490C-B963-3D9F3BE0479A}"/>
          </ac:spMkLst>
        </pc:spChg>
        <pc:spChg chg="add">
          <ac:chgData name="Monica Santinelli" userId="S::10656465@polimi.it::27f80ccb-0cfe-4a1e-8bcd-46790f10ccc4" providerId="AD" clId="Web-{C97CAB20-D3C9-8E30-AE2A-E40BA59889B0}" dt="2023-07-16T09:33:48.273" v="28"/>
          <ac:spMkLst>
            <pc:docMk/>
            <pc:sldMk cId="859572156" sldId="285"/>
            <ac:spMk id="11" creationId="{6753252F-4873-4F63-801D-CC719279A7D5}"/>
          </ac:spMkLst>
        </pc:spChg>
        <pc:spChg chg="add">
          <ac:chgData name="Monica Santinelli" userId="S::10656465@polimi.it::27f80ccb-0cfe-4a1e-8bcd-46790f10ccc4" providerId="AD" clId="Web-{C97CAB20-D3C9-8E30-AE2A-E40BA59889B0}" dt="2023-07-16T09:33:48.273" v="28"/>
          <ac:spMkLst>
            <pc:docMk/>
            <pc:sldMk cId="859572156" sldId="285"/>
            <ac:spMk id="13" creationId="{047C8CCB-F95D-4249-92DD-651249D3535A}"/>
          </ac:spMkLst>
        </pc:spChg>
        <pc:picChg chg="mod">
          <ac:chgData name="Monica Santinelli" userId="S::10656465@polimi.it::27f80ccb-0cfe-4a1e-8bcd-46790f10ccc4" providerId="AD" clId="Web-{C97CAB20-D3C9-8E30-AE2A-E40BA59889B0}" dt="2023-07-16T09:33:48.273" v="28"/>
          <ac:picMkLst>
            <pc:docMk/>
            <pc:sldMk cId="859572156" sldId="285"/>
            <ac:picMk id="4" creationId="{F2EF748D-EDD8-F472-B53A-7F8447C756A2}"/>
          </ac:picMkLst>
        </pc:picChg>
      </pc:sldChg>
      <pc:sldChg chg="add del replId">
        <pc:chgData name="Monica Santinelli" userId="S::10656465@polimi.it::27f80ccb-0cfe-4a1e-8bcd-46790f10ccc4" providerId="AD" clId="Web-{C97CAB20-D3C9-8E30-AE2A-E40BA59889B0}" dt="2023-07-16T09:41:26.498" v="66"/>
        <pc:sldMkLst>
          <pc:docMk/>
          <pc:sldMk cId="4160659126" sldId="286"/>
        </pc:sldMkLst>
      </pc:sldChg>
      <pc:sldMasterChg chg="mod setBg modSldLayout">
        <pc:chgData name="Monica Santinelli" userId="S::10656465@polimi.it::27f80ccb-0cfe-4a1e-8bcd-46790f10ccc4" providerId="AD" clId="Web-{C97CAB20-D3C9-8E30-AE2A-E40BA59889B0}" dt="2023-07-16T09:34:28.539" v="31"/>
        <pc:sldMasterMkLst>
          <pc:docMk/>
          <pc:sldMasterMk cId="2793154289" sldId="2147483648"/>
        </pc:sldMasterMkLst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1293129227" sldId="2147483649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1592024059" sldId="2147483650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1838030946" sldId="2147483651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2882234565" sldId="2147483652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551947606" sldId="2147483653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699213739" sldId="2147483654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620203978" sldId="2147483655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841043335" sldId="2147483656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58192" sldId="2147483657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2920594866" sldId="2147483658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938366172" sldId="2147483659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412490606" sldId="2147483660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1298392177" sldId="2147483661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4268272884" sldId="2147483662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2507993334" sldId="2147483663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2706090007" sldId="2147483664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1548406225" sldId="2147483665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776899260" sldId="2147483666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821014656" sldId="2147483667"/>
          </pc:sldLayoutMkLst>
        </pc:sldLayoutChg>
        <pc:sldLayoutChg chg="mod">
          <pc:chgData name="Monica Santinelli" userId="S::10656465@polimi.it::27f80ccb-0cfe-4a1e-8bcd-46790f10ccc4" providerId="AD" clId="Web-{C97CAB20-D3C9-8E30-AE2A-E40BA59889B0}" dt="2023-07-16T09:34:28.539" v="31"/>
          <pc:sldLayoutMkLst>
            <pc:docMk/>
            <pc:sldMasterMk cId="2793154289" sldId="2147483648"/>
            <pc:sldLayoutMk cId="3258157193" sldId="2147483668"/>
          </pc:sldLayoutMkLst>
        </pc:sldLayoutChg>
      </pc:sldMasterChg>
    </pc:docChg>
  </pc:docChgLst>
  <pc:docChgLst>
    <pc:chgData name="Monica Santinelli" userId="S::10656465@polimi.it::27f80ccb-0cfe-4a1e-8bcd-46790f10ccc4" providerId="AD" clId="Web-{F15C9C0F-8690-4740-EE2B-501555496582}"/>
    <pc:docChg chg="addSld delSld modSld">
      <pc:chgData name="Monica Santinelli" userId="S::10656465@polimi.it::27f80ccb-0cfe-4a1e-8bcd-46790f10ccc4" providerId="AD" clId="Web-{F15C9C0F-8690-4740-EE2B-501555496582}" dt="2023-07-18T09:33:04.004" v="81" actId="20577"/>
      <pc:docMkLst>
        <pc:docMk/>
      </pc:docMkLst>
      <pc:sldChg chg="modSp">
        <pc:chgData name="Monica Santinelli" userId="S::10656465@polimi.it::27f80ccb-0cfe-4a1e-8bcd-46790f10ccc4" providerId="AD" clId="Web-{F15C9C0F-8690-4740-EE2B-501555496582}" dt="2023-07-18T08:54:00.438" v="14" actId="1076"/>
        <pc:sldMkLst>
          <pc:docMk/>
          <pc:sldMk cId="1940097963" sldId="258"/>
        </pc:sldMkLst>
        <pc:spChg chg="mod">
          <ac:chgData name="Monica Santinelli" userId="S::10656465@polimi.it::27f80ccb-0cfe-4a1e-8bcd-46790f10ccc4" providerId="AD" clId="Web-{F15C9C0F-8690-4740-EE2B-501555496582}" dt="2023-07-18T08:53:49.516" v="12" actId="1076"/>
          <ac:spMkLst>
            <pc:docMk/>
            <pc:sldMk cId="1940097963" sldId="258"/>
            <ac:spMk id="44" creationId="{0326CA01-B26A-4FCF-B22B-59E037DAE857}"/>
          </ac:spMkLst>
        </pc:spChg>
        <pc:spChg chg="mod">
          <ac:chgData name="Monica Santinelli" userId="S::10656465@polimi.it::27f80ccb-0cfe-4a1e-8bcd-46790f10ccc4" providerId="AD" clId="Web-{F15C9C0F-8690-4740-EE2B-501555496582}" dt="2023-07-18T08:53:45.750" v="11" actId="1076"/>
          <ac:spMkLst>
            <pc:docMk/>
            <pc:sldMk cId="1940097963" sldId="258"/>
            <ac:spMk id="47" creationId="{B566F98F-2684-4BA0-9D6F-B91A8AD7BB32}"/>
          </ac:spMkLst>
        </pc:spChg>
        <pc:spChg chg="mod">
          <ac:chgData name="Monica Santinelli" userId="S::10656465@polimi.it::27f80ccb-0cfe-4a1e-8bcd-46790f10ccc4" providerId="AD" clId="Web-{F15C9C0F-8690-4740-EE2B-501555496582}" dt="2023-07-18T08:53:54.094" v="13" actId="1076"/>
          <ac:spMkLst>
            <pc:docMk/>
            <pc:sldMk cId="1940097963" sldId="258"/>
            <ac:spMk id="49" creationId="{688FC9D1-018F-41EF-A17F-2BFD168C9373}"/>
          </ac:spMkLst>
        </pc:spChg>
        <pc:spChg chg="mod">
          <ac:chgData name="Monica Santinelli" userId="S::10656465@polimi.it::27f80ccb-0cfe-4a1e-8bcd-46790f10ccc4" providerId="AD" clId="Web-{F15C9C0F-8690-4740-EE2B-501555496582}" dt="2023-07-18T08:54:00.438" v="14" actId="1076"/>
          <ac:spMkLst>
            <pc:docMk/>
            <pc:sldMk cId="1940097963" sldId="258"/>
            <ac:spMk id="51" creationId="{8D0544C7-96D7-4A7E-93C9-E45AD95FF4AB}"/>
          </ac:spMkLst>
        </pc:spChg>
      </pc:sldChg>
      <pc:sldChg chg="modSp">
        <pc:chgData name="Monica Santinelli" userId="S::10656465@polimi.it::27f80ccb-0cfe-4a1e-8bcd-46790f10ccc4" providerId="AD" clId="Web-{F15C9C0F-8690-4740-EE2B-501555496582}" dt="2023-07-18T09:33:04.004" v="81" actId="20577"/>
        <pc:sldMkLst>
          <pc:docMk/>
          <pc:sldMk cId="1584870370" sldId="283"/>
        </pc:sldMkLst>
        <pc:spChg chg="mod">
          <ac:chgData name="Monica Santinelli" userId="S::10656465@polimi.it::27f80ccb-0cfe-4a1e-8bcd-46790f10ccc4" providerId="AD" clId="Web-{F15C9C0F-8690-4740-EE2B-501555496582}" dt="2023-07-18T09:33:04.004" v="81" actId="20577"/>
          <ac:spMkLst>
            <pc:docMk/>
            <pc:sldMk cId="1584870370" sldId="283"/>
            <ac:spMk id="3" creationId="{FE2D052E-35C8-C154-6E97-FF273DF2CCE8}"/>
          </ac:spMkLst>
        </pc:spChg>
      </pc:sldChg>
      <pc:sldChg chg="del">
        <pc:chgData name="Monica Santinelli" userId="S::10656465@polimi.it::27f80ccb-0cfe-4a1e-8bcd-46790f10ccc4" providerId="AD" clId="Web-{F15C9C0F-8690-4740-EE2B-501555496582}" dt="2023-07-18T08:59:31.197" v="72"/>
        <pc:sldMkLst>
          <pc:docMk/>
          <pc:sldMk cId="1765305511" sldId="297"/>
        </pc:sldMkLst>
      </pc:sldChg>
      <pc:sldChg chg="addSp delSp modSp new">
        <pc:chgData name="Monica Santinelli" userId="S::10656465@polimi.it::27f80ccb-0cfe-4a1e-8bcd-46790f10ccc4" providerId="AD" clId="Web-{F15C9C0F-8690-4740-EE2B-501555496582}" dt="2023-07-18T08:59:24.760" v="71"/>
        <pc:sldMkLst>
          <pc:docMk/>
          <pc:sldMk cId="3203555443" sldId="300"/>
        </pc:sldMkLst>
        <pc:spChg chg="del">
          <ac:chgData name="Monica Santinelli" userId="S::10656465@polimi.it::27f80ccb-0cfe-4a1e-8bcd-46790f10ccc4" providerId="AD" clId="Web-{F15C9C0F-8690-4740-EE2B-501555496582}" dt="2023-07-18T08:55:29.050" v="16"/>
          <ac:spMkLst>
            <pc:docMk/>
            <pc:sldMk cId="3203555443" sldId="300"/>
            <ac:spMk id="2" creationId="{1D5F1A39-DA3B-CD96-C772-89AD6856A7F9}"/>
          </ac:spMkLst>
        </pc:spChg>
        <pc:spChg chg="del">
          <ac:chgData name="Monica Santinelli" userId="S::10656465@polimi.it::27f80ccb-0cfe-4a1e-8bcd-46790f10ccc4" providerId="AD" clId="Web-{F15C9C0F-8690-4740-EE2B-501555496582}" dt="2023-07-18T08:55:36.253" v="18"/>
          <ac:spMkLst>
            <pc:docMk/>
            <pc:sldMk cId="3203555443" sldId="300"/>
            <ac:spMk id="3" creationId="{73EA97D3-4F74-B9FD-1B52-A2CF54E6F0D1}"/>
          </ac:spMkLst>
        </pc:spChg>
        <pc:spChg chg="del">
          <ac:chgData name="Monica Santinelli" userId="S::10656465@polimi.it::27f80ccb-0cfe-4a1e-8bcd-46790f10ccc4" providerId="AD" clId="Web-{F15C9C0F-8690-4740-EE2B-501555496582}" dt="2023-07-18T08:55:32.472" v="17"/>
          <ac:spMkLst>
            <pc:docMk/>
            <pc:sldMk cId="3203555443" sldId="300"/>
            <ac:spMk id="4" creationId="{C007FF58-55B8-C12A-8D05-61389CBE583F}"/>
          </ac:spMkLst>
        </pc:spChg>
        <pc:spChg chg="add mod">
          <ac:chgData name="Monica Santinelli" userId="S::10656465@polimi.it::27f80ccb-0cfe-4a1e-8bcd-46790f10ccc4" providerId="AD" clId="Web-{F15C9C0F-8690-4740-EE2B-501555496582}" dt="2023-07-18T08:59:09.494" v="67" actId="1076"/>
          <ac:spMkLst>
            <pc:docMk/>
            <pc:sldMk cId="3203555443" sldId="300"/>
            <ac:spMk id="10" creationId="{C85E7A7A-F05B-9EC6-9DAE-F4F9C4390BF7}"/>
          </ac:spMkLst>
        </pc:spChg>
        <pc:spChg chg="add mod">
          <ac:chgData name="Monica Santinelli" userId="S::10656465@polimi.it::27f80ccb-0cfe-4a1e-8bcd-46790f10ccc4" providerId="AD" clId="Web-{F15C9C0F-8690-4740-EE2B-501555496582}" dt="2023-07-18T08:58:28.368" v="62" actId="20577"/>
          <ac:spMkLst>
            <pc:docMk/>
            <pc:sldMk cId="3203555443" sldId="300"/>
            <ac:spMk id="11" creationId="{8830651D-8EA1-1257-EC59-2F2AFED4AE58}"/>
          </ac:spMkLst>
        </pc:spChg>
        <pc:picChg chg="add mod">
          <ac:chgData name="Monica Santinelli" userId="S::10656465@polimi.it::27f80ccb-0cfe-4a1e-8bcd-46790f10ccc4" providerId="AD" clId="Web-{F15C9C0F-8690-4740-EE2B-501555496582}" dt="2023-07-18T08:59:24.760" v="71"/>
          <ac:picMkLst>
            <pc:docMk/>
            <pc:sldMk cId="3203555443" sldId="300"/>
            <ac:picMk id="6" creationId="{065ECBAE-29F4-5AA5-0D38-731E60493694}"/>
          </ac:picMkLst>
        </pc:picChg>
        <pc:picChg chg="add mod modCrop">
          <ac:chgData name="Monica Santinelli" userId="S::10656465@polimi.it::27f80ccb-0cfe-4a1e-8bcd-46790f10ccc4" providerId="AD" clId="Web-{F15C9C0F-8690-4740-EE2B-501555496582}" dt="2023-07-18T08:59:16.197" v="69"/>
          <ac:picMkLst>
            <pc:docMk/>
            <pc:sldMk cId="3203555443" sldId="300"/>
            <ac:picMk id="8" creationId="{83B263EC-0C65-9F6F-3D42-3F29C2B88F85}"/>
          </ac:picMkLst>
        </pc:picChg>
      </pc:sldChg>
    </pc:docChg>
  </pc:docChgLst>
  <pc:docChgLst>
    <pc:chgData name="Cyril Andrea Hauser" userId="S::10740451@polimi.it::5b266bd1-c5ce-46d8-bc7b-513e46f32213" providerId="AD" clId="Web-{AA499049-A237-0BBD-F105-E3AE86845D10}"/>
    <pc:docChg chg="modSld">
      <pc:chgData name="Cyril Andrea Hauser" userId="S::10740451@polimi.it::5b266bd1-c5ce-46d8-bc7b-513e46f32213" providerId="AD" clId="Web-{AA499049-A237-0BBD-F105-E3AE86845D10}" dt="2023-07-19T08:37:06.819" v="23" actId="1076"/>
      <pc:docMkLst>
        <pc:docMk/>
      </pc:docMkLst>
      <pc:sldChg chg="modSp">
        <pc:chgData name="Cyril Andrea Hauser" userId="S::10740451@polimi.it::5b266bd1-c5ce-46d8-bc7b-513e46f32213" providerId="AD" clId="Web-{AA499049-A237-0BBD-F105-E3AE86845D10}" dt="2023-07-19T08:37:06.819" v="23" actId="1076"/>
        <pc:sldMkLst>
          <pc:docMk/>
          <pc:sldMk cId="1940097963" sldId="258"/>
        </pc:sldMkLst>
        <pc:spChg chg="mod">
          <ac:chgData name="Cyril Andrea Hauser" userId="S::10740451@polimi.it::5b266bd1-c5ce-46d8-bc7b-513e46f32213" providerId="AD" clId="Web-{AA499049-A237-0BBD-F105-E3AE86845D10}" dt="2023-07-19T08:37:06.819" v="23" actId="1076"/>
          <ac:spMkLst>
            <pc:docMk/>
            <pc:sldMk cId="1940097963" sldId="258"/>
            <ac:spMk id="44" creationId="{0326CA01-B26A-4FCF-B22B-59E037DAE857}"/>
          </ac:spMkLst>
        </pc:spChg>
        <pc:spChg chg="mod">
          <ac:chgData name="Cyril Andrea Hauser" userId="S::10740451@polimi.it::5b266bd1-c5ce-46d8-bc7b-513e46f32213" providerId="AD" clId="Web-{AA499049-A237-0BBD-F105-E3AE86845D10}" dt="2023-07-19T08:36:34.552" v="7" actId="20577"/>
          <ac:spMkLst>
            <pc:docMk/>
            <pc:sldMk cId="1940097963" sldId="258"/>
            <ac:spMk id="47" creationId="{B566F98F-2684-4BA0-9D6F-B91A8AD7BB32}"/>
          </ac:spMkLst>
        </pc:spChg>
        <pc:spChg chg="mod">
          <ac:chgData name="Cyril Andrea Hauser" userId="S::10740451@polimi.it::5b266bd1-c5ce-46d8-bc7b-513e46f32213" providerId="AD" clId="Web-{AA499049-A237-0BBD-F105-E3AE86845D10}" dt="2023-07-19T08:36:44.537" v="11" actId="20577"/>
          <ac:spMkLst>
            <pc:docMk/>
            <pc:sldMk cId="1940097963" sldId="258"/>
            <ac:spMk id="49" creationId="{688FC9D1-018F-41EF-A17F-2BFD168C93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CA56C3-E2B8-4C01-A19F-55C5C2161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53635-ABA5-4E94-91DB-43FDB077EF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BDFA-AB70-47DB-A95D-EDCC08B490B8}" type="datetimeFigureOut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AA0F0-F063-4555-A661-EA828005CD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C2E7-59BF-4432-92D9-64E9CED12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56A6-A823-4952-9896-39E4BAAFC308}" type="slidenum">
              <a:rPr lang="ru-UA" smtClean="0"/>
              <a:t>‹N›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619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FE33-BCE3-4123-9A73-85999AECCFE4}" type="datetimeFigureOut">
              <a:rPr lang="ru-UA" smtClean="0"/>
              <a:t>7/19/23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BDDA-826C-4D93-A8AB-0F64DC8FC325}" type="slidenum">
              <a:rPr lang="ru-UA" smtClean="0"/>
              <a:t>‹N›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2030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3DF18C-4469-4ADA-82D2-C111E1879F83}"/>
              </a:ext>
            </a:extLst>
          </p:cNvPr>
          <p:cNvSpPr/>
          <p:nvPr userDrawn="1"/>
        </p:nvSpPr>
        <p:spPr>
          <a:xfrm>
            <a:off x="6483927" y="0"/>
            <a:ext cx="5708073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5826-844A-4A30-8A7D-854E0237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090E-5609-4A3A-BE21-56161DAC59F0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9A4D-BE12-47EC-8271-F384EAF4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06D6-A65F-47FD-A10A-2F4CC0A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328CE3-E6CC-4132-AC9B-5026F8F072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8073" y="793751"/>
            <a:ext cx="4535053" cy="4627996"/>
          </a:xfrm>
        </p:spPr>
        <p:txBody>
          <a:bodyPr/>
          <a:lstStyle/>
          <a:p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FB98D-B7A5-436F-99F5-9BE269AAE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93751"/>
            <a:ext cx="4891809" cy="2845376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1AA7-565E-4B22-ADDE-75F98A98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263" y="4765963"/>
            <a:ext cx="4891809" cy="67032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31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9E8F-92A8-49EF-B162-1E3AC48C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1279237"/>
            <a:ext cx="9587346" cy="1600200"/>
          </a:xfrm>
        </p:spPr>
        <p:txBody>
          <a:bodyPr anchor="b">
            <a:noAutofit/>
          </a:bodyPr>
          <a:lstStyle>
            <a:lvl1pPr algn="ctr">
              <a:defRPr sz="5000"/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F39A0-B801-411E-815D-3CFF5263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2327" y="4941453"/>
            <a:ext cx="9587345" cy="4010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95C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DD4F-9F8B-4B1A-9571-6D44B0E9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8677-52C3-4269-A9A5-C6A3087FCE97}" type="datetime1">
              <a:rPr lang="ru-UA" smtClean="0"/>
              <a:t>7/19/23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7D4A7-7A62-4D40-B550-3B5E224C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4325F-4ED0-4259-AD7C-970CBFE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FA2D7FF-C3F6-4B8A-BC2A-5408AA0F9FA8}"/>
              </a:ext>
            </a:extLst>
          </p:cNvPr>
          <p:cNvSpPr/>
          <p:nvPr userDrawn="1"/>
        </p:nvSpPr>
        <p:spPr>
          <a:xfrm>
            <a:off x="838200" y="457200"/>
            <a:ext cx="10515600" cy="5611091"/>
          </a:xfrm>
          <a:prstGeom prst="frame">
            <a:avLst>
              <a:gd name="adj1" fmla="val 1958"/>
            </a:avLst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A676E-DBF3-4E7E-A0FB-DC4C2864B1A1}"/>
              </a:ext>
            </a:extLst>
          </p:cNvPr>
          <p:cNvSpPr/>
          <p:nvPr userDrawn="1"/>
        </p:nvSpPr>
        <p:spPr>
          <a:xfrm>
            <a:off x="6096000" y="328181"/>
            <a:ext cx="5479473" cy="2812183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29CBA-A593-4C44-BF97-2703E654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909" y="480290"/>
            <a:ext cx="5026891" cy="252152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4811-4536-4829-83B1-6B4F5D0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4EB-EDBB-4A79-872C-52239A687BD6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0BD08-5B95-4F39-8B67-26EF1470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8B9C-BA9C-4E22-9CC6-BCC2E3D2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7805A7-7DB7-4A55-B265-189B827F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328181"/>
            <a:ext cx="4878388" cy="5869419"/>
          </a:xfrm>
        </p:spPr>
        <p:txBody>
          <a:bodyPr/>
          <a:lstStyle/>
          <a:p>
            <a:endParaRPr lang="ru-UA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A1D72E2-46D1-423F-9DF7-E1AE33A0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6908" y="3230381"/>
            <a:ext cx="5026891" cy="823912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0">
                <a:solidFill>
                  <a:srgbClr val="695C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5349E05-50DD-4057-A5A0-F7924993D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6908" y="4161269"/>
            <a:ext cx="5026891" cy="2036331"/>
          </a:xfrm>
        </p:spPr>
        <p:txBody>
          <a:bodyPr>
            <a:normAutofit/>
          </a:bodyPr>
          <a:lstStyle>
            <a:lvl1pPr algn="l"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059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86F235-A6D7-4628-8602-9E518815F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B366-1EE5-41BB-BA53-E65635F8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99D8-07AA-4BCF-B382-206E62A6D213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58F6-CA85-4A2E-97FB-8F65D4A8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E284-1F06-457C-83EE-27992FE8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C4F9D3-AD34-4E75-9882-703A7426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0551"/>
            <a:ext cx="6707909" cy="313545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38366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F360-43A4-4741-8FE4-4C78E30C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4B55A-689F-4A1D-993A-2EF3F0D5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CA7CC-70E5-4C28-A15B-8AEA803E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CC91A-9D83-42A5-9774-4F48A11E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E2DBE-C86D-42CA-B473-196578A9912A}"/>
              </a:ext>
            </a:extLst>
          </p:cNvPr>
          <p:cNvSpPr/>
          <p:nvPr userDrawn="1"/>
        </p:nvSpPr>
        <p:spPr>
          <a:xfrm>
            <a:off x="841663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98CBA-5F53-430F-931C-FDF1D5BAEF4C}"/>
              </a:ext>
            </a:extLst>
          </p:cNvPr>
          <p:cNvSpPr/>
          <p:nvPr userDrawn="1"/>
        </p:nvSpPr>
        <p:spPr>
          <a:xfrm>
            <a:off x="4497532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15DD2-9B8B-4CE5-ACDD-8326ECB51F4E}"/>
              </a:ext>
            </a:extLst>
          </p:cNvPr>
          <p:cNvSpPr/>
          <p:nvPr userDrawn="1"/>
        </p:nvSpPr>
        <p:spPr>
          <a:xfrm>
            <a:off x="8153400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0BFEAE-26DD-4387-8D4B-2D789AB7C67E}"/>
              </a:ext>
            </a:extLst>
          </p:cNvPr>
          <p:cNvSpPr/>
          <p:nvPr userDrawn="1"/>
        </p:nvSpPr>
        <p:spPr>
          <a:xfrm>
            <a:off x="1447222" y="1901954"/>
            <a:ext cx="1985817" cy="1985817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C73E42-2FEC-43BA-A3E8-63F5E9BBB36E}"/>
              </a:ext>
            </a:extLst>
          </p:cNvPr>
          <p:cNvSpPr/>
          <p:nvPr userDrawn="1"/>
        </p:nvSpPr>
        <p:spPr>
          <a:xfrm>
            <a:off x="5103091" y="1901954"/>
            <a:ext cx="1985817" cy="1985817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315119-D5CE-4D40-BD40-BAA80CE0E40B}"/>
              </a:ext>
            </a:extLst>
          </p:cNvPr>
          <p:cNvSpPr/>
          <p:nvPr userDrawn="1"/>
        </p:nvSpPr>
        <p:spPr>
          <a:xfrm>
            <a:off x="8758960" y="1901954"/>
            <a:ext cx="1985817" cy="1985817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CF7B689-EBB3-4303-A058-1DCE61B9D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607" y="2654154"/>
            <a:ext cx="1935045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553FB63-F3CC-4869-8406-32775740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397" y="4319605"/>
            <a:ext cx="2882639" cy="1632166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0328F7-B5C3-4343-A17F-8BCB61E2A35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143484" y="2654154"/>
            <a:ext cx="1935045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4B73C8F-528D-4F69-89C3-BDBFB3308F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58274" y="4319605"/>
            <a:ext cx="2882639" cy="1632166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015EADB-95E7-46D6-BB62-AEB27A54E60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814362" y="2654154"/>
            <a:ext cx="1935045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649BFA2-291F-4599-BD3F-9351B0F6B59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29152" y="4319605"/>
            <a:ext cx="2882639" cy="1632166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49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83E673-D263-4CAC-8B86-9973818A9637}"/>
              </a:ext>
            </a:extLst>
          </p:cNvPr>
          <p:cNvSpPr/>
          <p:nvPr userDrawn="1"/>
        </p:nvSpPr>
        <p:spPr>
          <a:xfrm>
            <a:off x="167148" y="136526"/>
            <a:ext cx="11877368" cy="658495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045D-43E0-47A9-ABC2-6AC1BB03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5E0A4-49D9-40B4-B882-DF35EE85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A85AC-9098-4C35-99C0-CA1D3CA7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B969-7CE9-4B96-984F-70F74178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7E9086-249E-4EF2-97C3-9639D480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006" y="2444092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2FFB66E-281F-4583-BF1E-4A373743CC64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8200" y="1725114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4400A26-2E6F-42D9-BB65-32F8E142F12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491703" y="2444092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047C401-10DB-41F3-BF33-670BF138BA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99897" y="1725114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F8C3B5-9895-43F7-9B56-7C320AAE822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53400" y="2444092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E7C638-84AE-4363-9DB0-8CFB4D16CF1C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161594" y="1725114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C664451-F301-43C3-913A-1DCCFD18A07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4708" y="4637729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7C3F806-D505-460A-839E-196CC8019C9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32902" y="3918751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B6EC0F-6F06-46B6-A95E-265850F66CD4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86405" y="4637729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0F453F7-9285-4EA8-AE29-ECA7B5D5C329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94599" y="3918751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BDF4D7C-D884-4F90-8EEA-D8C71B7B01BA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8148102" y="4637729"/>
            <a:ext cx="3208594" cy="11765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E036AB8-3FD0-4CE8-8662-442451D4CD07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8156296" y="3918751"/>
            <a:ext cx="3213668" cy="57474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39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6EE8-182A-4C59-8F67-5E2C9C9E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D1CA0-699A-4A22-8838-9ED62E1E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BC890-972F-4916-A4C7-42AA08F0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90D-6C77-4D65-A166-31157AF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DB107-ED24-4615-8F6A-BDDAB63D4734}"/>
              </a:ext>
            </a:extLst>
          </p:cNvPr>
          <p:cNvSpPr/>
          <p:nvPr userDrawn="1"/>
        </p:nvSpPr>
        <p:spPr>
          <a:xfrm>
            <a:off x="841663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42648-AD04-4CA0-B91E-D833C85203B1}"/>
              </a:ext>
            </a:extLst>
          </p:cNvPr>
          <p:cNvSpPr/>
          <p:nvPr userDrawn="1"/>
        </p:nvSpPr>
        <p:spPr>
          <a:xfrm>
            <a:off x="4497532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C14FC-EAE8-4806-A6F1-E7969B1D5F49}"/>
              </a:ext>
            </a:extLst>
          </p:cNvPr>
          <p:cNvSpPr/>
          <p:nvPr userDrawn="1"/>
        </p:nvSpPr>
        <p:spPr>
          <a:xfrm>
            <a:off x="8153400" y="1751483"/>
            <a:ext cx="3196937" cy="4477038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2FA9A3F4-98C5-4528-AE02-0ACAFC660D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7222" y="1901954"/>
            <a:ext cx="1985818" cy="1985818"/>
          </a:xfrm>
          <a:custGeom>
            <a:avLst/>
            <a:gdLst>
              <a:gd name="connsiteX0" fmla="*/ 992909 w 1985818"/>
              <a:gd name="connsiteY0" fmla="*/ 0 h 1985818"/>
              <a:gd name="connsiteX1" fmla="*/ 1985818 w 1985818"/>
              <a:gd name="connsiteY1" fmla="*/ 992909 h 1985818"/>
              <a:gd name="connsiteX2" fmla="*/ 992909 w 1985818"/>
              <a:gd name="connsiteY2" fmla="*/ 1985818 h 1985818"/>
              <a:gd name="connsiteX3" fmla="*/ 0 w 1985818"/>
              <a:gd name="connsiteY3" fmla="*/ 992909 h 1985818"/>
              <a:gd name="connsiteX4" fmla="*/ 992909 w 1985818"/>
              <a:gd name="connsiteY4" fmla="*/ 0 h 19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18" h="1985818">
                <a:moveTo>
                  <a:pt x="992909" y="0"/>
                </a:moveTo>
                <a:cubicBezTo>
                  <a:pt x="1541277" y="0"/>
                  <a:pt x="1985818" y="444541"/>
                  <a:pt x="1985818" y="992909"/>
                </a:cubicBezTo>
                <a:cubicBezTo>
                  <a:pt x="1985818" y="1541277"/>
                  <a:pt x="1541277" y="1985818"/>
                  <a:pt x="992909" y="1985818"/>
                </a:cubicBezTo>
                <a:cubicBezTo>
                  <a:pt x="444541" y="1985818"/>
                  <a:pt x="0" y="1541277"/>
                  <a:pt x="0" y="992909"/>
                </a:cubicBezTo>
                <a:cubicBezTo>
                  <a:pt x="0" y="444541"/>
                  <a:pt x="444541" y="0"/>
                  <a:pt x="992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UA"/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9284D657-BECB-4544-98D1-49A4035560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03091" y="1901954"/>
            <a:ext cx="1985818" cy="1985818"/>
          </a:xfrm>
          <a:custGeom>
            <a:avLst/>
            <a:gdLst>
              <a:gd name="connsiteX0" fmla="*/ 992909 w 1985818"/>
              <a:gd name="connsiteY0" fmla="*/ 0 h 1985818"/>
              <a:gd name="connsiteX1" fmla="*/ 1985818 w 1985818"/>
              <a:gd name="connsiteY1" fmla="*/ 992909 h 1985818"/>
              <a:gd name="connsiteX2" fmla="*/ 992909 w 1985818"/>
              <a:gd name="connsiteY2" fmla="*/ 1985818 h 1985818"/>
              <a:gd name="connsiteX3" fmla="*/ 0 w 1985818"/>
              <a:gd name="connsiteY3" fmla="*/ 992909 h 1985818"/>
              <a:gd name="connsiteX4" fmla="*/ 992909 w 1985818"/>
              <a:gd name="connsiteY4" fmla="*/ 0 h 19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18" h="1985818">
                <a:moveTo>
                  <a:pt x="992909" y="0"/>
                </a:moveTo>
                <a:cubicBezTo>
                  <a:pt x="1541277" y="0"/>
                  <a:pt x="1985818" y="444541"/>
                  <a:pt x="1985818" y="992909"/>
                </a:cubicBezTo>
                <a:cubicBezTo>
                  <a:pt x="1985818" y="1541277"/>
                  <a:pt x="1541277" y="1985818"/>
                  <a:pt x="992909" y="1985818"/>
                </a:cubicBezTo>
                <a:cubicBezTo>
                  <a:pt x="444541" y="1985818"/>
                  <a:pt x="0" y="1541277"/>
                  <a:pt x="0" y="992909"/>
                </a:cubicBezTo>
                <a:cubicBezTo>
                  <a:pt x="0" y="444541"/>
                  <a:pt x="444541" y="0"/>
                  <a:pt x="992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UA"/>
          </a:p>
        </p:txBody>
      </p:sp>
      <p:sp>
        <p:nvSpPr>
          <p:cNvPr id="20" name="Free-form: Shape 19">
            <a:extLst>
              <a:ext uri="{FF2B5EF4-FFF2-40B4-BE49-F238E27FC236}">
                <a16:creationId xmlns:a16="http://schemas.microsoft.com/office/drawing/2014/main" id="{6CCD1DF7-E163-4322-8175-1A66BEAE1C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58960" y="1901954"/>
            <a:ext cx="1985818" cy="1985818"/>
          </a:xfrm>
          <a:custGeom>
            <a:avLst/>
            <a:gdLst>
              <a:gd name="connsiteX0" fmla="*/ 992909 w 1985818"/>
              <a:gd name="connsiteY0" fmla="*/ 0 h 1985818"/>
              <a:gd name="connsiteX1" fmla="*/ 1985818 w 1985818"/>
              <a:gd name="connsiteY1" fmla="*/ 992909 h 1985818"/>
              <a:gd name="connsiteX2" fmla="*/ 992909 w 1985818"/>
              <a:gd name="connsiteY2" fmla="*/ 1985818 h 1985818"/>
              <a:gd name="connsiteX3" fmla="*/ 0 w 1985818"/>
              <a:gd name="connsiteY3" fmla="*/ 992909 h 1985818"/>
              <a:gd name="connsiteX4" fmla="*/ 992909 w 1985818"/>
              <a:gd name="connsiteY4" fmla="*/ 0 h 19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18" h="1985818">
                <a:moveTo>
                  <a:pt x="992909" y="0"/>
                </a:moveTo>
                <a:cubicBezTo>
                  <a:pt x="1541277" y="0"/>
                  <a:pt x="1985818" y="444541"/>
                  <a:pt x="1985818" y="992909"/>
                </a:cubicBezTo>
                <a:cubicBezTo>
                  <a:pt x="1985818" y="1541277"/>
                  <a:pt x="1541277" y="1985818"/>
                  <a:pt x="992909" y="1985818"/>
                </a:cubicBezTo>
                <a:cubicBezTo>
                  <a:pt x="444541" y="1985818"/>
                  <a:pt x="0" y="1541277"/>
                  <a:pt x="0" y="992909"/>
                </a:cubicBezTo>
                <a:cubicBezTo>
                  <a:pt x="0" y="444541"/>
                  <a:pt x="444541" y="0"/>
                  <a:pt x="992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UA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4A579BB-A140-48BF-B349-9A392C61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079" y="4757221"/>
            <a:ext cx="2934831" cy="11765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64B61CA-72A3-459D-A565-581938A7D4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58273" y="4038243"/>
            <a:ext cx="2939472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080778ED-F0D9-4ED1-A1FB-0DB9EEEE7DC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18070" y="4757221"/>
            <a:ext cx="2934831" cy="11765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D2AE2DE-0ABC-4E9C-98BF-C27D2604693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626264" y="4038243"/>
            <a:ext cx="2939472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70E129B-3379-4390-9580-B7F7C2DE5E37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86061" y="4757221"/>
            <a:ext cx="2934831" cy="11765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625EF31-9D01-4B67-831F-159B2BB3BC9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294255" y="4038243"/>
            <a:ext cx="2939472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27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F47F4EF-0908-44B5-BF79-9D9A7DDCF085}"/>
              </a:ext>
            </a:extLst>
          </p:cNvPr>
          <p:cNvSpPr/>
          <p:nvPr userDrawn="1"/>
        </p:nvSpPr>
        <p:spPr>
          <a:xfrm>
            <a:off x="0" y="0"/>
            <a:ext cx="7481455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102B-424B-460A-9763-0E1345E3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31FDB-21A9-488C-A2DB-21FD6EE5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50DE-C0CE-46E1-A230-B7032130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0C6D9-323D-4A2B-8D90-98B8E167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D4AEFC85-9EBB-42F5-9CFF-55F662D8FB08}"/>
              </a:ext>
            </a:extLst>
          </p:cNvPr>
          <p:cNvGrpSpPr/>
          <p:nvPr userDrawn="1"/>
        </p:nvGrpSpPr>
        <p:grpSpPr>
          <a:xfrm>
            <a:off x="904870" y="2055813"/>
            <a:ext cx="7141157" cy="3521874"/>
            <a:chOff x="1223" y="426342"/>
            <a:chExt cx="12186093" cy="6009935"/>
          </a:xfrm>
          <a:solidFill>
            <a:schemeClr val="bg1"/>
          </a:solidFill>
        </p:grpSpPr>
        <p:sp>
          <p:nvSpPr>
            <p:cNvPr id="7" name="Freeform: Shape 72">
              <a:extLst>
                <a:ext uri="{FF2B5EF4-FFF2-40B4-BE49-F238E27FC236}">
                  <a16:creationId xmlns:a16="http://schemas.microsoft.com/office/drawing/2014/main" id="{C597AB10-39D5-469B-9A78-E45848ECA739}"/>
                </a:ext>
              </a:extLst>
            </p:cNvPr>
            <p:cNvSpPr/>
            <p:nvPr/>
          </p:nvSpPr>
          <p:spPr>
            <a:xfrm>
              <a:off x="6119049" y="4893100"/>
              <a:ext cx="429467" cy="426448"/>
            </a:xfrm>
            <a:custGeom>
              <a:avLst/>
              <a:gdLst>
                <a:gd name="connsiteX0" fmla="*/ 158682 w 429467"/>
                <a:gd name="connsiteY0" fmla="*/ 410464 h 426448"/>
                <a:gd name="connsiteX1" fmla="*/ 177676 w 429467"/>
                <a:gd name="connsiteY1" fmla="*/ 400481 h 426448"/>
                <a:gd name="connsiteX2" fmla="*/ 195699 w 429467"/>
                <a:gd name="connsiteY2" fmla="*/ 424511 h 426448"/>
                <a:gd name="connsiteX3" fmla="*/ 238725 w 429467"/>
                <a:gd name="connsiteY3" fmla="*/ 423539 h 426448"/>
                <a:gd name="connsiteX4" fmla="*/ 260723 w 429467"/>
                <a:gd name="connsiteY4" fmla="*/ 401541 h 426448"/>
                <a:gd name="connsiteX5" fmla="*/ 260723 w 429467"/>
                <a:gd name="connsiteY5" fmla="*/ 178462 h 426448"/>
                <a:gd name="connsiteX6" fmla="*/ 294737 w 429467"/>
                <a:gd name="connsiteY6" fmla="*/ 165476 h 426448"/>
                <a:gd name="connsiteX7" fmla="*/ 294737 w 429467"/>
                <a:gd name="connsiteY7" fmla="*/ 49475 h 426448"/>
                <a:gd name="connsiteX8" fmla="*/ 326719 w 429467"/>
                <a:gd name="connsiteY8" fmla="*/ 45499 h 426448"/>
                <a:gd name="connsiteX9" fmla="*/ 364709 w 429467"/>
                <a:gd name="connsiteY9" fmla="*/ 34456 h 426448"/>
                <a:gd name="connsiteX10" fmla="*/ 382732 w 429467"/>
                <a:gd name="connsiteY10" fmla="*/ 47443 h 426448"/>
                <a:gd name="connsiteX11" fmla="*/ 406763 w 429467"/>
                <a:gd name="connsiteY11" fmla="*/ 32424 h 426448"/>
                <a:gd name="connsiteX12" fmla="*/ 429467 w 429467"/>
                <a:gd name="connsiteY12" fmla="*/ 28095 h 426448"/>
                <a:gd name="connsiteX13" fmla="*/ 426729 w 429467"/>
                <a:gd name="connsiteY13" fmla="*/ 20320 h 426448"/>
                <a:gd name="connsiteX14" fmla="*/ 355697 w 429467"/>
                <a:gd name="connsiteY14" fmla="*/ 25356 h 426448"/>
                <a:gd name="connsiteX15" fmla="*/ 303307 w 429467"/>
                <a:gd name="connsiteY15" fmla="*/ 28713 h 426448"/>
                <a:gd name="connsiteX16" fmla="*/ 228918 w 429467"/>
                <a:gd name="connsiteY16" fmla="*/ 28713 h 426448"/>
                <a:gd name="connsiteX17" fmla="*/ 217079 w 429467"/>
                <a:gd name="connsiteY17" fmla="*/ 16874 h 426448"/>
                <a:gd name="connsiteX18" fmla="*/ 100372 w 429467"/>
                <a:gd name="connsiteY18" fmla="*/ 16874 h 426448"/>
                <a:gd name="connsiteX19" fmla="*/ 69892 w 429467"/>
                <a:gd name="connsiteY19" fmla="*/ 8481 h 426448"/>
                <a:gd name="connsiteX20" fmla="*/ 37733 w 429467"/>
                <a:gd name="connsiteY20" fmla="*/ 6715 h 426448"/>
                <a:gd name="connsiteX21" fmla="*/ 22537 w 429467"/>
                <a:gd name="connsiteY21" fmla="*/ 0 h 426448"/>
                <a:gd name="connsiteX22" fmla="*/ 10699 w 429467"/>
                <a:gd name="connsiteY22" fmla="*/ 8481 h 426448"/>
                <a:gd name="connsiteX23" fmla="*/ 97 w 429467"/>
                <a:gd name="connsiteY23" fmla="*/ 11220 h 426448"/>
                <a:gd name="connsiteX24" fmla="*/ 19181 w 429467"/>
                <a:gd name="connsiteY24" fmla="*/ 55482 h 426448"/>
                <a:gd name="connsiteX25" fmla="*/ 52223 w 429467"/>
                <a:gd name="connsiteY25" fmla="*/ 124482 h 426448"/>
                <a:gd name="connsiteX26" fmla="*/ 86678 w 429467"/>
                <a:gd name="connsiteY26" fmla="*/ 194983 h 426448"/>
                <a:gd name="connsiteX27" fmla="*/ 88180 w 429467"/>
                <a:gd name="connsiteY27" fmla="*/ 251968 h 426448"/>
                <a:gd name="connsiteX28" fmla="*/ 100195 w 429467"/>
                <a:gd name="connsiteY28" fmla="*/ 304977 h 426448"/>
                <a:gd name="connsiteX29" fmla="*/ 123166 w 429467"/>
                <a:gd name="connsiteY29" fmla="*/ 386964 h 426448"/>
                <a:gd name="connsiteX30" fmla="*/ 144193 w 429467"/>
                <a:gd name="connsiteY30" fmla="*/ 413998 h 426448"/>
                <a:gd name="connsiteX31" fmla="*/ 158682 w 429467"/>
                <a:gd name="connsiteY31" fmla="*/ 410464 h 4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9467" h="426448">
                  <a:moveTo>
                    <a:pt x="158682" y="410464"/>
                  </a:moveTo>
                  <a:cubicBezTo>
                    <a:pt x="158682" y="403485"/>
                    <a:pt x="170697" y="390497"/>
                    <a:pt x="177676" y="400481"/>
                  </a:cubicBezTo>
                  <a:cubicBezTo>
                    <a:pt x="184656" y="410464"/>
                    <a:pt x="181652" y="424511"/>
                    <a:pt x="195699" y="424511"/>
                  </a:cubicBezTo>
                  <a:cubicBezTo>
                    <a:pt x="209659" y="424511"/>
                    <a:pt x="234661" y="429459"/>
                    <a:pt x="238725" y="423539"/>
                  </a:cubicBezTo>
                  <a:cubicBezTo>
                    <a:pt x="242701" y="417532"/>
                    <a:pt x="260723" y="412496"/>
                    <a:pt x="260723" y="401541"/>
                  </a:cubicBezTo>
                  <a:cubicBezTo>
                    <a:pt x="260723" y="390586"/>
                    <a:pt x="260723" y="186502"/>
                    <a:pt x="260723" y="178462"/>
                  </a:cubicBezTo>
                  <a:cubicBezTo>
                    <a:pt x="260723" y="170423"/>
                    <a:pt x="294737" y="178462"/>
                    <a:pt x="294737" y="165476"/>
                  </a:cubicBezTo>
                  <a:cubicBezTo>
                    <a:pt x="294737" y="152488"/>
                    <a:pt x="294737" y="49475"/>
                    <a:pt x="294737" y="49475"/>
                  </a:cubicBezTo>
                  <a:cubicBezTo>
                    <a:pt x="294737" y="49475"/>
                    <a:pt x="319740" y="47531"/>
                    <a:pt x="326719" y="45499"/>
                  </a:cubicBezTo>
                  <a:cubicBezTo>
                    <a:pt x="333699" y="43467"/>
                    <a:pt x="358789" y="30480"/>
                    <a:pt x="364709" y="34456"/>
                  </a:cubicBezTo>
                  <a:cubicBezTo>
                    <a:pt x="370716" y="38431"/>
                    <a:pt x="378667" y="52479"/>
                    <a:pt x="382732" y="47443"/>
                  </a:cubicBezTo>
                  <a:cubicBezTo>
                    <a:pt x="386707" y="42495"/>
                    <a:pt x="396779" y="32424"/>
                    <a:pt x="406763" y="32424"/>
                  </a:cubicBezTo>
                  <a:cubicBezTo>
                    <a:pt x="412240" y="32424"/>
                    <a:pt x="421163" y="30127"/>
                    <a:pt x="429467" y="28095"/>
                  </a:cubicBezTo>
                  <a:cubicBezTo>
                    <a:pt x="427789" y="25179"/>
                    <a:pt x="426729" y="22440"/>
                    <a:pt x="426729" y="20320"/>
                  </a:cubicBezTo>
                  <a:cubicBezTo>
                    <a:pt x="426729" y="11839"/>
                    <a:pt x="365857" y="21999"/>
                    <a:pt x="355697" y="25356"/>
                  </a:cubicBezTo>
                  <a:cubicBezTo>
                    <a:pt x="345537" y="28713"/>
                    <a:pt x="313467" y="33837"/>
                    <a:pt x="303307" y="28713"/>
                  </a:cubicBezTo>
                  <a:cubicBezTo>
                    <a:pt x="293147" y="23677"/>
                    <a:pt x="228918" y="28713"/>
                    <a:pt x="228918" y="28713"/>
                  </a:cubicBezTo>
                  <a:lnTo>
                    <a:pt x="217079" y="16874"/>
                  </a:lnTo>
                  <a:cubicBezTo>
                    <a:pt x="217079" y="16874"/>
                    <a:pt x="112211" y="16874"/>
                    <a:pt x="100372" y="16874"/>
                  </a:cubicBezTo>
                  <a:cubicBezTo>
                    <a:pt x="88533" y="16874"/>
                    <a:pt x="80052" y="15196"/>
                    <a:pt x="69892" y="8481"/>
                  </a:cubicBezTo>
                  <a:cubicBezTo>
                    <a:pt x="59732" y="1679"/>
                    <a:pt x="49572" y="1679"/>
                    <a:pt x="37733" y="6715"/>
                  </a:cubicBezTo>
                  <a:cubicBezTo>
                    <a:pt x="25895" y="11839"/>
                    <a:pt x="31019" y="0"/>
                    <a:pt x="22537" y="0"/>
                  </a:cubicBezTo>
                  <a:cubicBezTo>
                    <a:pt x="14056" y="0"/>
                    <a:pt x="10699" y="8481"/>
                    <a:pt x="10699" y="8481"/>
                  </a:cubicBezTo>
                  <a:lnTo>
                    <a:pt x="97" y="11220"/>
                  </a:lnTo>
                  <a:cubicBezTo>
                    <a:pt x="-1051" y="21557"/>
                    <a:pt x="8137" y="40552"/>
                    <a:pt x="19181" y="55482"/>
                  </a:cubicBezTo>
                  <a:cubicBezTo>
                    <a:pt x="30666" y="71032"/>
                    <a:pt x="44624" y="100010"/>
                    <a:pt x="52223" y="124482"/>
                  </a:cubicBezTo>
                  <a:cubicBezTo>
                    <a:pt x="59732" y="148955"/>
                    <a:pt x="81289" y="176519"/>
                    <a:pt x="86678" y="194983"/>
                  </a:cubicBezTo>
                  <a:cubicBezTo>
                    <a:pt x="92244" y="213448"/>
                    <a:pt x="82702" y="239953"/>
                    <a:pt x="88180" y="251968"/>
                  </a:cubicBezTo>
                  <a:cubicBezTo>
                    <a:pt x="93658" y="263983"/>
                    <a:pt x="97191" y="284480"/>
                    <a:pt x="100195" y="304977"/>
                  </a:cubicBezTo>
                  <a:cubicBezTo>
                    <a:pt x="103199" y="325473"/>
                    <a:pt x="104701" y="369029"/>
                    <a:pt x="123166" y="386964"/>
                  </a:cubicBezTo>
                  <a:cubicBezTo>
                    <a:pt x="130233" y="393766"/>
                    <a:pt x="137478" y="403308"/>
                    <a:pt x="144193" y="413998"/>
                  </a:cubicBezTo>
                  <a:cubicBezTo>
                    <a:pt x="152409" y="414704"/>
                    <a:pt x="158682" y="415765"/>
                    <a:pt x="158682" y="41046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3">
              <a:extLst>
                <a:ext uri="{FF2B5EF4-FFF2-40B4-BE49-F238E27FC236}">
                  <a16:creationId xmlns:a16="http://schemas.microsoft.com/office/drawing/2014/main" id="{50F1E8A7-AC5C-4D2A-B688-3D867EF95B6A}"/>
                </a:ext>
              </a:extLst>
            </p:cNvPr>
            <p:cNvSpPr/>
            <p:nvPr/>
          </p:nvSpPr>
          <p:spPr>
            <a:xfrm>
              <a:off x="6548694" y="4845392"/>
              <a:ext cx="266067" cy="235800"/>
            </a:xfrm>
            <a:custGeom>
              <a:avLst/>
              <a:gdLst>
                <a:gd name="connsiteX0" fmla="*/ 179170 w 266067"/>
                <a:gd name="connsiteY0" fmla="*/ 10955 h 235800"/>
                <a:gd name="connsiteX1" fmla="*/ 174222 w 266067"/>
                <a:gd name="connsiteY1" fmla="*/ 0 h 235800"/>
                <a:gd name="connsiteX2" fmla="*/ 145244 w 266067"/>
                <a:gd name="connsiteY2" fmla="*/ 972 h 235800"/>
                <a:gd name="connsiteX3" fmla="*/ 126249 w 266067"/>
                <a:gd name="connsiteY3" fmla="*/ 18023 h 235800"/>
                <a:gd name="connsiteX4" fmla="*/ 95239 w 266067"/>
                <a:gd name="connsiteY4" fmla="*/ 42053 h 235800"/>
                <a:gd name="connsiteX5" fmla="*/ 60253 w 266067"/>
                <a:gd name="connsiteY5" fmla="*/ 80043 h 235800"/>
                <a:gd name="connsiteX6" fmla="*/ 17228 w 266067"/>
                <a:gd name="connsiteY6" fmla="*/ 73064 h 235800"/>
                <a:gd name="connsiteX7" fmla="*/ 0 w 266067"/>
                <a:gd name="connsiteY7" fmla="*/ 75714 h 235800"/>
                <a:gd name="connsiteX8" fmla="*/ 19260 w 266067"/>
                <a:gd name="connsiteY8" fmla="*/ 94974 h 235800"/>
                <a:gd name="connsiteX9" fmla="*/ 37813 w 266067"/>
                <a:gd name="connsiteY9" fmla="*/ 135614 h 235800"/>
                <a:gd name="connsiteX10" fmla="*/ 71650 w 266067"/>
                <a:gd name="connsiteY10" fmla="*/ 159291 h 235800"/>
                <a:gd name="connsiteX11" fmla="*/ 85167 w 266067"/>
                <a:gd name="connsiteY11" fmla="*/ 184647 h 235800"/>
                <a:gd name="connsiteX12" fmla="*/ 108845 w 266067"/>
                <a:gd name="connsiteY12" fmla="*/ 208324 h 235800"/>
                <a:gd name="connsiteX13" fmla="*/ 132699 w 266067"/>
                <a:gd name="connsiteY13" fmla="*/ 222637 h 235800"/>
                <a:gd name="connsiteX14" fmla="*/ 164945 w 266067"/>
                <a:gd name="connsiteY14" fmla="*/ 228644 h 235800"/>
                <a:gd name="connsiteX15" fmla="*/ 203377 w 266067"/>
                <a:gd name="connsiteY15" fmla="*/ 235800 h 235800"/>
                <a:gd name="connsiteX16" fmla="*/ 237744 w 266067"/>
                <a:gd name="connsiteY16" fmla="*/ 201610 h 235800"/>
                <a:gd name="connsiteX17" fmla="*/ 246755 w 266067"/>
                <a:gd name="connsiteY17" fmla="*/ 168656 h 235800"/>
                <a:gd name="connsiteX18" fmla="*/ 264779 w 266067"/>
                <a:gd name="connsiteY18" fmla="*/ 143124 h 235800"/>
                <a:gd name="connsiteX19" fmla="*/ 254265 w 266067"/>
                <a:gd name="connsiteY19" fmla="*/ 117591 h 235800"/>
                <a:gd name="connsiteX20" fmla="*/ 263276 w 266067"/>
                <a:gd name="connsiteY20" fmla="*/ 87641 h 235800"/>
                <a:gd name="connsiteX21" fmla="*/ 261775 w 266067"/>
                <a:gd name="connsiteY21" fmla="*/ 35162 h 235800"/>
                <a:gd name="connsiteX22" fmla="*/ 222814 w 266067"/>
                <a:gd name="connsiteY22" fmla="*/ 21645 h 235800"/>
                <a:gd name="connsiteX23" fmla="*/ 179170 w 266067"/>
                <a:gd name="connsiteY23" fmla="*/ 10955 h 23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6067" h="235800">
                  <a:moveTo>
                    <a:pt x="179170" y="10955"/>
                  </a:moveTo>
                  <a:lnTo>
                    <a:pt x="174222" y="0"/>
                  </a:lnTo>
                  <a:lnTo>
                    <a:pt x="145244" y="972"/>
                  </a:lnTo>
                  <a:cubicBezTo>
                    <a:pt x="126249" y="6008"/>
                    <a:pt x="126249" y="12015"/>
                    <a:pt x="126249" y="18023"/>
                  </a:cubicBezTo>
                  <a:cubicBezTo>
                    <a:pt x="126249" y="24031"/>
                    <a:pt x="108226" y="37989"/>
                    <a:pt x="95239" y="42053"/>
                  </a:cubicBezTo>
                  <a:cubicBezTo>
                    <a:pt x="82252" y="46029"/>
                    <a:pt x="68205" y="76067"/>
                    <a:pt x="60253" y="80043"/>
                  </a:cubicBezTo>
                  <a:cubicBezTo>
                    <a:pt x="52302" y="84019"/>
                    <a:pt x="25267" y="74036"/>
                    <a:pt x="17228" y="73064"/>
                  </a:cubicBezTo>
                  <a:cubicBezTo>
                    <a:pt x="13606" y="72622"/>
                    <a:pt x="6980" y="74036"/>
                    <a:pt x="0" y="75714"/>
                  </a:cubicBezTo>
                  <a:cubicBezTo>
                    <a:pt x="5036" y="84549"/>
                    <a:pt x="15461" y="94974"/>
                    <a:pt x="19260" y="94974"/>
                  </a:cubicBezTo>
                  <a:cubicBezTo>
                    <a:pt x="24296" y="94974"/>
                    <a:pt x="25974" y="130490"/>
                    <a:pt x="37813" y="135614"/>
                  </a:cubicBezTo>
                  <a:cubicBezTo>
                    <a:pt x="49651" y="140650"/>
                    <a:pt x="71650" y="152488"/>
                    <a:pt x="71650" y="159291"/>
                  </a:cubicBezTo>
                  <a:cubicBezTo>
                    <a:pt x="71650" y="166094"/>
                    <a:pt x="85167" y="174487"/>
                    <a:pt x="85167" y="184647"/>
                  </a:cubicBezTo>
                  <a:cubicBezTo>
                    <a:pt x="85167" y="194807"/>
                    <a:pt x="98596" y="208678"/>
                    <a:pt x="108845" y="208324"/>
                  </a:cubicBezTo>
                  <a:cubicBezTo>
                    <a:pt x="130490" y="207617"/>
                    <a:pt x="132699" y="216629"/>
                    <a:pt x="132699" y="222637"/>
                  </a:cubicBezTo>
                  <a:cubicBezTo>
                    <a:pt x="132699" y="228644"/>
                    <a:pt x="161235" y="222637"/>
                    <a:pt x="164945" y="228644"/>
                  </a:cubicBezTo>
                  <a:cubicBezTo>
                    <a:pt x="168391" y="234210"/>
                    <a:pt x="196574" y="232090"/>
                    <a:pt x="203377" y="235800"/>
                  </a:cubicBezTo>
                  <a:cubicBezTo>
                    <a:pt x="215127" y="224403"/>
                    <a:pt x="231913" y="209296"/>
                    <a:pt x="237744" y="201610"/>
                  </a:cubicBezTo>
                  <a:cubicBezTo>
                    <a:pt x="246755" y="189683"/>
                    <a:pt x="239246" y="173162"/>
                    <a:pt x="246755" y="168656"/>
                  </a:cubicBezTo>
                  <a:cubicBezTo>
                    <a:pt x="254265" y="164150"/>
                    <a:pt x="270786" y="144625"/>
                    <a:pt x="264779" y="143124"/>
                  </a:cubicBezTo>
                  <a:cubicBezTo>
                    <a:pt x="258771" y="141621"/>
                    <a:pt x="263276" y="126603"/>
                    <a:pt x="254265" y="117591"/>
                  </a:cubicBezTo>
                  <a:cubicBezTo>
                    <a:pt x="245254" y="108579"/>
                    <a:pt x="264779" y="104073"/>
                    <a:pt x="263276" y="87641"/>
                  </a:cubicBezTo>
                  <a:cubicBezTo>
                    <a:pt x="261775" y="71120"/>
                    <a:pt x="266280" y="38078"/>
                    <a:pt x="261775" y="35162"/>
                  </a:cubicBezTo>
                  <a:cubicBezTo>
                    <a:pt x="257269" y="32158"/>
                    <a:pt x="236242" y="30657"/>
                    <a:pt x="222814" y="21645"/>
                  </a:cubicBezTo>
                  <a:cubicBezTo>
                    <a:pt x="209208" y="12545"/>
                    <a:pt x="179170" y="10955"/>
                    <a:pt x="179170" y="1095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74">
              <a:extLst>
                <a:ext uri="{FF2B5EF4-FFF2-40B4-BE49-F238E27FC236}">
                  <a16:creationId xmlns:a16="http://schemas.microsoft.com/office/drawing/2014/main" id="{6BE46269-72ED-4902-B385-1BE13193B48D}"/>
                </a:ext>
              </a:extLst>
            </p:cNvPr>
            <p:cNvSpPr/>
            <p:nvPr/>
          </p:nvSpPr>
          <p:spPr>
            <a:xfrm>
              <a:off x="6379861" y="4921018"/>
              <a:ext cx="301708" cy="323565"/>
            </a:xfrm>
            <a:custGeom>
              <a:avLst/>
              <a:gdLst>
                <a:gd name="connsiteX0" fmla="*/ 277589 w 301708"/>
                <a:gd name="connsiteY0" fmla="*/ 132610 h 323565"/>
                <a:gd name="connsiteX1" fmla="*/ 253912 w 301708"/>
                <a:gd name="connsiteY1" fmla="*/ 108933 h 323565"/>
                <a:gd name="connsiteX2" fmla="*/ 240395 w 301708"/>
                <a:gd name="connsiteY2" fmla="*/ 83577 h 323565"/>
                <a:gd name="connsiteX3" fmla="*/ 206557 w 301708"/>
                <a:gd name="connsiteY3" fmla="*/ 59900 h 323565"/>
                <a:gd name="connsiteX4" fmla="*/ 188004 w 301708"/>
                <a:gd name="connsiteY4" fmla="*/ 19260 h 323565"/>
                <a:gd name="connsiteX5" fmla="*/ 168744 w 301708"/>
                <a:gd name="connsiteY5" fmla="*/ 0 h 323565"/>
                <a:gd name="connsiteX6" fmla="*/ 146039 w 301708"/>
                <a:gd name="connsiteY6" fmla="*/ 4329 h 323565"/>
                <a:gd name="connsiteX7" fmla="*/ 122008 w 301708"/>
                <a:gd name="connsiteY7" fmla="*/ 19348 h 323565"/>
                <a:gd name="connsiteX8" fmla="*/ 103986 w 301708"/>
                <a:gd name="connsiteY8" fmla="*/ 6361 h 323565"/>
                <a:gd name="connsiteX9" fmla="*/ 65996 w 301708"/>
                <a:gd name="connsiteY9" fmla="*/ 17405 h 323565"/>
                <a:gd name="connsiteX10" fmla="*/ 34014 w 301708"/>
                <a:gd name="connsiteY10" fmla="*/ 21380 h 323565"/>
                <a:gd name="connsiteX11" fmla="*/ 34014 w 301708"/>
                <a:gd name="connsiteY11" fmla="*/ 137381 h 323565"/>
                <a:gd name="connsiteX12" fmla="*/ 0 w 301708"/>
                <a:gd name="connsiteY12" fmla="*/ 150368 h 323565"/>
                <a:gd name="connsiteX13" fmla="*/ 0 w 301708"/>
                <a:gd name="connsiteY13" fmla="*/ 249847 h 323565"/>
                <a:gd name="connsiteX14" fmla="*/ 15991 w 301708"/>
                <a:gd name="connsiteY14" fmla="*/ 260361 h 323565"/>
                <a:gd name="connsiteX15" fmla="*/ 27034 w 301708"/>
                <a:gd name="connsiteY15" fmla="*/ 298351 h 323565"/>
                <a:gd name="connsiteX16" fmla="*/ 20055 w 301708"/>
                <a:gd name="connsiteY16" fmla="*/ 306390 h 323565"/>
                <a:gd name="connsiteX17" fmla="*/ 26063 w 301708"/>
                <a:gd name="connsiteY17" fmla="*/ 321409 h 323565"/>
                <a:gd name="connsiteX18" fmla="*/ 60076 w 301708"/>
                <a:gd name="connsiteY18" fmla="*/ 319378 h 323565"/>
                <a:gd name="connsiteX19" fmla="*/ 91087 w 301708"/>
                <a:gd name="connsiteY19" fmla="*/ 284392 h 323565"/>
                <a:gd name="connsiteX20" fmla="*/ 114057 w 301708"/>
                <a:gd name="connsiteY20" fmla="*/ 266457 h 323565"/>
                <a:gd name="connsiteX21" fmla="*/ 154079 w 301708"/>
                <a:gd name="connsiteY21" fmla="*/ 279444 h 323565"/>
                <a:gd name="connsiteX22" fmla="*/ 186061 w 301708"/>
                <a:gd name="connsiteY22" fmla="*/ 264425 h 323565"/>
                <a:gd name="connsiteX23" fmla="*/ 199047 w 301708"/>
                <a:gd name="connsiteY23" fmla="*/ 239422 h 323565"/>
                <a:gd name="connsiteX24" fmla="*/ 228026 w 301708"/>
                <a:gd name="connsiteY24" fmla="*/ 218396 h 323565"/>
                <a:gd name="connsiteX25" fmla="*/ 242073 w 301708"/>
                <a:gd name="connsiteY25" fmla="*/ 195425 h 323565"/>
                <a:gd name="connsiteX26" fmla="*/ 269108 w 301708"/>
                <a:gd name="connsiteY26" fmla="*/ 175370 h 323565"/>
                <a:gd name="connsiteX27" fmla="*/ 290134 w 301708"/>
                <a:gd name="connsiteY27" fmla="*/ 163355 h 323565"/>
                <a:gd name="connsiteX28" fmla="*/ 301708 w 301708"/>
                <a:gd name="connsiteY28" fmla="*/ 147011 h 323565"/>
                <a:gd name="connsiteX29" fmla="*/ 301620 w 301708"/>
                <a:gd name="connsiteY29" fmla="*/ 146922 h 323565"/>
                <a:gd name="connsiteX30" fmla="*/ 277589 w 301708"/>
                <a:gd name="connsiteY30" fmla="*/ 132610 h 32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708" h="323565">
                  <a:moveTo>
                    <a:pt x="277589" y="132610"/>
                  </a:moveTo>
                  <a:cubicBezTo>
                    <a:pt x="267341" y="132963"/>
                    <a:pt x="253912" y="119093"/>
                    <a:pt x="253912" y="108933"/>
                  </a:cubicBezTo>
                  <a:cubicBezTo>
                    <a:pt x="253912" y="98773"/>
                    <a:pt x="240395" y="90291"/>
                    <a:pt x="240395" y="83577"/>
                  </a:cubicBezTo>
                  <a:cubicBezTo>
                    <a:pt x="240395" y="76774"/>
                    <a:pt x="218396" y="64935"/>
                    <a:pt x="206557" y="59900"/>
                  </a:cubicBezTo>
                  <a:cubicBezTo>
                    <a:pt x="194718" y="54776"/>
                    <a:pt x="193040" y="19260"/>
                    <a:pt x="188004" y="19260"/>
                  </a:cubicBezTo>
                  <a:cubicBezTo>
                    <a:pt x="184205" y="19260"/>
                    <a:pt x="173692" y="8835"/>
                    <a:pt x="168744" y="0"/>
                  </a:cubicBezTo>
                  <a:cubicBezTo>
                    <a:pt x="160439" y="2032"/>
                    <a:pt x="151428" y="4329"/>
                    <a:pt x="146039" y="4329"/>
                  </a:cubicBezTo>
                  <a:cubicBezTo>
                    <a:pt x="136056" y="4329"/>
                    <a:pt x="125984" y="14401"/>
                    <a:pt x="122008" y="19348"/>
                  </a:cubicBezTo>
                  <a:cubicBezTo>
                    <a:pt x="118033" y="24384"/>
                    <a:pt x="109993" y="10337"/>
                    <a:pt x="103986" y="6361"/>
                  </a:cubicBezTo>
                  <a:cubicBezTo>
                    <a:pt x="97977" y="2385"/>
                    <a:pt x="72975" y="15372"/>
                    <a:pt x="65996" y="17405"/>
                  </a:cubicBezTo>
                  <a:cubicBezTo>
                    <a:pt x="59016" y="19436"/>
                    <a:pt x="34014" y="21380"/>
                    <a:pt x="34014" y="21380"/>
                  </a:cubicBezTo>
                  <a:cubicBezTo>
                    <a:pt x="34014" y="21380"/>
                    <a:pt x="34014" y="124394"/>
                    <a:pt x="34014" y="137381"/>
                  </a:cubicBezTo>
                  <a:cubicBezTo>
                    <a:pt x="34014" y="150368"/>
                    <a:pt x="0" y="142417"/>
                    <a:pt x="0" y="150368"/>
                  </a:cubicBezTo>
                  <a:cubicBezTo>
                    <a:pt x="0" y="154079"/>
                    <a:pt x="0" y="200284"/>
                    <a:pt x="0" y="249847"/>
                  </a:cubicBezTo>
                  <a:cubicBezTo>
                    <a:pt x="7333" y="252498"/>
                    <a:pt x="14312" y="256032"/>
                    <a:pt x="15991" y="260361"/>
                  </a:cubicBezTo>
                  <a:cubicBezTo>
                    <a:pt x="19967" y="270344"/>
                    <a:pt x="28978" y="292343"/>
                    <a:pt x="27034" y="298351"/>
                  </a:cubicBezTo>
                  <a:cubicBezTo>
                    <a:pt x="25003" y="304358"/>
                    <a:pt x="20055" y="300383"/>
                    <a:pt x="20055" y="306390"/>
                  </a:cubicBezTo>
                  <a:cubicBezTo>
                    <a:pt x="20055" y="312398"/>
                    <a:pt x="16079" y="321409"/>
                    <a:pt x="26063" y="321409"/>
                  </a:cubicBezTo>
                  <a:cubicBezTo>
                    <a:pt x="36046" y="321409"/>
                    <a:pt x="53097" y="327417"/>
                    <a:pt x="60076" y="319378"/>
                  </a:cubicBezTo>
                  <a:cubicBezTo>
                    <a:pt x="67056" y="311426"/>
                    <a:pt x="90115" y="293403"/>
                    <a:pt x="91087" y="284392"/>
                  </a:cubicBezTo>
                  <a:cubicBezTo>
                    <a:pt x="92058" y="275380"/>
                    <a:pt x="97094" y="255413"/>
                    <a:pt x="114057" y="266457"/>
                  </a:cubicBezTo>
                  <a:cubicBezTo>
                    <a:pt x="131108" y="277412"/>
                    <a:pt x="132080" y="279444"/>
                    <a:pt x="154079" y="279444"/>
                  </a:cubicBezTo>
                  <a:cubicBezTo>
                    <a:pt x="176077" y="279444"/>
                    <a:pt x="182085" y="278384"/>
                    <a:pt x="186061" y="264425"/>
                  </a:cubicBezTo>
                  <a:cubicBezTo>
                    <a:pt x="190036" y="250377"/>
                    <a:pt x="186061" y="239422"/>
                    <a:pt x="199047" y="239422"/>
                  </a:cubicBezTo>
                  <a:cubicBezTo>
                    <a:pt x="212035" y="239422"/>
                    <a:pt x="228026" y="227407"/>
                    <a:pt x="228026" y="218396"/>
                  </a:cubicBezTo>
                  <a:cubicBezTo>
                    <a:pt x="228026" y="209384"/>
                    <a:pt x="234033" y="195425"/>
                    <a:pt x="242073" y="195425"/>
                  </a:cubicBezTo>
                  <a:cubicBezTo>
                    <a:pt x="250113" y="195425"/>
                    <a:pt x="267075" y="185354"/>
                    <a:pt x="269108" y="175370"/>
                  </a:cubicBezTo>
                  <a:cubicBezTo>
                    <a:pt x="271140" y="165387"/>
                    <a:pt x="285099" y="169363"/>
                    <a:pt x="290134" y="163355"/>
                  </a:cubicBezTo>
                  <a:cubicBezTo>
                    <a:pt x="292608" y="160439"/>
                    <a:pt x="297467" y="153460"/>
                    <a:pt x="301708" y="147011"/>
                  </a:cubicBezTo>
                  <a:cubicBezTo>
                    <a:pt x="301708" y="146922"/>
                    <a:pt x="301620" y="146922"/>
                    <a:pt x="301620" y="146922"/>
                  </a:cubicBezTo>
                  <a:cubicBezTo>
                    <a:pt x="301531" y="140915"/>
                    <a:pt x="299234" y="131903"/>
                    <a:pt x="277589" y="13261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75">
              <a:extLst>
                <a:ext uri="{FF2B5EF4-FFF2-40B4-BE49-F238E27FC236}">
                  <a16:creationId xmlns:a16="http://schemas.microsoft.com/office/drawing/2014/main" id="{AEBB29DE-69DF-4193-90BD-73D6BC45FB0E}"/>
                </a:ext>
              </a:extLst>
            </p:cNvPr>
            <p:cNvSpPr/>
            <p:nvPr/>
          </p:nvSpPr>
          <p:spPr>
            <a:xfrm>
              <a:off x="6735284" y="5203201"/>
              <a:ext cx="45410" cy="55959"/>
            </a:xfrm>
            <a:custGeom>
              <a:avLst/>
              <a:gdLst>
                <a:gd name="connsiteX0" fmla="*/ 22971 w 45410"/>
                <a:gd name="connsiteY0" fmla="*/ 0 h 55959"/>
                <a:gd name="connsiteX1" fmla="*/ 0 w 45410"/>
                <a:gd name="connsiteY1" fmla="*/ 24384 h 55959"/>
                <a:gd name="connsiteX2" fmla="*/ 20938 w 45410"/>
                <a:gd name="connsiteY2" fmla="*/ 55747 h 55959"/>
                <a:gd name="connsiteX3" fmla="*/ 39757 w 45410"/>
                <a:gd name="connsiteY3" fmla="*/ 48061 h 55959"/>
                <a:gd name="connsiteX4" fmla="*/ 45411 w 45410"/>
                <a:gd name="connsiteY4" fmla="*/ 39050 h 55959"/>
                <a:gd name="connsiteX5" fmla="*/ 42231 w 45410"/>
                <a:gd name="connsiteY5" fmla="*/ 9895 h 55959"/>
                <a:gd name="connsiteX6" fmla="*/ 22971 w 45410"/>
                <a:gd name="connsiteY6" fmla="*/ 0 h 5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410" h="55959">
                  <a:moveTo>
                    <a:pt x="22971" y="0"/>
                  </a:moveTo>
                  <a:cubicBezTo>
                    <a:pt x="14578" y="0"/>
                    <a:pt x="0" y="20231"/>
                    <a:pt x="0" y="24384"/>
                  </a:cubicBezTo>
                  <a:cubicBezTo>
                    <a:pt x="0" y="28536"/>
                    <a:pt x="10425" y="55041"/>
                    <a:pt x="20938" y="55747"/>
                  </a:cubicBezTo>
                  <a:cubicBezTo>
                    <a:pt x="31452" y="56454"/>
                    <a:pt x="39050" y="55747"/>
                    <a:pt x="39757" y="48061"/>
                  </a:cubicBezTo>
                  <a:cubicBezTo>
                    <a:pt x="40110" y="44262"/>
                    <a:pt x="42761" y="41170"/>
                    <a:pt x="45411" y="39050"/>
                  </a:cubicBezTo>
                  <a:cubicBezTo>
                    <a:pt x="44616" y="32512"/>
                    <a:pt x="42849" y="18376"/>
                    <a:pt x="42231" y="9895"/>
                  </a:cubicBezTo>
                  <a:cubicBezTo>
                    <a:pt x="36135" y="5742"/>
                    <a:pt x="28360" y="0"/>
                    <a:pt x="22971" y="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76">
              <a:extLst>
                <a:ext uri="{FF2B5EF4-FFF2-40B4-BE49-F238E27FC236}">
                  <a16:creationId xmlns:a16="http://schemas.microsoft.com/office/drawing/2014/main" id="{83602020-A770-4B07-B9C0-3FBAE27AE7D1}"/>
                </a:ext>
              </a:extLst>
            </p:cNvPr>
            <p:cNvSpPr/>
            <p:nvPr/>
          </p:nvSpPr>
          <p:spPr>
            <a:xfrm>
              <a:off x="6612923" y="5305135"/>
              <a:ext cx="75978" cy="76439"/>
            </a:xfrm>
            <a:custGeom>
              <a:avLst/>
              <a:gdLst>
                <a:gd name="connsiteX0" fmla="*/ 53980 w 75978"/>
                <a:gd name="connsiteY0" fmla="*/ 2404 h 76439"/>
                <a:gd name="connsiteX1" fmla="*/ 19967 w 75978"/>
                <a:gd name="connsiteY1" fmla="*/ 16363 h 76439"/>
                <a:gd name="connsiteX2" fmla="*/ 0 w 75978"/>
                <a:gd name="connsiteY2" fmla="*/ 46401 h 76439"/>
                <a:gd name="connsiteX3" fmla="*/ 19967 w 75978"/>
                <a:gd name="connsiteY3" fmla="*/ 74408 h 76439"/>
                <a:gd name="connsiteX4" fmla="*/ 33925 w 75978"/>
                <a:gd name="connsiteY4" fmla="*/ 76440 h 76439"/>
                <a:gd name="connsiteX5" fmla="*/ 41965 w 75978"/>
                <a:gd name="connsiteY5" fmla="*/ 58416 h 76439"/>
                <a:gd name="connsiteX6" fmla="*/ 63964 w 75978"/>
                <a:gd name="connsiteY6" fmla="*/ 52409 h 76439"/>
                <a:gd name="connsiteX7" fmla="*/ 75979 w 75978"/>
                <a:gd name="connsiteY7" fmla="*/ 28378 h 76439"/>
                <a:gd name="connsiteX8" fmla="*/ 53980 w 75978"/>
                <a:gd name="connsiteY8" fmla="*/ 2404 h 7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8" h="76439">
                  <a:moveTo>
                    <a:pt x="53980" y="2404"/>
                  </a:moveTo>
                  <a:cubicBezTo>
                    <a:pt x="50005" y="-5636"/>
                    <a:pt x="23942" y="8412"/>
                    <a:pt x="19967" y="16363"/>
                  </a:cubicBezTo>
                  <a:cubicBezTo>
                    <a:pt x="15991" y="24403"/>
                    <a:pt x="0" y="46401"/>
                    <a:pt x="0" y="46401"/>
                  </a:cubicBezTo>
                  <a:lnTo>
                    <a:pt x="19967" y="74408"/>
                  </a:lnTo>
                  <a:lnTo>
                    <a:pt x="33925" y="76440"/>
                  </a:lnTo>
                  <a:cubicBezTo>
                    <a:pt x="33925" y="76440"/>
                    <a:pt x="37901" y="66456"/>
                    <a:pt x="41965" y="58416"/>
                  </a:cubicBezTo>
                  <a:cubicBezTo>
                    <a:pt x="45941" y="50465"/>
                    <a:pt x="63964" y="60449"/>
                    <a:pt x="63964" y="52409"/>
                  </a:cubicBezTo>
                  <a:cubicBezTo>
                    <a:pt x="63964" y="44369"/>
                    <a:pt x="75979" y="36418"/>
                    <a:pt x="75979" y="28378"/>
                  </a:cubicBezTo>
                  <a:cubicBezTo>
                    <a:pt x="75890" y="20427"/>
                    <a:pt x="57956" y="10356"/>
                    <a:pt x="53980" y="240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77">
              <a:extLst>
                <a:ext uri="{FF2B5EF4-FFF2-40B4-BE49-F238E27FC236}">
                  <a16:creationId xmlns:a16="http://schemas.microsoft.com/office/drawing/2014/main" id="{EC79D9C1-9D5C-43D4-9285-C09BD6FBE50D}"/>
                </a:ext>
              </a:extLst>
            </p:cNvPr>
            <p:cNvSpPr/>
            <p:nvPr/>
          </p:nvSpPr>
          <p:spPr>
            <a:xfrm>
              <a:off x="6263153" y="5068205"/>
              <a:ext cx="543250" cy="475712"/>
            </a:xfrm>
            <a:custGeom>
              <a:avLst/>
              <a:gdLst>
                <a:gd name="connsiteX0" fmla="*/ 517983 w 543250"/>
                <a:gd name="connsiteY0" fmla="*/ 177579 h 475712"/>
                <a:gd name="connsiteX1" fmla="*/ 517542 w 543250"/>
                <a:gd name="connsiteY1" fmla="*/ 174045 h 475712"/>
                <a:gd name="connsiteX2" fmla="*/ 511887 w 543250"/>
                <a:gd name="connsiteY2" fmla="*/ 183057 h 475712"/>
                <a:gd name="connsiteX3" fmla="*/ 493069 w 543250"/>
                <a:gd name="connsiteY3" fmla="*/ 190743 h 475712"/>
                <a:gd name="connsiteX4" fmla="*/ 472131 w 543250"/>
                <a:gd name="connsiteY4" fmla="*/ 159380 h 475712"/>
                <a:gd name="connsiteX5" fmla="*/ 495102 w 543250"/>
                <a:gd name="connsiteY5" fmla="*/ 134996 h 475712"/>
                <a:gd name="connsiteX6" fmla="*/ 514361 w 543250"/>
                <a:gd name="connsiteY6" fmla="*/ 144891 h 475712"/>
                <a:gd name="connsiteX7" fmla="*/ 514184 w 543250"/>
                <a:gd name="connsiteY7" fmla="*/ 138529 h 475712"/>
                <a:gd name="connsiteX8" fmla="*/ 511181 w 543250"/>
                <a:gd name="connsiteY8" fmla="*/ 77040 h 475712"/>
                <a:gd name="connsiteX9" fmla="*/ 490154 w 543250"/>
                <a:gd name="connsiteY9" fmla="*/ 14048 h 475712"/>
                <a:gd name="connsiteX10" fmla="*/ 450398 w 543250"/>
                <a:gd name="connsiteY10" fmla="*/ 5831 h 475712"/>
                <a:gd name="connsiteX11" fmla="*/ 418239 w 543250"/>
                <a:gd name="connsiteY11" fmla="*/ 0 h 475712"/>
                <a:gd name="connsiteX12" fmla="*/ 406665 w 543250"/>
                <a:gd name="connsiteY12" fmla="*/ 16345 h 475712"/>
                <a:gd name="connsiteX13" fmla="*/ 385638 w 543250"/>
                <a:gd name="connsiteY13" fmla="*/ 28360 h 475712"/>
                <a:gd name="connsiteX14" fmla="*/ 358604 w 543250"/>
                <a:gd name="connsiteY14" fmla="*/ 48415 h 475712"/>
                <a:gd name="connsiteX15" fmla="*/ 344557 w 543250"/>
                <a:gd name="connsiteY15" fmla="*/ 71385 h 475712"/>
                <a:gd name="connsiteX16" fmla="*/ 315579 w 543250"/>
                <a:gd name="connsiteY16" fmla="*/ 92412 h 475712"/>
                <a:gd name="connsiteX17" fmla="*/ 302591 w 543250"/>
                <a:gd name="connsiteY17" fmla="*/ 117415 h 475712"/>
                <a:gd name="connsiteX18" fmla="*/ 270609 w 543250"/>
                <a:gd name="connsiteY18" fmla="*/ 132434 h 475712"/>
                <a:gd name="connsiteX19" fmla="*/ 230588 w 543250"/>
                <a:gd name="connsiteY19" fmla="*/ 119446 h 475712"/>
                <a:gd name="connsiteX20" fmla="*/ 207617 w 543250"/>
                <a:gd name="connsiteY20" fmla="*/ 137381 h 475712"/>
                <a:gd name="connsiteX21" fmla="*/ 176607 w 543250"/>
                <a:gd name="connsiteY21" fmla="*/ 172367 h 475712"/>
                <a:gd name="connsiteX22" fmla="*/ 142594 w 543250"/>
                <a:gd name="connsiteY22" fmla="*/ 174399 h 475712"/>
                <a:gd name="connsiteX23" fmla="*/ 136586 w 543250"/>
                <a:gd name="connsiteY23" fmla="*/ 159380 h 475712"/>
                <a:gd name="connsiteX24" fmla="*/ 143565 w 543250"/>
                <a:gd name="connsiteY24" fmla="*/ 151340 h 475712"/>
                <a:gd name="connsiteX25" fmla="*/ 132522 w 543250"/>
                <a:gd name="connsiteY25" fmla="*/ 113350 h 475712"/>
                <a:gd name="connsiteX26" fmla="*/ 116531 w 543250"/>
                <a:gd name="connsiteY26" fmla="*/ 102837 h 475712"/>
                <a:gd name="connsiteX27" fmla="*/ 116531 w 543250"/>
                <a:gd name="connsiteY27" fmla="*/ 226436 h 475712"/>
                <a:gd name="connsiteX28" fmla="*/ 94532 w 543250"/>
                <a:gd name="connsiteY28" fmla="*/ 248434 h 475712"/>
                <a:gd name="connsiteX29" fmla="*/ 51507 w 543250"/>
                <a:gd name="connsiteY29" fmla="*/ 249406 h 475712"/>
                <a:gd name="connsiteX30" fmla="*/ 33484 w 543250"/>
                <a:gd name="connsiteY30" fmla="*/ 225375 h 475712"/>
                <a:gd name="connsiteX31" fmla="*/ 14489 w 543250"/>
                <a:gd name="connsiteY31" fmla="*/ 235359 h 475712"/>
                <a:gd name="connsiteX32" fmla="*/ 0 w 543250"/>
                <a:gd name="connsiteY32" fmla="*/ 238893 h 475712"/>
                <a:gd name="connsiteX33" fmla="*/ 25533 w 543250"/>
                <a:gd name="connsiteY33" fmla="*/ 292962 h 475712"/>
                <a:gd name="connsiteX34" fmla="*/ 58045 w 543250"/>
                <a:gd name="connsiteY34" fmla="*/ 359930 h 475712"/>
                <a:gd name="connsiteX35" fmla="*/ 58045 w 543250"/>
                <a:gd name="connsiteY35" fmla="*/ 391469 h 475712"/>
                <a:gd name="connsiteX36" fmla="*/ 58575 w 543250"/>
                <a:gd name="connsiteY36" fmla="*/ 419034 h 475712"/>
                <a:gd name="connsiteX37" fmla="*/ 69618 w 543250"/>
                <a:gd name="connsiteY37" fmla="*/ 448012 h 475712"/>
                <a:gd name="connsiteX38" fmla="*/ 83577 w 543250"/>
                <a:gd name="connsiteY38" fmla="*/ 456494 h 475712"/>
                <a:gd name="connsiteX39" fmla="*/ 101600 w 543250"/>
                <a:gd name="connsiteY39" fmla="*/ 470982 h 475712"/>
                <a:gd name="connsiteX40" fmla="*/ 123599 w 543250"/>
                <a:gd name="connsiteY40" fmla="*/ 469480 h 475712"/>
                <a:gd name="connsiteX41" fmla="*/ 163620 w 543250"/>
                <a:gd name="connsiteY41" fmla="*/ 458967 h 475712"/>
                <a:gd name="connsiteX42" fmla="*/ 194631 w 543250"/>
                <a:gd name="connsiteY42" fmla="*/ 446422 h 475712"/>
                <a:gd name="connsiteX43" fmla="*/ 246668 w 543250"/>
                <a:gd name="connsiteY43" fmla="*/ 445980 h 475712"/>
                <a:gd name="connsiteX44" fmla="*/ 279179 w 543250"/>
                <a:gd name="connsiteY44" fmla="*/ 442004 h 475712"/>
                <a:gd name="connsiteX45" fmla="*/ 300736 w 543250"/>
                <a:gd name="connsiteY45" fmla="*/ 437499 h 475712"/>
                <a:gd name="connsiteX46" fmla="*/ 328742 w 543250"/>
                <a:gd name="connsiteY46" fmla="*/ 427957 h 475712"/>
                <a:gd name="connsiteX47" fmla="*/ 398272 w 543250"/>
                <a:gd name="connsiteY47" fmla="*/ 383960 h 475712"/>
                <a:gd name="connsiteX48" fmla="*/ 478845 w 543250"/>
                <a:gd name="connsiteY48" fmla="*/ 285452 h 475712"/>
                <a:gd name="connsiteX49" fmla="*/ 527348 w 543250"/>
                <a:gd name="connsiteY49" fmla="*/ 231471 h 475712"/>
                <a:gd name="connsiteX50" fmla="*/ 543251 w 543250"/>
                <a:gd name="connsiteY50" fmla="*/ 175812 h 475712"/>
                <a:gd name="connsiteX51" fmla="*/ 517983 w 543250"/>
                <a:gd name="connsiteY51" fmla="*/ 177579 h 475712"/>
                <a:gd name="connsiteX52" fmla="*/ 413733 w 543250"/>
                <a:gd name="connsiteY52" fmla="*/ 289339 h 475712"/>
                <a:gd name="connsiteX53" fmla="*/ 391735 w 543250"/>
                <a:gd name="connsiteY53" fmla="*/ 295347 h 475712"/>
                <a:gd name="connsiteX54" fmla="*/ 383695 w 543250"/>
                <a:gd name="connsiteY54" fmla="*/ 313370 h 475712"/>
                <a:gd name="connsiteX55" fmla="*/ 369736 w 543250"/>
                <a:gd name="connsiteY55" fmla="*/ 311338 h 475712"/>
                <a:gd name="connsiteX56" fmla="*/ 349769 w 543250"/>
                <a:gd name="connsiteY56" fmla="*/ 283332 h 475712"/>
                <a:gd name="connsiteX57" fmla="*/ 369736 w 543250"/>
                <a:gd name="connsiteY57" fmla="*/ 253294 h 475712"/>
                <a:gd name="connsiteX58" fmla="*/ 403750 w 543250"/>
                <a:gd name="connsiteY58" fmla="*/ 239334 h 475712"/>
                <a:gd name="connsiteX59" fmla="*/ 425748 w 543250"/>
                <a:gd name="connsiteY59" fmla="*/ 265309 h 475712"/>
                <a:gd name="connsiteX60" fmla="*/ 413733 w 543250"/>
                <a:gd name="connsiteY60" fmla="*/ 289339 h 47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250" h="475712">
                  <a:moveTo>
                    <a:pt x="517983" y="177579"/>
                  </a:moveTo>
                  <a:cubicBezTo>
                    <a:pt x="517983" y="177579"/>
                    <a:pt x="517807" y="176166"/>
                    <a:pt x="517542" y="174045"/>
                  </a:cubicBezTo>
                  <a:cubicBezTo>
                    <a:pt x="514891" y="176254"/>
                    <a:pt x="512153" y="179347"/>
                    <a:pt x="511887" y="183057"/>
                  </a:cubicBezTo>
                  <a:cubicBezTo>
                    <a:pt x="511181" y="190743"/>
                    <a:pt x="503494" y="191450"/>
                    <a:pt x="493069" y="190743"/>
                  </a:cubicBezTo>
                  <a:cubicBezTo>
                    <a:pt x="482644" y="190036"/>
                    <a:pt x="472131" y="163532"/>
                    <a:pt x="472131" y="159380"/>
                  </a:cubicBezTo>
                  <a:cubicBezTo>
                    <a:pt x="472131" y="155227"/>
                    <a:pt x="486797" y="134996"/>
                    <a:pt x="495102" y="134996"/>
                  </a:cubicBezTo>
                  <a:cubicBezTo>
                    <a:pt x="500491" y="134996"/>
                    <a:pt x="508265" y="140826"/>
                    <a:pt x="514361" y="144891"/>
                  </a:cubicBezTo>
                  <a:cubicBezTo>
                    <a:pt x="514096" y="141799"/>
                    <a:pt x="514096" y="139502"/>
                    <a:pt x="514184" y="138529"/>
                  </a:cubicBezTo>
                  <a:cubicBezTo>
                    <a:pt x="514980" y="134024"/>
                    <a:pt x="520192" y="82252"/>
                    <a:pt x="511181" y="77040"/>
                  </a:cubicBezTo>
                  <a:cubicBezTo>
                    <a:pt x="502169" y="71738"/>
                    <a:pt x="493158" y="19260"/>
                    <a:pt x="490154" y="14048"/>
                  </a:cubicBezTo>
                  <a:cubicBezTo>
                    <a:pt x="487150" y="8835"/>
                    <a:pt x="454108" y="11839"/>
                    <a:pt x="450398" y="5831"/>
                  </a:cubicBezTo>
                  <a:cubicBezTo>
                    <a:pt x="446687" y="-88"/>
                    <a:pt x="418857" y="5654"/>
                    <a:pt x="418239" y="0"/>
                  </a:cubicBezTo>
                  <a:cubicBezTo>
                    <a:pt x="413910" y="6361"/>
                    <a:pt x="409050" y="13429"/>
                    <a:pt x="406665" y="16345"/>
                  </a:cubicBezTo>
                  <a:cubicBezTo>
                    <a:pt x="401629" y="22352"/>
                    <a:pt x="387670" y="18376"/>
                    <a:pt x="385638" y="28360"/>
                  </a:cubicBezTo>
                  <a:cubicBezTo>
                    <a:pt x="383607" y="38343"/>
                    <a:pt x="366643" y="48415"/>
                    <a:pt x="358604" y="48415"/>
                  </a:cubicBezTo>
                  <a:cubicBezTo>
                    <a:pt x="350564" y="48415"/>
                    <a:pt x="344557" y="62374"/>
                    <a:pt x="344557" y="71385"/>
                  </a:cubicBezTo>
                  <a:cubicBezTo>
                    <a:pt x="344557" y="80397"/>
                    <a:pt x="328566" y="92412"/>
                    <a:pt x="315579" y="92412"/>
                  </a:cubicBezTo>
                  <a:cubicBezTo>
                    <a:pt x="302591" y="92412"/>
                    <a:pt x="306567" y="103367"/>
                    <a:pt x="302591" y="117415"/>
                  </a:cubicBezTo>
                  <a:cubicBezTo>
                    <a:pt x="298616" y="131373"/>
                    <a:pt x="292608" y="132434"/>
                    <a:pt x="270609" y="132434"/>
                  </a:cubicBezTo>
                  <a:cubicBezTo>
                    <a:pt x="248611" y="132434"/>
                    <a:pt x="247639" y="130401"/>
                    <a:pt x="230588" y="119446"/>
                  </a:cubicBezTo>
                  <a:cubicBezTo>
                    <a:pt x="213625" y="108403"/>
                    <a:pt x="208590" y="128458"/>
                    <a:pt x="207617" y="137381"/>
                  </a:cubicBezTo>
                  <a:cubicBezTo>
                    <a:pt x="206646" y="146392"/>
                    <a:pt x="183587" y="164416"/>
                    <a:pt x="176607" y="172367"/>
                  </a:cubicBezTo>
                  <a:cubicBezTo>
                    <a:pt x="169628" y="180407"/>
                    <a:pt x="152577" y="174399"/>
                    <a:pt x="142594" y="174399"/>
                  </a:cubicBezTo>
                  <a:cubicBezTo>
                    <a:pt x="132610" y="174399"/>
                    <a:pt x="136586" y="165387"/>
                    <a:pt x="136586" y="159380"/>
                  </a:cubicBezTo>
                  <a:cubicBezTo>
                    <a:pt x="136586" y="153372"/>
                    <a:pt x="141622" y="157347"/>
                    <a:pt x="143565" y="151340"/>
                  </a:cubicBezTo>
                  <a:cubicBezTo>
                    <a:pt x="145598" y="145332"/>
                    <a:pt x="136586" y="123334"/>
                    <a:pt x="132522" y="113350"/>
                  </a:cubicBezTo>
                  <a:cubicBezTo>
                    <a:pt x="130843" y="109021"/>
                    <a:pt x="123864" y="105487"/>
                    <a:pt x="116531" y="102837"/>
                  </a:cubicBezTo>
                  <a:cubicBezTo>
                    <a:pt x="116531" y="159556"/>
                    <a:pt x="116531" y="220516"/>
                    <a:pt x="116531" y="226436"/>
                  </a:cubicBezTo>
                  <a:cubicBezTo>
                    <a:pt x="116531" y="237479"/>
                    <a:pt x="98508" y="242426"/>
                    <a:pt x="94532" y="248434"/>
                  </a:cubicBezTo>
                  <a:cubicBezTo>
                    <a:pt x="90557" y="254442"/>
                    <a:pt x="65466" y="249406"/>
                    <a:pt x="51507" y="249406"/>
                  </a:cubicBezTo>
                  <a:cubicBezTo>
                    <a:pt x="37548" y="249406"/>
                    <a:pt x="40552" y="235359"/>
                    <a:pt x="33484" y="225375"/>
                  </a:cubicBezTo>
                  <a:cubicBezTo>
                    <a:pt x="26504" y="215392"/>
                    <a:pt x="14489" y="228379"/>
                    <a:pt x="14489" y="235359"/>
                  </a:cubicBezTo>
                  <a:cubicBezTo>
                    <a:pt x="14489" y="240660"/>
                    <a:pt x="8216" y="239688"/>
                    <a:pt x="0" y="238893"/>
                  </a:cubicBezTo>
                  <a:cubicBezTo>
                    <a:pt x="10955" y="256209"/>
                    <a:pt x="20497" y="276441"/>
                    <a:pt x="25533" y="292962"/>
                  </a:cubicBezTo>
                  <a:cubicBezTo>
                    <a:pt x="33484" y="319466"/>
                    <a:pt x="53009" y="344469"/>
                    <a:pt x="58045" y="359930"/>
                  </a:cubicBezTo>
                  <a:cubicBezTo>
                    <a:pt x="63080" y="375478"/>
                    <a:pt x="68558" y="389967"/>
                    <a:pt x="58045" y="391469"/>
                  </a:cubicBezTo>
                  <a:cubicBezTo>
                    <a:pt x="47531" y="392972"/>
                    <a:pt x="47531" y="401983"/>
                    <a:pt x="58575" y="419034"/>
                  </a:cubicBezTo>
                  <a:cubicBezTo>
                    <a:pt x="69618" y="435997"/>
                    <a:pt x="60076" y="446069"/>
                    <a:pt x="69618" y="448012"/>
                  </a:cubicBezTo>
                  <a:cubicBezTo>
                    <a:pt x="79071" y="450044"/>
                    <a:pt x="76156" y="455964"/>
                    <a:pt x="83577" y="456494"/>
                  </a:cubicBezTo>
                  <a:cubicBezTo>
                    <a:pt x="91087" y="456935"/>
                    <a:pt x="96564" y="464445"/>
                    <a:pt x="101600" y="470982"/>
                  </a:cubicBezTo>
                  <a:cubicBezTo>
                    <a:pt x="106547" y="477520"/>
                    <a:pt x="118121" y="477520"/>
                    <a:pt x="123599" y="469480"/>
                  </a:cubicBezTo>
                  <a:cubicBezTo>
                    <a:pt x="129077" y="461529"/>
                    <a:pt x="146128" y="458967"/>
                    <a:pt x="163620" y="458967"/>
                  </a:cubicBezTo>
                  <a:cubicBezTo>
                    <a:pt x="181113" y="458967"/>
                    <a:pt x="177668" y="451458"/>
                    <a:pt x="194631" y="446422"/>
                  </a:cubicBezTo>
                  <a:cubicBezTo>
                    <a:pt x="211593" y="441474"/>
                    <a:pt x="232178" y="440944"/>
                    <a:pt x="246668" y="445980"/>
                  </a:cubicBezTo>
                  <a:cubicBezTo>
                    <a:pt x="261156" y="450928"/>
                    <a:pt x="272200" y="446422"/>
                    <a:pt x="279179" y="442004"/>
                  </a:cubicBezTo>
                  <a:cubicBezTo>
                    <a:pt x="286159" y="437499"/>
                    <a:pt x="299676" y="448984"/>
                    <a:pt x="300736" y="437499"/>
                  </a:cubicBezTo>
                  <a:cubicBezTo>
                    <a:pt x="301708" y="425925"/>
                    <a:pt x="315755" y="427957"/>
                    <a:pt x="328742" y="427957"/>
                  </a:cubicBezTo>
                  <a:cubicBezTo>
                    <a:pt x="341729" y="427957"/>
                    <a:pt x="373270" y="407460"/>
                    <a:pt x="398272" y="383960"/>
                  </a:cubicBezTo>
                  <a:cubicBezTo>
                    <a:pt x="423275" y="360460"/>
                    <a:pt x="464798" y="308953"/>
                    <a:pt x="478845" y="285452"/>
                  </a:cubicBezTo>
                  <a:cubicBezTo>
                    <a:pt x="492804" y="261952"/>
                    <a:pt x="515863" y="241985"/>
                    <a:pt x="527348" y="231471"/>
                  </a:cubicBezTo>
                  <a:cubicBezTo>
                    <a:pt x="535918" y="223608"/>
                    <a:pt x="540954" y="195955"/>
                    <a:pt x="543251" y="175812"/>
                  </a:cubicBezTo>
                  <a:cubicBezTo>
                    <a:pt x="531412" y="175459"/>
                    <a:pt x="517983" y="177579"/>
                    <a:pt x="517983" y="177579"/>
                  </a:cubicBezTo>
                  <a:close/>
                  <a:moveTo>
                    <a:pt x="413733" y="289339"/>
                  </a:moveTo>
                  <a:cubicBezTo>
                    <a:pt x="413733" y="297379"/>
                    <a:pt x="395710" y="287307"/>
                    <a:pt x="391735" y="295347"/>
                  </a:cubicBezTo>
                  <a:cubicBezTo>
                    <a:pt x="387759" y="303387"/>
                    <a:pt x="383695" y="313370"/>
                    <a:pt x="383695" y="313370"/>
                  </a:cubicBezTo>
                  <a:lnTo>
                    <a:pt x="369736" y="311338"/>
                  </a:lnTo>
                  <a:lnTo>
                    <a:pt x="349769" y="283332"/>
                  </a:lnTo>
                  <a:cubicBezTo>
                    <a:pt x="349769" y="283332"/>
                    <a:pt x="365760" y="261333"/>
                    <a:pt x="369736" y="253294"/>
                  </a:cubicBezTo>
                  <a:cubicBezTo>
                    <a:pt x="373711" y="245342"/>
                    <a:pt x="399685" y="231295"/>
                    <a:pt x="403750" y="239334"/>
                  </a:cubicBezTo>
                  <a:cubicBezTo>
                    <a:pt x="407725" y="247286"/>
                    <a:pt x="425748" y="257357"/>
                    <a:pt x="425748" y="265309"/>
                  </a:cubicBezTo>
                  <a:cubicBezTo>
                    <a:pt x="425660" y="273348"/>
                    <a:pt x="413733" y="281300"/>
                    <a:pt x="413733" y="28933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78">
              <a:extLst>
                <a:ext uri="{FF2B5EF4-FFF2-40B4-BE49-F238E27FC236}">
                  <a16:creationId xmlns:a16="http://schemas.microsoft.com/office/drawing/2014/main" id="{59E573E2-8DA6-410D-889E-6237104AD201}"/>
                </a:ext>
              </a:extLst>
            </p:cNvPr>
            <p:cNvSpPr/>
            <p:nvPr/>
          </p:nvSpPr>
          <p:spPr>
            <a:xfrm>
              <a:off x="6118793" y="4507412"/>
              <a:ext cx="396062" cy="416354"/>
            </a:xfrm>
            <a:custGeom>
              <a:avLst/>
              <a:gdLst>
                <a:gd name="connsiteX0" fmla="*/ 22793 w 396062"/>
                <a:gd name="connsiteY0" fmla="*/ 385511 h 416354"/>
                <a:gd name="connsiteX1" fmla="*/ 37989 w 396062"/>
                <a:gd name="connsiteY1" fmla="*/ 392225 h 416354"/>
                <a:gd name="connsiteX2" fmla="*/ 70148 w 396062"/>
                <a:gd name="connsiteY2" fmla="*/ 393992 h 416354"/>
                <a:gd name="connsiteX3" fmla="*/ 100628 w 396062"/>
                <a:gd name="connsiteY3" fmla="*/ 402385 h 416354"/>
                <a:gd name="connsiteX4" fmla="*/ 217335 w 396062"/>
                <a:gd name="connsiteY4" fmla="*/ 402385 h 416354"/>
                <a:gd name="connsiteX5" fmla="*/ 229174 w 396062"/>
                <a:gd name="connsiteY5" fmla="*/ 414224 h 416354"/>
                <a:gd name="connsiteX6" fmla="*/ 303563 w 396062"/>
                <a:gd name="connsiteY6" fmla="*/ 414224 h 416354"/>
                <a:gd name="connsiteX7" fmla="*/ 355953 w 396062"/>
                <a:gd name="connsiteY7" fmla="*/ 410866 h 416354"/>
                <a:gd name="connsiteX8" fmla="*/ 365230 w 396062"/>
                <a:gd name="connsiteY8" fmla="*/ 408658 h 416354"/>
                <a:gd name="connsiteX9" fmla="*/ 326622 w 396062"/>
                <a:gd name="connsiteY9" fmla="*/ 355914 h 416354"/>
                <a:gd name="connsiteX10" fmla="*/ 330067 w 396062"/>
                <a:gd name="connsiteY10" fmla="*/ 243359 h 416354"/>
                <a:gd name="connsiteX11" fmla="*/ 380249 w 396062"/>
                <a:gd name="connsiteY11" fmla="*/ 245126 h 416354"/>
                <a:gd name="connsiteX12" fmla="*/ 388907 w 396062"/>
                <a:gd name="connsiteY12" fmla="*/ 236468 h 416354"/>
                <a:gd name="connsiteX13" fmla="*/ 396063 w 396062"/>
                <a:gd name="connsiteY13" fmla="*/ 169235 h 416354"/>
                <a:gd name="connsiteX14" fmla="*/ 386875 w 396062"/>
                <a:gd name="connsiteY14" fmla="*/ 168882 h 416354"/>
                <a:gd name="connsiteX15" fmla="*/ 356836 w 396062"/>
                <a:gd name="connsiteY15" fmla="*/ 171885 h 416354"/>
                <a:gd name="connsiteX16" fmla="*/ 338814 w 396062"/>
                <a:gd name="connsiteY16" fmla="*/ 180897 h 416354"/>
                <a:gd name="connsiteX17" fmla="*/ 338814 w 396062"/>
                <a:gd name="connsiteY17" fmla="*/ 153863 h 416354"/>
                <a:gd name="connsiteX18" fmla="*/ 322293 w 396062"/>
                <a:gd name="connsiteY18" fmla="*/ 126828 h 416354"/>
                <a:gd name="connsiteX19" fmla="*/ 326799 w 396062"/>
                <a:gd name="connsiteY19" fmla="*/ 78767 h 416354"/>
                <a:gd name="connsiteX20" fmla="*/ 320791 w 396062"/>
                <a:gd name="connsiteY20" fmla="*/ 51733 h 416354"/>
                <a:gd name="connsiteX21" fmla="*/ 298262 w 396062"/>
                <a:gd name="connsiteY21" fmla="*/ 47227 h 416354"/>
                <a:gd name="connsiteX22" fmla="*/ 281741 w 396062"/>
                <a:gd name="connsiteY22" fmla="*/ 39717 h 416354"/>
                <a:gd name="connsiteX23" fmla="*/ 254706 w 396062"/>
                <a:gd name="connsiteY23" fmla="*/ 39717 h 416354"/>
                <a:gd name="connsiteX24" fmla="*/ 241189 w 396062"/>
                <a:gd name="connsiteY24" fmla="*/ 69755 h 416354"/>
                <a:gd name="connsiteX25" fmla="*/ 202140 w 396062"/>
                <a:gd name="connsiteY25" fmla="*/ 75763 h 416354"/>
                <a:gd name="connsiteX26" fmla="*/ 173603 w 396062"/>
                <a:gd name="connsiteY26" fmla="*/ 54736 h 416354"/>
                <a:gd name="connsiteX27" fmla="*/ 160086 w 396062"/>
                <a:gd name="connsiteY27" fmla="*/ 29204 h 416354"/>
                <a:gd name="connsiteX28" fmla="*/ 154079 w 396062"/>
                <a:gd name="connsiteY28" fmla="*/ 668 h 416354"/>
                <a:gd name="connsiteX29" fmla="*/ 44527 w 396062"/>
                <a:gd name="connsiteY29" fmla="*/ 668 h 416354"/>
                <a:gd name="connsiteX30" fmla="*/ 25444 w 396062"/>
                <a:gd name="connsiteY30" fmla="*/ 11093 h 416354"/>
                <a:gd name="connsiteX31" fmla="*/ 55041 w 396062"/>
                <a:gd name="connsiteY31" fmla="*/ 81682 h 416354"/>
                <a:gd name="connsiteX32" fmla="*/ 49563 w 396062"/>
                <a:gd name="connsiteY32" fmla="*/ 117198 h 416354"/>
                <a:gd name="connsiteX33" fmla="*/ 70590 w 396062"/>
                <a:gd name="connsiteY33" fmla="*/ 188230 h 416354"/>
                <a:gd name="connsiteX34" fmla="*/ 46559 w 396062"/>
                <a:gd name="connsiteY34" fmla="*/ 237263 h 416354"/>
                <a:gd name="connsiteX35" fmla="*/ 22087 w 396062"/>
                <a:gd name="connsiteY35" fmla="*/ 302287 h 416354"/>
                <a:gd name="connsiteX36" fmla="*/ 4594 w 396062"/>
                <a:gd name="connsiteY36" fmla="*/ 349818 h 416354"/>
                <a:gd name="connsiteX37" fmla="*/ 88 w 396062"/>
                <a:gd name="connsiteY37" fmla="*/ 395317 h 416354"/>
                <a:gd name="connsiteX38" fmla="*/ 0 w 396062"/>
                <a:gd name="connsiteY38" fmla="*/ 396642 h 416354"/>
                <a:gd name="connsiteX39" fmla="*/ 10602 w 396062"/>
                <a:gd name="connsiteY39" fmla="*/ 393904 h 416354"/>
                <a:gd name="connsiteX40" fmla="*/ 22793 w 396062"/>
                <a:gd name="connsiteY40" fmla="*/ 385511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96062" h="416354">
                  <a:moveTo>
                    <a:pt x="22793" y="385511"/>
                  </a:moveTo>
                  <a:cubicBezTo>
                    <a:pt x="31275" y="385511"/>
                    <a:pt x="26151" y="397349"/>
                    <a:pt x="37989" y="392225"/>
                  </a:cubicBezTo>
                  <a:cubicBezTo>
                    <a:pt x="49828" y="387189"/>
                    <a:pt x="59988" y="387189"/>
                    <a:pt x="70148" y="393992"/>
                  </a:cubicBezTo>
                  <a:cubicBezTo>
                    <a:pt x="80308" y="400707"/>
                    <a:pt x="88789" y="402385"/>
                    <a:pt x="100628" y="402385"/>
                  </a:cubicBezTo>
                  <a:cubicBezTo>
                    <a:pt x="112467" y="402385"/>
                    <a:pt x="217335" y="402385"/>
                    <a:pt x="217335" y="402385"/>
                  </a:cubicBezTo>
                  <a:lnTo>
                    <a:pt x="229174" y="414224"/>
                  </a:lnTo>
                  <a:cubicBezTo>
                    <a:pt x="229174" y="414224"/>
                    <a:pt x="293403" y="409188"/>
                    <a:pt x="303563" y="414224"/>
                  </a:cubicBezTo>
                  <a:cubicBezTo>
                    <a:pt x="313723" y="419259"/>
                    <a:pt x="345793" y="414224"/>
                    <a:pt x="355953" y="410866"/>
                  </a:cubicBezTo>
                  <a:cubicBezTo>
                    <a:pt x="357720" y="410248"/>
                    <a:pt x="360989" y="409453"/>
                    <a:pt x="365230" y="408658"/>
                  </a:cubicBezTo>
                  <a:lnTo>
                    <a:pt x="326622" y="355914"/>
                  </a:lnTo>
                  <a:lnTo>
                    <a:pt x="330067" y="243359"/>
                  </a:lnTo>
                  <a:lnTo>
                    <a:pt x="380249" y="245126"/>
                  </a:lnTo>
                  <a:lnTo>
                    <a:pt x="388907" y="236468"/>
                  </a:lnTo>
                  <a:lnTo>
                    <a:pt x="396063" y="169235"/>
                  </a:lnTo>
                  <a:cubicBezTo>
                    <a:pt x="393413" y="167910"/>
                    <a:pt x="390409" y="167380"/>
                    <a:pt x="386875" y="168882"/>
                  </a:cubicBezTo>
                  <a:cubicBezTo>
                    <a:pt x="376362" y="173387"/>
                    <a:pt x="367350" y="171885"/>
                    <a:pt x="356836" y="171885"/>
                  </a:cubicBezTo>
                  <a:cubicBezTo>
                    <a:pt x="346324" y="171885"/>
                    <a:pt x="344821" y="182399"/>
                    <a:pt x="338814" y="180897"/>
                  </a:cubicBezTo>
                  <a:cubicBezTo>
                    <a:pt x="332806" y="179395"/>
                    <a:pt x="337312" y="161372"/>
                    <a:pt x="338814" y="153863"/>
                  </a:cubicBezTo>
                  <a:cubicBezTo>
                    <a:pt x="340315" y="146353"/>
                    <a:pt x="329802" y="132836"/>
                    <a:pt x="322293" y="126828"/>
                  </a:cubicBezTo>
                  <a:cubicBezTo>
                    <a:pt x="314783" y="120820"/>
                    <a:pt x="331304" y="83273"/>
                    <a:pt x="326799" y="78767"/>
                  </a:cubicBezTo>
                  <a:cubicBezTo>
                    <a:pt x="322293" y="74261"/>
                    <a:pt x="320791" y="62246"/>
                    <a:pt x="320791" y="51733"/>
                  </a:cubicBezTo>
                  <a:cubicBezTo>
                    <a:pt x="320791" y="41219"/>
                    <a:pt x="313281" y="47227"/>
                    <a:pt x="298262" y="47227"/>
                  </a:cubicBezTo>
                  <a:cubicBezTo>
                    <a:pt x="283243" y="47227"/>
                    <a:pt x="281741" y="39717"/>
                    <a:pt x="281741" y="39717"/>
                  </a:cubicBezTo>
                  <a:cubicBezTo>
                    <a:pt x="281741" y="39717"/>
                    <a:pt x="263718" y="35211"/>
                    <a:pt x="254706" y="39717"/>
                  </a:cubicBezTo>
                  <a:cubicBezTo>
                    <a:pt x="245695" y="44223"/>
                    <a:pt x="247197" y="71257"/>
                    <a:pt x="241189" y="69755"/>
                  </a:cubicBezTo>
                  <a:cubicBezTo>
                    <a:pt x="235182" y="68254"/>
                    <a:pt x="217159" y="71257"/>
                    <a:pt x="202140" y="75763"/>
                  </a:cubicBezTo>
                  <a:cubicBezTo>
                    <a:pt x="187121" y="80269"/>
                    <a:pt x="181113" y="72759"/>
                    <a:pt x="173603" y="54736"/>
                  </a:cubicBezTo>
                  <a:cubicBezTo>
                    <a:pt x="166094" y="36713"/>
                    <a:pt x="157082" y="42721"/>
                    <a:pt x="160086" y="29204"/>
                  </a:cubicBezTo>
                  <a:cubicBezTo>
                    <a:pt x="163090" y="15687"/>
                    <a:pt x="154079" y="668"/>
                    <a:pt x="154079" y="668"/>
                  </a:cubicBezTo>
                  <a:cubicBezTo>
                    <a:pt x="154079" y="668"/>
                    <a:pt x="55041" y="-834"/>
                    <a:pt x="44527" y="668"/>
                  </a:cubicBezTo>
                  <a:cubicBezTo>
                    <a:pt x="40287" y="1286"/>
                    <a:pt x="32777" y="5880"/>
                    <a:pt x="25444" y="11093"/>
                  </a:cubicBezTo>
                  <a:cubicBezTo>
                    <a:pt x="31540" y="34151"/>
                    <a:pt x="50800" y="72671"/>
                    <a:pt x="55041" y="81682"/>
                  </a:cubicBezTo>
                  <a:cubicBezTo>
                    <a:pt x="59546" y="91136"/>
                    <a:pt x="49563" y="99617"/>
                    <a:pt x="49563" y="117198"/>
                  </a:cubicBezTo>
                  <a:cubicBezTo>
                    <a:pt x="49563" y="134780"/>
                    <a:pt x="68558" y="166761"/>
                    <a:pt x="70590" y="188230"/>
                  </a:cubicBezTo>
                  <a:cubicBezTo>
                    <a:pt x="72622" y="209787"/>
                    <a:pt x="58575" y="223215"/>
                    <a:pt x="46559" y="237263"/>
                  </a:cubicBezTo>
                  <a:cubicBezTo>
                    <a:pt x="34544" y="251222"/>
                    <a:pt x="22087" y="282762"/>
                    <a:pt x="22087" y="302287"/>
                  </a:cubicBezTo>
                  <a:cubicBezTo>
                    <a:pt x="22087" y="321812"/>
                    <a:pt x="4064" y="340807"/>
                    <a:pt x="4594" y="349818"/>
                  </a:cubicBezTo>
                  <a:cubicBezTo>
                    <a:pt x="5124" y="358829"/>
                    <a:pt x="2120" y="385334"/>
                    <a:pt x="88" y="395317"/>
                  </a:cubicBezTo>
                  <a:cubicBezTo>
                    <a:pt x="0" y="395759"/>
                    <a:pt x="88" y="396201"/>
                    <a:pt x="0" y="396642"/>
                  </a:cubicBezTo>
                  <a:lnTo>
                    <a:pt x="10602" y="393904"/>
                  </a:lnTo>
                  <a:cubicBezTo>
                    <a:pt x="10955" y="394080"/>
                    <a:pt x="14312" y="385511"/>
                    <a:pt x="22793" y="38551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79">
              <a:extLst>
                <a:ext uri="{FF2B5EF4-FFF2-40B4-BE49-F238E27FC236}">
                  <a16:creationId xmlns:a16="http://schemas.microsoft.com/office/drawing/2014/main" id="{21740492-BEA0-4F90-9772-BF4F05F000A4}"/>
                </a:ext>
              </a:extLst>
            </p:cNvPr>
            <p:cNvSpPr/>
            <p:nvPr/>
          </p:nvSpPr>
          <p:spPr>
            <a:xfrm>
              <a:off x="6445327" y="4586356"/>
              <a:ext cx="389437" cy="340009"/>
            </a:xfrm>
            <a:custGeom>
              <a:avLst/>
              <a:gdLst>
                <a:gd name="connsiteX0" fmla="*/ 299676 w 389437"/>
                <a:gd name="connsiteY0" fmla="*/ 13871 h 340009"/>
                <a:gd name="connsiteX1" fmla="*/ 275204 w 389437"/>
                <a:gd name="connsiteY1" fmla="*/ 0 h 340009"/>
                <a:gd name="connsiteX2" fmla="*/ 234475 w 389437"/>
                <a:gd name="connsiteY2" fmla="*/ 6096 h 340009"/>
                <a:gd name="connsiteX3" fmla="*/ 225464 w 389437"/>
                <a:gd name="connsiteY3" fmla="*/ 28625 h 340009"/>
                <a:gd name="connsiteX4" fmla="*/ 220958 w 389437"/>
                <a:gd name="connsiteY4" fmla="*/ 46559 h 340009"/>
                <a:gd name="connsiteX5" fmla="*/ 219456 w 389437"/>
                <a:gd name="connsiteY5" fmla="*/ 84107 h 340009"/>
                <a:gd name="connsiteX6" fmla="*/ 211947 w 389437"/>
                <a:gd name="connsiteY6" fmla="*/ 115559 h 340009"/>
                <a:gd name="connsiteX7" fmla="*/ 234475 w 389437"/>
                <a:gd name="connsiteY7" fmla="*/ 142594 h 340009"/>
                <a:gd name="connsiteX8" fmla="*/ 257004 w 389437"/>
                <a:gd name="connsiteY8" fmla="*/ 135084 h 340009"/>
                <a:gd name="connsiteX9" fmla="*/ 261510 w 389437"/>
                <a:gd name="connsiteY9" fmla="*/ 159115 h 340009"/>
                <a:gd name="connsiteX10" fmla="*/ 255502 w 389437"/>
                <a:gd name="connsiteY10" fmla="*/ 174133 h 340009"/>
                <a:gd name="connsiteX11" fmla="*/ 231471 w 389437"/>
                <a:gd name="connsiteY11" fmla="*/ 174133 h 340009"/>
                <a:gd name="connsiteX12" fmla="*/ 217954 w 389437"/>
                <a:gd name="connsiteY12" fmla="*/ 145597 h 340009"/>
                <a:gd name="connsiteX13" fmla="*/ 192422 w 389437"/>
                <a:gd name="connsiteY13" fmla="*/ 139589 h 340009"/>
                <a:gd name="connsiteX14" fmla="*/ 174399 w 389437"/>
                <a:gd name="connsiteY14" fmla="*/ 120065 h 340009"/>
                <a:gd name="connsiteX15" fmla="*/ 162383 w 389437"/>
                <a:gd name="connsiteY15" fmla="*/ 126072 h 340009"/>
                <a:gd name="connsiteX16" fmla="*/ 147364 w 389437"/>
                <a:gd name="connsiteY16" fmla="*/ 130578 h 340009"/>
                <a:gd name="connsiteX17" fmla="*/ 118828 w 389437"/>
                <a:gd name="connsiteY17" fmla="*/ 121567 h 340009"/>
                <a:gd name="connsiteX18" fmla="*/ 108315 w 389437"/>
                <a:gd name="connsiteY18" fmla="*/ 105046 h 340009"/>
                <a:gd name="connsiteX19" fmla="*/ 87288 w 389437"/>
                <a:gd name="connsiteY19" fmla="*/ 106547 h 340009"/>
                <a:gd name="connsiteX20" fmla="*/ 78277 w 389437"/>
                <a:gd name="connsiteY20" fmla="*/ 99038 h 340009"/>
                <a:gd name="connsiteX21" fmla="*/ 69442 w 389437"/>
                <a:gd name="connsiteY21" fmla="*/ 90380 h 340009"/>
                <a:gd name="connsiteX22" fmla="*/ 62286 w 389437"/>
                <a:gd name="connsiteY22" fmla="*/ 157612 h 340009"/>
                <a:gd name="connsiteX23" fmla="*/ 53627 w 389437"/>
                <a:gd name="connsiteY23" fmla="*/ 166271 h 340009"/>
                <a:gd name="connsiteX24" fmla="*/ 3446 w 389437"/>
                <a:gd name="connsiteY24" fmla="*/ 164504 h 340009"/>
                <a:gd name="connsiteX25" fmla="*/ 0 w 389437"/>
                <a:gd name="connsiteY25" fmla="*/ 277059 h 340009"/>
                <a:gd name="connsiteX26" fmla="*/ 38608 w 389437"/>
                <a:gd name="connsiteY26" fmla="*/ 329802 h 340009"/>
                <a:gd name="connsiteX27" fmla="*/ 100364 w 389437"/>
                <a:gd name="connsiteY27" fmla="*/ 326975 h 340009"/>
                <a:gd name="connsiteX28" fmla="*/ 103102 w 389437"/>
                <a:gd name="connsiteY28" fmla="*/ 334750 h 340009"/>
                <a:gd name="connsiteX29" fmla="*/ 120330 w 389437"/>
                <a:gd name="connsiteY29" fmla="*/ 332099 h 340009"/>
                <a:gd name="connsiteX30" fmla="*/ 163356 w 389437"/>
                <a:gd name="connsiteY30" fmla="*/ 339079 h 340009"/>
                <a:gd name="connsiteX31" fmla="*/ 198341 w 389437"/>
                <a:gd name="connsiteY31" fmla="*/ 301089 h 340009"/>
                <a:gd name="connsiteX32" fmla="*/ 229351 w 389437"/>
                <a:gd name="connsiteY32" fmla="*/ 277059 h 340009"/>
                <a:gd name="connsiteX33" fmla="*/ 248346 w 389437"/>
                <a:gd name="connsiteY33" fmla="*/ 260008 h 340009"/>
                <a:gd name="connsiteX34" fmla="*/ 277324 w 389437"/>
                <a:gd name="connsiteY34" fmla="*/ 259036 h 340009"/>
                <a:gd name="connsiteX35" fmla="*/ 279268 w 389437"/>
                <a:gd name="connsiteY35" fmla="*/ 259036 h 340009"/>
                <a:gd name="connsiteX36" fmla="*/ 272288 w 389437"/>
                <a:gd name="connsiteY36" fmla="*/ 233945 h 340009"/>
                <a:gd name="connsiteX37" fmla="*/ 366025 w 389437"/>
                <a:gd name="connsiteY37" fmla="*/ 200020 h 340009"/>
                <a:gd name="connsiteX38" fmla="*/ 360017 w 389437"/>
                <a:gd name="connsiteY38" fmla="*/ 185177 h 340009"/>
                <a:gd name="connsiteX39" fmla="*/ 365230 w 389437"/>
                <a:gd name="connsiteY39" fmla="*/ 152312 h 340009"/>
                <a:gd name="connsiteX40" fmla="*/ 379101 w 389437"/>
                <a:gd name="connsiteY40" fmla="*/ 143654 h 340009"/>
                <a:gd name="connsiteX41" fmla="*/ 377334 w 389437"/>
                <a:gd name="connsiteY41" fmla="*/ 88259 h 340009"/>
                <a:gd name="connsiteX42" fmla="*/ 389437 w 389437"/>
                <a:gd name="connsiteY42" fmla="*/ 81368 h 340009"/>
                <a:gd name="connsiteX43" fmla="*/ 373888 w 389437"/>
                <a:gd name="connsiteY43" fmla="*/ 44969 h 340009"/>
                <a:gd name="connsiteX44" fmla="*/ 330598 w 389437"/>
                <a:gd name="connsiteY44" fmla="*/ 25974 h 340009"/>
                <a:gd name="connsiteX45" fmla="*/ 299676 w 389437"/>
                <a:gd name="connsiteY45" fmla="*/ 13871 h 34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89437" h="340009">
                  <a:moveTo>
                    <a:pt x="299676" y="13871"/>
                  </a:moveTo>
                  <a:cubicBezTo>
                    <a:pt x="295170" y="13871"/>
                    <a:pt x="284480" y="6715"/>
                    <a:pt x="275204" y="0"/>
                  </a:cubicBezTo>
                  <a:cubicBezTo>
                    <a:pt x="268666" y="7245"/>
                    <a:pt x="245784" y="6096"/>
                    <a:pt x="234475" y="6096"/>
                  </a:cubicBezTo>
                  <a:cubicBezTo>
                    <a:pt x="222460" y="6096"/>
                    <a:pt x="232973" y="22617"/>
                    <a:pt x="225464" y="28625"/>
                  </a:cubicBezTo>
                  <a:cubicBezTo>
                    <a:pt x="217954" y="34632"/>
                    <a:pt x="214950" y="43644"/>
                    <a:pt x="220958" y="46559"/>
                  </a:cubicBezTo>
                  <a:cubicBezTo>
                    <a:pt x="226966" y="49563"/>
                    <a:pt x="219456" y="75096"/>
                    <a:pt x="219456" y="84107"/>
                  </a:cubicBezTo>
                  <a:cubicBezTo>
                    <a:pt x="219456" y="93119"/>
                    <a:pt x="207441" y="112643"/>
                    <a:pt x="211947" y="115559"/>
                  </a:cubicBezTo>
                  <a:cubicBezTo>
                    <a:pt x="216452" y="118563"/>
                    <a:pt x="223962" y="139589"/>
                    <a:pt x="234475" y="142594"/>
                  </a:cubicBezTo>
                  <a:cubicBezTo>
                    <a:pt x="244989" y="145597"/>
                    <a:pt x="252498" y="135084"/>
                    <a:pt x="257004" y="135084"/>
                  </a:cubicBezTo>
                  <a:cubicBezTo>
                    <a:pt x="261510" y="135084"/>
                    <a:pt x="261510" y="148601"/>
                    <a:pt x="261510" y="159115"/>
                  </a:cubicBezTo>
                  <a:cubicBezTo>
                    <a:pt x="261510" y="169628"/>
                    <a:pt x="255502" y="174133"/>
                    <a:pt x="255502" y="174133"/>
                  </a:cubicBezTo>
                  <a:cubicBezTo>
                    <a:pt x="255502" y="174133"/>
                    <a:pt x="238981" y="180141"/>
                    <a:pt x="231471" y="174133"/>
                  </a:cubicBezTo>
                  <a:cubicBezTo>
                    <a:pt x="223962" y="168126"/>
                    <a:pt x="217954" y="151605"/>
                    <a:pt x="217954" y="145597"/>
                  </a:cubicBezTo>
                  <a:cubicBezTo>
                    <a:pt x="217954" y="139589"/>
                    <a:pt x="199931" y="139589"/>
                    <a:pt x="192422" y="139589"/>
                  </a:cubicBezTo>
                  <a:cubicBezTo>
                    <a:pt x="184912" y="139589"/>
                    <a:pt x="177403" y="126072"/>
                    <a:pt x="174399" y="120065"/>
                  </a:cubicBezTo>
                  <a:cubicBezTo>
                    <a:pt x="171395" y="114057"/>
                    <a:pt x="162383" y="121567"/>
                    <a:pt x="162383" y="126072"/>
                  </a:cubicBezTo>
                  <a:cubicBezTo>
                    <a:pt x="162383" y="130578"/>
                    <a:pt x="154874" y="130578"/>
                    <a:pt x="147364" y="130578"/>
                  </a:cubicBezTo>
                  <a:cubicBezTo>
                    <a:pt x="139855" y="130578"/>
                    <a:pt x="124836" y="118563"/>
                    <a:pt x="118828" y="121567"/>
                  </a:cubicBezTo>
                  <a:cubicBezTo>
                    <a:pt x="112820" y="124570"/>
                    <a:pt x="106813" y="111053"/>
                    <a:pt x="108315" y="105046"/>
                  </a:cubicBezTo>
                  <a:cubicBezTo>
                    <a:pt x="109816" y="99038"/>
                    <a:pt x="93295" y="103544"/>
                    <a:pt x="87288" y="106547"/>
                  </a:cubicBezTo>
                  <a:cubicBezTo>
                    <a:pt x="81280" y="109551"/>
                    <a:pt x="78277" y="99038"/>
                    <a:pt x="78277" y="99038"/>
                  </a:cubicBezTo>
                  <a:cubicBezTo>
                    <a:pt x="78277" y="99038"/>
                    <a:pt x="74831" y="93030"/>
                    <a:pt x="69442" y="90380"/>
                  </a:cubicBezTo>
                  <a:lnTo>
                    <a:pt x="62286" y="157612"/>
                  </a:lnTo>
                  <a:lnTo>
                    <a:pt x="53627" y="166271"/>
                  </a:lnTo>
                  <a:lnTo>
                    <a:pt x="3446" y="164504"/>
                  </a:lnTo>
                  <a:lnTo>
                    <a:pt x="0" y="277059"/>
                  </a:lnTo>
                  <a:lnTo>
                    <a:pt x="38608" y="329802"/>
                  </a:lnTo>
                  <a:cubicBezTo>
                    <a:pt x="58663" y="325738"/>
                    <a:pt x="100364" y="319996"/>
                    <a:pt x="100364" y="326975"/>
                  </a:cubicBezTo>
                  <a:cubicBezTo>
                    <a:pt x="100364" y="329096"/>
                    <a:pt x="101424" y="331834"/>
                    <a:pt x="103102" y="334750"/>
                  </a:cubicBezTo>
                  <a:cubicBezTo>
                    <a:pt x="110082" y="333071"/>
                    <a:pt x="116708" y="331658"/>
                    <a:pt x="120330" y="332099"/>
                  </a:cubicBezTo>
                  <a:cubicBezTo>
                    <a:pt x="128370" y="333071"/>
                    <a:pt x="155404" y="343054"/>
                    <a:pt x="163356" y="339079"/>
                  </a:cubicBezTo>
                  <a:cubicBezTo>
                    <a:pt x="171307" y="335103"/>
                    <a:pt x="185354" y="305065"/>
                    <a:pt x="198341" y="301089"/>
                  </a:cubicBezTo>
                  <a:cubicBezTo>
                    <a:pt x="211328" y="297114"/>
                    <a:pt x="229351" y="283067"/>
                    <a:pt x="229351" y="277059"/>
                  </a:cubicBezTo>
                  <a:cubicBezTo>
                    <a:pt x="229351" y="271051"/>
                    <a:pt x="229351" y="265043"/>
                    <a:pt x="248346" y="260008"/>
                  </a:cubicBezTo>
                  <a:lnTo>
                    <a:pt x="277324" y="259036"/>
                  </a:lnTo>
                  <a:lnTo>
                    <a:pt x="279268" y="259036"/>
                  </a:lnTo>
                  <a:lnTo>
                    <a:pt x="272288" y="233945"/>
                  </a:lnTo>
                  <a:cubicBezTo>
                    <a:pt x="272288" y="233945"/>
                    <a:pt x="360901" y="200903"/>
                    <a:pt x="366025" y="200020"/>
                  </a:cubicBezTo>
                  <a:cubicBezTo>
                    <a:pt x="362138" y="192068"/>
                    <a:pt x="358074" y="186149"/>
                    <a:pt x="360017" y="185177"/>
                  </a:cubicBezTo>
                  <a:cubicBezTo>
                    <a:pt x="363463" y="183410"/>
                    <a:pt x="365230" y="159203"/>
                    <a:pt x="365230" y="152312"/>
                  </a:cubicBezTo>
                  <a:cubicBezTo>
                    <a:pt x="365230" y="145332"/>
                    <a:pt x="385992" y="150545"/>
                    <a:pt x="379101" y="143654"/>
                  </a:cubicBezTo>
                  <a:cubicBezTo>
                    <a:pt x="372209" y="136763"/>
                    <a:pt x="373888" y="96918"/>
                    <a:pt x="377334" y="88259"/>
                  </a:cubicBezTo>
                  <a:cubicBezTo>
                    <a:pt x="380779" y="79601"/>
                    <a:pt x="389437" y="88259"/>
                    <a:pt x="389437" y="81368"/>
                  </a:cubicBezTo>
                  <a:cubicBezTo>
                    <a:pt x="389437" y="74389"/>
                    <a:pt x="379012" y="51949"/>
                    <a:pt x="373888" y="44969"/>
                  </a:cubicBezTo>
                  <a:cubicBezTo>
                    <a:pt x="370178" y="40022"/>
                    <a:pt x="339256" y="27653"/>
                    <a:pt x="330598" y="25974"/>
                  </a:cubicBezTo>
                  <a:cubicBezTo>
                    <a:pt x="322205" y="24207"/>
                    <a:pt x="308334" y="13871"/>
                    <a:pt x="299676" y="1387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80">
              <a:extLst>
                <a:ext uri="{FF2B5EF4-FFF2-40B4-BE49-F238E27FC236}">
                  <a16:creationId xmlns:a16="http://schemas.microsoft.com/office/drawing/2014/main" id="{C5D5B0E9-70A9-401E-86D2-CC9A5DE6EF4C}"/>
                </a:ext>
              </a:extLst>
            </p:cNvPr>
            <p:cNvSpPr/>
            <p:nvPr/>
          </p:nvSpPr>
          <p:spPr>
            <a:xfrm>
              <a:off x="6676710" y="4342958"/>
              <a:ext cx="64957" cy="55063"/>
            </a:xfrm>
            <a:custGeom>
              <a:avLst/>
              <a:gdLst>
                <a:gd name="connsiteX0" fmla="*/ 54069 w 64957"/>
                <a:gd name="connsiteY0" fmla="*/ 0 h 55063"/>
                <a:gd name="connsiteX1" fmla="*/ 35339 w 64957"/>
                <a:gd name="connsiteY1" fmla="*/ 6096 h 55063"/>
                <a:gd name="connsiteX2" fmla="*/ 18465 w 64957"/>
                <a:gd name="connsiteY2" fmla="*/ 9011 h 55063"/>
                <a:gd name="connsiteX3" fmla="*/ 14312 w 64957"/>
                <a:gd name="connsiteY3" fmla="*/ 12192 h 55063"/>
                <a:gd name="connsiteX4" fmla="*/ 7510 w 64957"/>
                <a:gd name="connsiteY4" fmla="*/ 33926 h 55063"/>
                <a:gd name="connsiteX5" fmla="*/ 0 w 64957"/>
                <a:gd name="connsiteY5" fmla="*/ 43644 h 55063"/>
                <a:gd name="connsiteX6" fmla="*/ 6803 w 64957"/>
                <a:gd name="connsiteY6" fmla="*/ 53450 h 55063"/>
                <a:gd name="connsiteX7" fmla="*/ 17935 w 64957"/>
                <a:gd name="connsiteY7" fmla="*/ 54510 h 55063"/>
                <a:gd name="connsiteX8" fmla="*/ 35251 w 64957"/>
                <a:gd name="connsiteY8" fmla="*/ 44174 h 55063"/>
                <a:gd name="connsiteX9" fmla="*/ 64671 w 64957"/>
                <a:gd name="connsiteY9" fmla="*/ 37194 h 55063"/>
                <a:gd name="connsiteX10" fmla="*/ 59458 w 64957"/>
                <a:gd name="connsiteY10" fmla="*/ 14666 h 55063"/>
                <a:gd name="connsiteX11" fmla="*/ 54069 w 64957"/>
                <a:gd name="connsiteY11" fmla="*/ 0 h 5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57" h="55063">
                  <a:moveTo>
                    <a:pt x="54069" y="0"/>
                  </a:moveTo>
                  <a:cubicBezTo>
                    <a:pt x="46648" y="2032"/>
                    <a:pt x="38696" y="4506"/>
                    <a:pt x="35339" y="6096"/>
                  </a:cubicBezTo>
                  <a:cubicBezTo>
                    <a:pt x="30480" y="8570"/>
                    <a:pt x="28007" y="10072"/>
                    <a:pt x="18465" y="9011"/>
                  </a:cubicBezTo>
                  <a:cubicBezTo>
                    <a:pt x="17316" y="10425"/>
                    <a:pt x="15991" y="11574"/>
                    <a:pt x="14312" y="12192"/>
                  </a:cubicBezTo>
                  <a:cubicBezTo>
                    <a:pt x="6096" y="15196"/>
                    <a:pt x="7510" y="33926"/>
                    <a:pt x="7510" y="33926"/>
                  </a:cubicBezTo>
                  <a:cubicBezTo>
                    <a:pt x="7510" y="33926"/>
                    <a:pt x="0" y="34721"/>
                    <a:pt x="0" y="43644"/>
                  </a:cubicBezTo>
                  <a:cubicBezTo>
                    <a:pt x="0" y="49740"/>
                    <a:pt x="4153" y="52390"/>
                    <a:pt x="6803" y="53450"/>
                  </a:cubicBezTo>
                  <a:cubicBezTo>
                    <a:pt x="11043" y="53627"/>
                    <a:pt x="14931" y="53980"/>
                    <a:pt x="17935" y="54510"/>
                  </a:cubicBezTo>
                  <a:cubicBezTo>
                    <a:pt x="36929" y="57956"/>
                    <a:pt x="35251" y="44174"/>
                    <a:pt x="35251" y="44174"/>
                  </a:cubicBezTo>
                  <a:cubicBezTo>
                    <a:pt x="35251" y="44174"/>
                    <a:pt x="62992" y="45853"/>
                    <a:pt x="64671" y="37194"/>
                  </a:cubicBezTo>
                  <a:cubicBezTo>
                    <a:pt x="66438" y="28536"/>
                    <a:pt x="59458" y="14666"/>
                    <a:pt x="59458" y="14666"/>
                  </a:cubicBezTo>
                  <a:lnTo>
                    <a:pt x="54069" y="0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D3DA4939-3CC6-4F61-AD53-1EA60BEADFB0}"/>
                </a:ext>
              </a:extLst>
            </p:cNvPr>
            <p:cNvSpPr/>
            <p:nvPr/>
          </p:nvSpPr>
          <p:spPr>
            <a:xfrm>
              <a:off x="7084347" y="3893357"/>
              <a:ext cx="349239" cy="466916"/>
            </a:xfrm>
            <a:custGeom>
              <a:avLst/>
              <a:gdLst>
                <a:gd name="connsiteX0" fmla="*/ 81633 w 349239"/>
                <a:gd name="connsiteY0" fmla="*/ 84547 h 466916"/>
                <a:gd name="connsiteX1" fmla="*/ 104162 w 349239"/>
                <a:gd name="connsiteY1" fmla="*/ 104867 h 466916"/>
                <a:gd name="connsiteX2" fmla="*/ 172455 w 349239"/>
                <a:gd name="connsiteY2" fmla="*/ 128898 h 466916"/>
                <a:gd name="connsiteX3" fmla="*/ 218926 w 349239"/>
                <a:gd name="connsiteY3" fmla="*/ 139411 h 466916"/>
                <a:gd name="connsiteX4" fmla="*/ 230941 w 349239"/>
                <a:gd name="connsiteY4" fmla="*/ 146921 h 466916"/>
                <a:gd name="connsiteX5" fmla="*/ 140915 w 349239"/>
                <a:gd name="connsiteY5" fmla="*/ 236947 h 466916"/>
                <a:gd name="connsiteX6" fmla="*/ 103367 w 349239"/>
                <a:gd name="connsiteY6" fmla="*/ 243750 h 466916"/>
                <a:gd name="connsiteX7" fmla="*/ 59105 w 349239"/>
                <a:gd name="connsiteY7" fmla="*/ 266985 h 466916"/>
                <a:gd name="connsiteX8" fmla="*/ 31717 w 349239"/>
                <a:gd name="connsiteY8" fmla="*/ 271226 h 466916"/>
                <a:gd name="connsiteX9" fmla="*/ 15549 w 349239"/>
                <a:gd name="connsiteY9" fmla="*/ 294903 h 466916"/>
                <a:gd name="connsiteX10" fmla="*/ 0 w 349239"/>
                <a:gd name="connsiteY10" fmla="*/ 319110 h 466916"/>
                <a:gd name="connsiteX11" fmla="*/ 1767 w 349239"/>
                <a:gd name="connsiteY11" fmla="*/ 440324 h 466916"/>
                <a:gd name="connsiteX12" fmla="*/ 18553 w 349239"/>
                <a:gd name="connsiteY12" fmla="*/ 466916 h 466916"/>
                <a:gd name="connsiteX13" fmla="*/ 93648 w 349239"/>
                <a:gd name="connsiteY13" fmla="*/ 387492 h 466916"/>
                <a:gd name="connsiteX14" fmla="*/ 152665 w 349239"/>
                <a:gd name="connsiteY14" fmla="*/ 342434 h 466916"/>
                <a:gd name="connsiteX15" fmla="*/ 236684 w 349239"/>
                <a:gd name="connsiteY15" fmla="*/ 259918 h 466916"/>
                <a:gd name="connsiteX16" fmla="*/ 275645 w 349239"/>
                <a:gd name="connsiteY16" fmla="*/ 197367 h 466916"/>
                <a:gd name="connsiteX17" fmla="*/ 306125 w 349239"/>
                <a:gd name="connsiteY17" fmla="*/ 144800 h 466916"/>
                <a:gd name="connsiteX18" fmla="*/ 337666 w 349239"/>
                <a:gd name="connsiteY18" fmla="*/ 77833 h 466916"/>
                <a:gd name="connsiteX19" fmla="*/ 349151 w 349239"/>
                <a:gd name="connsiteY19" fmla="*/ 18816 h 466916"/>
                <a:gd name="connsiteX20" fmla="*/ 327152 w 349239"/>
                <a:gd name="connsiteY20" fmla="*/ 7331 h 466916"/>
                <a:gd name="connsiteX21" fmla="*/ 251084 w 349239"/>
                <a:gd name="connsiteY21" fmla="*/ 27828 h 466916"/>
                <a:gd name="connsiteX22" fmla="*/ 197104 w 349239"/>
                <a:gd name="connsiteY22" fmla="*/ 40285 h 466916"/>
                <a:gd name="connsiteX23" fmla="*/ 153107 w 349239"/>
                <a:gd name="connsiteY23" fmla="*/ 48324 h 466916"/>
                <a:gd name="connsiteX24" fmla="*/ 97094 w 349239"/>
                <a:gd name="connsiteY24" fmla="*/ 43819 h 466916"/>
                <a:gd name="connsiteX25" fmla="*/ 79778 w 349239"/>
                <a:gd name="connsiteY25" fmla="*/ 24559 h 466916"/>
                <a:gd name="connsiteX26" fmla="*/ 60606 w 349239"/>
                <a:gd name="connsiteY26" fmla="*/ 53802 h 466916"/>
                <a:gd name="connsiteX27" fmla="*/ 81633 w 349239"/>
                <a:gd name="connsiteY27" fmla="*/ 84547 h 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9239" h="466916">
                  <a:moveTo>
                    <a:pt x="81633" y="84547"/>
                  </a:moveTo>
                  <a:cubicBezTo>
                    <a:pt x="87641" y="87551"/>
                    <a:pt x="97359" y="103277"/>
                    <a:pt x="104162" y="104867"/>
                  </a:cubicBezTo>
                  <a:cubicBezTo>
                    <a:pt x="110965" y="106369"/>
                    <a:pt x="148424" y="119091"/>
                    <a:pt x="172455" y="128898"/>
                  </a:cubicBezTo>
                  <a:cubicBezTo>
                    <a:pt x="196485" y="138616"/>
                    <a:pt x="211505" y="139411"/>
                    <a:pt x="218926" y="139411"/>
                  </a:cubicBezTo>
                  <a:cubicBezTo>
                    <a:pt x="226436" y="139411"/>
                    <a:pt x="237656" y="141620"/>
                    <a:pt x="230941" y="146921"/>
                  </a:cubicBezTo>
                  <a:cubicBezTo>
                    <a:pt x="224227" y="152222"/>
                    <a:pt x="150721" y="226434"/>
                    <a:pt x="140915" y="236947"/>
                  </a:cubicBezTo>
                  <a:cubicBezTo>
                    <a:pt x="131108" y="247460"/>
                    <a:pt x="125189" y="243750"/>
                    <a:pt x="103367" y="243750"/>
                  </a:cubicBezTo>
                  <a:cubicBezTo>
                    <a:pt x="81633" y="243750"/>
                    <a:pt x="65112" y="267692"/>
                    <a:pt x="59105" y="266985"/>
                  </a:cubicBezTo>
                  <a:cubicBezTo>
                    <a:pt x="55483" y="266544"/>
                    <a:pt x="42761" y="268752"/>
                    <a:pt x="31717" y="271226"/>
                  </a:cubicBezTo>
                  <a:lnTo>
                    <a:pt x="15549" y="294903"/>
                  </a:lnTo>
                  <a:lnTo>
                    <a:pt x="0" y="319110"/>
                  </a:lnTo>
                  <a:lnTo>
                    <a:pt x="1767" y="440324"/>
                  </a:lnTo>
                  <a:lnTo>
                    <a:pt x="18553" y="466916"/>
                  </a:lnTo>
                  <a:cubicBezTo>
                    <a:pt x="31805" y="449247"/>
                    <a:pt x="67321" y="415144"/>
                    <a:pt x="93648" y="387492"/>
                  </a:cubicBezTo>
                  <a:cubicBezTo>
                    <a:pt x="122185" y="357542"/>
                    <a:pt x="136674" y="350474"/>
                    <a:pt x="152665" y="342434"/>
                  </a:cubicBezTo>
                  <a:cubicBezTo>
                    <a:pt x="168656" y="334483"/>
                    <a:pt x="209208" y="294903"/>
                    <a:pt x="236684" y="259918"/>
                  </a:cubicBezTo>
                  <a:cubicBezTo>
                    <a:pt x="254000" y="237831"/>
                    <a:pt x="273171" y="213358"/>
                    <a:pt x="275645" y="197367"/>
                  </a:cubicBezTo>
                  <a:cubicBezTo>
                    <a:pt x="278119" y="181376"/>
                    <a:pt x="294110" y="160349"/>
                    <a:pt x="306125" y="144800"/>
                  </a:cubicBezTo>
                  <a:cubicBezTo>
                    <a:pt x="318141" y="129339"/>
                    <a:pt x="338107" y="89760"/>
                    <a:pt x="337666" y="77833"/>
                  </a:cubicBezTo>
                  <a:cubicBezTo>
                    <a:pt x="337136" y="65817"/>
                    <a:pt x="347648" y="40285"/>
                    <a:pt x="349151" y="18816"/>
                  </a:cubicBezTo>
                  <a:cubicBezTo>
                    <a:pt x="350653" y="-2652"/>
                    <a:pt x="332630" y="-4684"/>
                    <a:pt x="327152" y="7331"/>
                  </a:cubicBezTo>
                  <a:cubicBezTo>
                    <a:pt x="321586" y="19346"/>
                    <a:pt x="278649" y="27386"/>
                    <a:pt x="251084" y="27828"/>
                  </a:cubicBezTo>
                  <a:cubicBezTo>
                    <a:pt x="223608" y="28358"/>
                    <a:pt x="207087" y="30831"/>
                    <a:pt x="197104" y="40285"/>
                  </a:cubicBezTo>
                  <a:cubicBezTo>
                    <a:pt x="187032" y="49826"/>
                    <a:pt x="162118" y="37811"/>
                    <a:pt x="153107" y="48324"/>
                  </a:cubicBezTo>
                  <a:cubicBezTo>
                    <a:pt x="144095" y="58838"/>
                    <a:pt x="108579" y="67849"/>
                    <a:pt x="97094" y="43819"/>
                  </a:cubicBezTo>
                  <a:cubicBezTo>
                    <a:pt x="92235" y="33659"/>
                    <a:pt x="85786" y="28093"/>
                    <a:pt x="79778" y="24559"/>
                  </a:cubicBezTo>
                  <a:cubicBezTo>
                    <a:pt x="70060" y="34454"/>
                    <a:pt x="58486" y="49120"/>
                    <a:pt x="60606" y="53802"/>
                  </a:cubicBezTo>
                  <a:cubicBezTo>
                    <a:pt x="63611" y="60516"/>
                    <a:pt x="75626" y="81543"/>
                    <a:pt x="81633" y="8454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82">
              <a:extLst>
                <a:ext uri="{FF2B5EF4-FFF2-40B4-BE49-F238E27FC236}">
                  <a16:creationId xmlns:a16="http://schemas.microsoft.com/office/drawing/2014/main" id="{9F530246-2063-40DA-8AFC-8777A49C1C03}"/>
                </a:ext>
              </a:extLst>
            </p:cNvPr>
            <p:cNvSpPr/>
            <p:nvPr/>
          </p:nvSpPr>
          <p:spPr>
            <a:xfrm>
              <a:off x="5277015" y="3030113"/>
              <a:ext cx="406513" cy="321758"/>
            </a:xfrm>
            <a:custGeom>
              <a:avLst/>
              <a:gdLst>
                <a:gd name="connsiteX0" fmla="*/ 150015 w 406513"/>
                <a:gd name="connsiteY0" fmla="*/ 321759 h 321758"/>
                <a:gd name="connsiteX1" fmla="*/ 149220 w 406513"/>
                <a:gd name="connsiteY1" fmla="*/ 275641 h 321758"/>
                <a:gd name="connsiteX2" fmla="*/ 203288 w 406513"/>
                <a:gd name="connsiteY2" fmla="*/ 240302 h 321758"/>
                <a:gd name="connsiteX3" fmla="*/ 225287 w 406513"/>
                <a:gd name="connsiteY3" fmla="*/ 233676 h 321758"/>
                <a:gd name="connsiteX4" fmla="*/ 255060 w 406513"/>
                <a:gd name="connsiteY4" fmla="*/ 227050 h 321758"/>
                <a:gd name="connsiteX5" fmla="*/ 272730 w 406513"/>
                <a:gd name="connsiteY5" fmla="*/ 207172 h 321758"/>
                <a:gd name="connsiteX6" fmla="*/ 298085 w 406513"/>
                <a:gd name="connsiteY6" fmla="*/ 198337 h 321758"/>
                <a:gd name="connsiteX7" fmla="*/ 313546 w 406513"/>
                <a:gd name="connsiteY7" fmla="*/ 188442 h 321758"/>
                <a:gd name="connsiteX8" fmla="*/ 317964 w 406513"/>
                <a:gd name="connsiteY8" fmla="*/ 167504 h 321758"/>
                <a:gd name="connsiteX9" fmla="*/ 329007 w 406513"/>
                <a:gd name="connsiteY9" fmla="*/ 158669 h 321758"/>
                <a:gd name="connsiteX10" fmla="*/ 348885 w 406513"/>
                <a:gd name="connsiteY10" fmla="*/ 146565 h 321758"/>
                <a:gd name="connsiteX11" fmla="*/ 398537 w 406513"/>
                <a:gd name="connsiteY11" fmla="*/ 144356 h 321758"/>
                <a:gd name="connsiteX12" fmla="*/ 406224 w 406513"/>
                <a:gd name="connsiteY12" fmla="*/ 131104 h 321758"/>
                <a:gd name="connsiteX13" fmla="*/ 392972 w 406513"/>
                <a:gd name="connsiteY13" fmla="*/ 107957 h 321758"/>
                <a:gd name="connsiteX14" fmla="*/ 390763 w 406513"/>
                <a:gd name="connsiteY14" fmla="*/ 77035 h 321758"/>
                <a:gd name="connsiteX15" fmla="*/ 380867 w 406513"/>
                <a:gd name="connsiteY15" fmla="*/ 41785 h 321758"/>
                <a:gd name="connsiteX16" fmla="*/ 375302 w 406513"/>
                <a:gd name="connsiteY16" fmla="*/ 31360 h 321758"/>
                <a:gd name="connsiteX17" fmla="*/ 336075 w 406513"/>
                <a:gd name="connsiteY17" fmla="*/ 22171 h 321758"/>
                <a:gd name="connsiteX18" fmla="*/ 278561 w 406513"/>
                <a:gd name="connsiteY18" fmla="*/ 16164 h 321758"/>
                <a:gd name="connsiteX19" fmla="*/ 247021 w 406513"/>
                <a:gd name="connsiteY19" fmla="*/ 1675 h 321758"/>
                <a:gd name="connsiteX20" fmla="*/ 210003 w 406513"/>
                <a:gd name="connsiteY20" fmla="*/ 70674 h 321758"/>
                <a:gd name="connsiteX21" fmla="*/ 158496 w 406513"/>
                <a:gd name="connsiteY21" fmla="*/ 95235 h 321758"/>
                <a:gd name="connsiteX22" fmla="*/ 132963 w 406513"/>
                <a:gd name="connsiteY22" fmla="*/ 124213 h 321758"/>
                <a:gd name="connsiteX23" fmla="*/ 113969 w 406513"/>
                <a:gd name="connsiteY23" fmla="*/ 156195 h 321758"/>
                <a:gd name="connsiteX24" fmla="*/ 113969 w 406513"/>
                <a:gd name="connsiteY24" fmla="*/ 207702 h 321758"/>
                <a:gd name="connsiteX25" fmla="*/ 73947 w 406513"/>
                <a:gd name="connsiteY25" fmla="*/ 263184 h 321758"/>
                <a:gd name="connsiteX26" fmla="*/ 24473 w 406513"/>
                <a:gd name="connsiteY26" fmla="*/ 296668 h 321758"/>
                <a:gd name="connsiteX27" fmla="*/ 0 w 406513"/>
                <a:gd name="connsiteY27" fmla="*/ 308684 h 321758"/>
                <a:gd name="connsiteX28" fmla="*/ 125807 w 406513"/>
                <a:gd name="connsiteY28" fmla="*/ 308684 h 321758"/>
                <a:gd name="connsiteX29" fmla="*/ 150015 w 406513"/>
                <a:gd name="connsiteY29" fmla="*/ 321759 h 32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6513" h="321758">
                  <a:moveTo>
                    <a:pt x="150015" y="321759"/>
                  </a:moveTo>
                  <a:cubicBezTo>
                    <a:pt x="149484" y="299584"/>
                    <a:pt x="148690" y="277762"/>
                    <a:pt x="149220" y="275641"/>
                  </a:cubicBezTo>
                  <a:cubicBezTo>
                    <a:pt x="150368" y="271224"/>
                    <a:pt x="195514" y="244719"/>
                    <a:pt x="203288" y="240302"/>
                  </a:cubicBezTo>
                  <a:cubicBezTo>
                    <a:pt x="210975" y="235885"/>
                    <a:pt x="225287" y="242511"/>
                    <a:pt x="225287" y="233676"/>
                  </a:cubicBezTo>
                  <a:cubicBezTo>
                    <a:pt x="225287" y="224841"/>
                    <a:pt x="244017" y="229259"/>
                    <a:pt x="255060" y="227050"/>
                  </a:cubicBezTo>
                  <a:cubicBezTo>
                    <a:pt x="266104" y="224841"/>
                    <a:pt x="272730" y="217155"/>
                    <a:pt x="272730" y="207172"/>
                  </a:cubicBezTo>
                  <a:cubicBezTo>
                    <a:pt x="272730" y="197277"/>
                    <a:pt x="288191" y="199485"/>
                    <a:pt x="298085" y="198337"/>
                  </a:cubicBezTo>
                  <a:cubicBezTo>
                    <a:pt x="307980" y="197277"/>
                    <a:pt x="306920" y="188442"/>
                    <a:pt x="313546" y="188442"/>
                  </a:cubicBezTo>
                  <a:cubicBezTo>
                    <a:pt x="320172" y="188442"/>
                    <a:pt x="316815" y="178547"/>
                    <a:pt x="317964" y="167504"/>
                  </a:cubicBezTo>
                  <a:cubicBezTo>
                    <a:pt x="319112" y="156460"/>
                    <a:pt x="319112" y="158669"/>
                    <a:pt x="329007" y="158669"/>
                  </a:cubicBezTo>
                  <a:cubicBezTo>
                    <a:pt x="338902" y="158669"/>
                    <a:pt x="348885" y="153103"/>
                    <a:pt x="348885" y="146565"/>
                  </a:cubicBezTo>
                  <a:cubicBezTo>
                    <a:pt x="348885" y="139939"/>
                    <a:pt x="391823" y="144356"/>
                    <a:pt x="398537" y="144356"/>
                  </a:cubicBezTo>
                  <a:cubicBezTo>
                    <a:pt x="405163" y="144356"/>
                    <a:pt x="407372" y="136670"/>
                    <a:pt x="406224" y="131104"/>
                  </a:cubicBezTo>
                  <a:cubicBezTo>
                    <a:pt x="405163" y="125627"/>
                    <a:pt x="399598" y="109106"/>
                    <a:pt x="392972" y="107957"/>
                  </a:cubicBezTo>
                  <a:cubicBezTo>
                    <a:pt x="386345" y="106897"/>
                    <a:pt x="390763" y="90288"/>
                    <a:pt x="390763" y="77035"/>
                  </a:cubicBezTo>
                  <a:cubicBezTo>
                    <a:pt x="390763" y="63783"/>
                    <a:pt x="388554" y="51680"/>
                    <a:pt x="380867" y="41785"/>
                  </a:cubicBezTo>
                  <a:cubicBezTo>
                    <a:pt x="379277" y="39664"/>
                    <a:pt x="377334" y="35865"/>
                    <a:pt x="375302" y="31360"/>
                  </a:cubicBezTo>
                  <a:cubicBezTo>
                    <a:pt x="363198" y="31625"/>
                    <a:pt x="348621" y="22525"/>
                    <a:pt x="336075" y="22171"/>
                  </a:cubicBezTo>
                  <a:cubicBezTo>
                    <a:pt x="318582" y="21641"/>
                    <a:pt x="291548" y="30741"/>
                    <a:pt x="278561" y="16164"/>
                  </a:cubicBezTo>
                  <a:cubicBezTo>
                    <a:pt x="265574" y="1675"/>
                    <a:pt x="256562" y="-2831"/>
                    <a:pt x="247021" y="1675"/>
                  </a:cubicBezTo>
                  <a:cubicBezTo>
                    <a:pt x="237567" y="6180"/>
                    <a:pt x="219986" y="56185"/>
                    <a:pt x="210003" y="70674"/>
                  </a:cubicBezTo>
                  <a:cubicBezTo>
                    <a:pt x="200020" y="85163"/>
                    <a:pt x="172014" y="95235"/>
                    <a:pt x="158496" y="95235"/>
                  </a:cubicBezTo>
                  <a:cubicBezTo>
                    <a:pt x="144979" y="95235"/>
                    <a:pt x="143477" y="115732"/>
                    <a:pt x="132963" y="124213"/>
                  </a:cubicBezTo>
                  <a:cubicBezTo>
                    <a:pt x="122450" y="132695"/>
                    <a:pt x="126426" y="146212"/>
                    <a:pt x="113969" y="156195"/>
                  </a:cubicBezTo>
                  <a:cubicBezTo>
                    <a:pt x="101512" y="166178"/>
                    <a:pt x="107431" y="196747"/>
                    <a:pt x="113969" y="207702"/>
                  </a:cubicBezTo>
                  <a:cubicBezTo>
                    <a:pt x="120507" y="218657"/>
                    <a:pt x="90998" y="253201"/>
                    <a:pt x="73947" y="263184"/>
                  </a:cubicBezTo>
                  <a:cubicBezTo>
                    <a:pt x="56984" y="273168"/>
                    <a:pt x="51419" y="292163"/>
                    <a:pt x="24473" y="296668"/>
                  </a:cubicBezTo>
                  <a:cubicBezTo>
                    <a:pt x="13959" y="298435"/>
                    <a:pt x="6096" y="302941"/>
                    <a:pt x="0" y="308684"/>
                  </a:cubicBezTo>
                  <a:cubicBezTo>
                    <a:pt x="42054" y="308684"/>
                    <a:pt x="104427" y="308684"/>
                    <a:pt x="125807" y="308684"/>
                  </a:cubicBezTo>
                  <a:cubicBezTo>
                    <a:pt x="151870" y="308860"/>
                    <a:pt x="145862" y="314691"/>
                    <a:pt x="150015" y="32175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83">
              <a:extLst>
                <a:ext uri="{FF2B5EF4-FFF2-40B4-BE49-F238E27FC236}">
                  <a16:creationId xmlns:a16="http://schemas.microsoft.com/office/drawing/2014/main" id="{15AEFD2F-4DF7-43EA-AD0F-DCC456FB5477}"/>
                </a:ext>
              </a:extLst>
            </p:cNvPr>
            <p:cNvSpPr/>
            <p:nvPr/>
          </p:nvSpPr>
          <p:spPr>
            <a:xfrm>
              <a:off x="5975516" y="2973069"/>
              <a:ext cx="140627" cy="270753"/>
            </a:xfrm>
            <a:custGeom>
              <a:avLst/>
              <a:gdLst>
                <a:gd name="connsiteX0" fmla="*/ 35140 w 140627"/>
                <a:gd name="connsiteY0" fmla="*/ 65786 h 270753"/>
                <a:gd name="connsiteX1" fmla="*/ 25157 w 140627"/>
                <a:gd name="connsiteY1" fmla="*/ 101832 h 270753"/>
                <a:gd name="connsiteX2" fmla="*/ 3158 w 140627"/>
                <a:gd name="connsiteY2" fmla="*/ 123831 h 270753"/>
                <a:gd name="connsiteX3" fmla="*/ 17117 w 140627"/>
                <a:gd name="connsiteY3" fmla="*/ 159877 h 270753"/>
                <a:gd name="connsiteX4" fmla="*/ 31076 w 140627"/>
                <a:gd name="connsiteY4" fmla="*/ 181875 h 270753"/>
                <a:gd name="connsiteX5" fmla="*/ 57050 w 140627"/>
                <a:gd name="connsiteY5" fmla="*/ 201842 h 270753"/>
                <a:gd name="connsiteX6" fmla="*/ 73041 w 140627"/>
                <a:gd name="connsiteY6" fmla="*/ 261830 h 270753"/>
                <a:gd name="connsiteX7" fmla="*/ 76045 w 140627"/>
                <a:gd name="connsiteY7" fmla="*/ 270753 h 270753"/>
                <a:gd name="connsiteX8" fmla="*/ 90092 w 140627"/>
                <a:gd name="connsiteY8" fmla="*/ 258296 h 270753"/>
                <a:gd name="connsiteX9" fmla="*/ 96100 w 140627"/>
                <a:gd name="connsiteY9" fmla="*/ 231262 h 270753"/>
                <a:gd name="connsiteX10" fmla="*/ 99104 w 140627"/>
                <a:gd name="connsiteY10" fmla="*/ 216243 h 270753"/>
                <a:gd name="connsiteX11" fmla="*/ 125078 w 140627"/>
                <a:gd name="connsiteY11" fmla="*/ 191770 h 270753"/>
                <a:gd name="connsiteX12" fmla="*/ 139567 w 140627"/>
                <a:gd name="connsiteY12" fmla="*/ 181257 h 270753"/>
                <a:gd name="connsiteX13" fmla="*/ 140627 w 140627"/>
                <a:gd name="connsiteY13" fmla="*/ 163587 h 270753"/>
                <a:gd name="connsiteX14" fmla="*/ 127640 w 140627"/>
                <a:gd name="connsiteY14" fmla="*/ 149187 h 270753"/>
                <a:gd name="connsiteX15" fmla="*/ 113681 w 140627"/>
                <a:gd name="connsiteY15" fmla="*/ 137701 h 270753"/>
                <a:gd name="connsiteX16" fmla="*/ 87177 w 140627"/>
                <a:gd name="connsiteY16" fmla="*/ 126216 h 270753"/>
                <a:gd name="connsiteX17" fmla="*/ 113681 w 140627"/>
                <a:gd name="connsiteY17" fmla="*/ 102716 h 270753"/>
                <a:gd name="connsiteX18" fmla="*/ 114653 w 140627"/>
                <a:gd name="connsiteY18" fmla="*/ 57128 h 270753"/>
                <a:gd name="connsiteX19" fmla="*/ 120661 w 140627"/>
                <a:gd name="connsiteY19" fmla="*/ 27620 h 270753"/>
                <a:gd name="connsiteX20" fmla="*/ 116155 w 140627"/>
                <a:gd name="connsiteY20" fmla="*/ 15605 h 270753"/>
                <a:gd name="connsiteX21" fmla="*/ 100164 w 140627"/>
                <a:gd name="connsiteY21" fmla="*/ 10127 h 270753"/>
                <a:gd name="connsiteX22" fmla="*/ 53693 w 140627"/>
                <a:gd name="connsiteY22" fmla="*/ 7653 h 270753"/>
                <a:gd name="connsiteX23" fmla="*/ 35493 w 140627"/>
                <a:gd name="connsiteY23" fmla="*/ 12866 h 270753"/>
                <a:gd name="connsiteX24" fmla="*/ 35140 w 140627"/>
                <a:gd name="connsiteY24" fmla="*/ 65786 h 27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0627" h="270753">
                  <a:moveTo>
                    <a:pt x="35140" y="65786"/>
                  </a:moveTo>
                  <a:cubicBezTo>
                    <a:pt x="43180" y="77802"/>
                    <a:pt x="33196" y="97768"/>
                    <a:pt x="25157" y="101832"/>
                  </a:cubicBezTo>
                  <a:cubicBezTo>
                    <a:pt x="17117" y="105808"/>
                    <a:pt x="11198" y="123831"/>
                    <a:pt x="3158" y="123831"/>
                  </a:cubicBezTo>
                  <a:cubicBezTo>
                    <a:pt x="-4793" y="123831"/>
                    <a:pt x="3158" y="153869"/>
                    <a:pt x="17117" y="159877"/>
                  </a:cubicBezTo>
                  <a:cubicBezTo>
                    <a:pt x="31076" y="165884"/>
                    <a:pt x="31076" y="175868"/>
                    <a:pt x="31076" y="181875"/>
                  </a:cubicBezTo>
                  <a:cubicBezTo>
                    <a:pt x="31076" y="187883"/>
                    <a:pt x="51131" y="193891"/>
                    <a:pt x="57050" y="201842"/>
                  </a:cubicBezTo>
                  <a:cubicBezTo>
                    <a:pt x="63058" y="209881"/>
                    <a:pt x="73041" y="247871"/>
                    <a:pt x="73041" y="261830"/>
                  </a:cubicBezTo>
                  <a:cubicBezTo>
                    <a:pt x="73041" y="265452"/>
                    <a:pt x="74278" y="268368"/>
                    <a:pt x="76045" y="270753"/>
                  </a:cubicBezTo>
                  <a:cubicBezTo>
                    <a:pt x="81169" y="267219"/>
                    <a:pt x="87442" y="263244"/>
                    <a:pt x="90092" y="258296"/>
                  </a:cubicBezTo>
                  <a:cubicBezTo>
                    <a:pt x="94598" y="249815"/>
                    <a:pt x="98044" y="235326"/>
                    <a:pt x="96100" y="231262"/>
                  </a:cubicBezTo>
                  <a:cubicBezTo>
                    <a:pt x="94068" y="227286"/>
                    <a:pt x="94598" y="220306"/>
                    <a:pt x="99104" y="216243"/>
                  </a:cubicBezTo>
                  <a:cubicBezTo>
                    <a:pt x="103610" y="212267"/>
                    <a:pt x="121632" y="193272"/>
                    <a:pt x="125078" y="191770"/>
                  </a:cubicBezTo>
                  <a:cubicBezTo>
                    <a:pt x="128523" y="190268"/>
                    <a:pt x="140097" y="192300"/>
                    <a:pt x="139567" y="181257"/>
                  </a:cubicBezTo>
                  <a:cubicBezTo>
                    <a:pt x="139390" y="176839"/>
                    <a:pt x="139920" y="170125"/>
                    <a:pt x="140627" y="163587"/>
                  </a:cubicBezTo>
                  <a:cubicBezTo>
                    <a:pt x="132499" y="158375"/>
                    <a:pt x="127640" y="152279"/>
                    <a:pt x="127640" y="149187"/>
                  </a:cubicBezTo>
                  <a:cubicBezTo>
                    <a:pt x="127640" y="142737"/>
                    <a:pt x="118628" y="131694"/>
                    <a:pt x="113681" y="137701"/>
                  </a:cubicBezTo>
                  <a:cubicBezTo>
                    <a:pt x="108645" y="143709"/>
                    <a:pt x="89651" y="138673"/>
                    <a:pt x="87177" y="126216"/>
                  </a:cubicBezTo>
                  <a:cubicBezTo>
                    <a:pt x="84703" y="113671"/>
                    <a:pt x="99634" y="114201"/>
                    <a:pt x="113681" y="102716"/>
                  </a:cubicBezTo>
                  <a:cubicBezTo>
                    <a:pt x="127640" y="91230"/>
                    <a:pt x="129672" y="69143"/>
                    <a:pt x="114653" y="57128"/>
                  </a:cubicBezTo>
                  <a:cubicBezTo>
                    <a:pt x="99634" y="45113"/>
                    <a:pt x="110147" y="38663"/>
                    <a:pt x="120661" y="27620"/>
                  </a:cubicBezTo>
                  <a:cubicBezTo>
                    <a:pt x="131174" y="16576"/>
                    <a:pt x="121632" y="10569"/>
                    <a:pt x="116155" y="15605"/>
                  </a:cubicBezTo>
                  <a:cubicBezTo>
                    <a:pt x="110677" y="20641"/>
                    <a:pt x="101666" y="22142"/>
                    <a:pt x="100164" y="10127"/>
                  </a:cubicBezTo>
                  <a:cubicBezTo>
                    <a:pt x="98662" y="-1888"/>
                    <a:pt x="66150" y="-3832"/>
                    <a:pt x="53693" y="7653"/>
                  </a:cubicBezTo>
                  <a:cubicBezTo>
                    <a:pt x="49276" y="11629"/>
                    <a:pt x="42561" y="12954"/>
                    <a:pt x="35493" y="12866"/>
                  </a:cubicBezTo>
                  <a:cubicBezTo>
                    <a:pt x="32489" y="32921"/>
                    <a:pt x="29839" y="57835"/>
                    <a:pt x="35140" y="6578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84">
              <a:extLst>
                <a:ext uri="{FF2B5EF4-FFF2-40B4-BE49-F238E27FC236}">
                  <a16:creationId xmlns:a16="http://schemas.microsoft.com/office/drawing/2014/main" id="{2C39340E-67F3-4D2D-B1DA-63992BDB2FD1}"/>
                </a:ext>
              </a:extLst>
            </p:cNvPr>
            <p:cNvSpPr/>
            <p:nvPr/>
          </p:nvSpPr>
          <p:spPr>
            <a:xfrm>
              <a:off x="5426048" y="2979447"/>
              <a:ext cx="704848" cy="675988"/>
            </a:xfrm>
            <a:custGeom>
              <a:avLst/>
              <a:gdLst>
                <a:gd name="connsiteX0" fmla="*/ 241730 w 704848"/>
                <a:gd name="connsiteY0" fmla="*/ 127790 h 675988"/>
                <a:gd name="connsiteX1" fmla="*/ 243938 w 704848"/>
                <a:gd name="connsiteY1" fmla="*/ 158712 h 675988"/>
                <a:gd name="connsiteX2" fmla="*/ 257190 w 704848"/>
                <a:gd name="connsiteY2" fmla="*/ 181859 h 675988"/>
                <a:gd name="connsiteX3" fmla="*/ 249504 w 704848"/>
                <a:gd name="connsiteY3" fmla="*/ 195111 h 675988"/>
                <a:gd name="connsiteX4" fmla="*/ 199852 w 704848"/>
                <a:gd name="connsiteY4" fmla="*/ 197320 h 675988"/>
                <a:gd name="connsiteX5" fmla="*/ 179974 w 704848"/>
                <a:gd name="connsiteY5" fmla="*/ 209424 h 675988"/>
                <a:gd name="connsiteX6" fmla="*/ 168930 w 704848"/>
                <a:gd name="connsiteY6" fmla="*/ 218258 h 675988"/>
                <a:gd name="connsiteX7" fmla="*/ 164513 w 704848"/>
                <a:gd name="connsiteY7" fmla="*/ 239197 h 675988"/>
                <a:gd name="connsiteX8" fmla="*/ 149052 w 704848"/>
                <a:gd name="connsiteY8" fmla="*/ 249092 h 675988"/>
                <a:gd name="connsiteX9" fmla="*/ 123696 w 704848"/>
                <a:gd name="connsiteY9" fmla="*/ 257926 h 675988"/>
                <a:gd name="connsiteX10" fmla="*/ 106027 w 704848"/>
                <a:gd name="connsiteY10" fmla="*/ 277805 h 675988"/>
                <a:gd name="connsiteX11" fmla="*/ 76254 w 704848"/>
                <a:gd name="connsiteY11" fmla="*/ 284431 h 675988"/>
                <a:gd name="connsiteX12" fmla="*/ 54255 w 704848"/>
                <a:gd name="connsiteY12" fmla="*/ 291057 h 675988"/>
                <a:gd name="connsiteX13" fmla="*/ 186 w 704848"/>
                <a:gd name="connsiteY13" fmla="*/ 326396 h 675988"/>
                <a:gd name="connsiteX14" fmla="*/ 982 w 704848"/>
                <a:gd name="connsiteY14" fmla="*/ 372514 h 675988"/>
                <a:gd name="connsiteX15" fmla="*/ 7608 w 704848"/>
                <a:gd name="connsiteY15" fmla="*/ 378610 h 675988"/>
                <a:gd name="connsiteX16" fmla="*/ 335820 w 704848"/>
                <a:gd name="connsiteY16" fmla="*/ 597447 h 675988"/>
                <a:gd name="connsiteX17" fmla="*/ 357200 w 704848"/>
                <a:gd name="connsiteY17" fmla="*/ 628369 h 675988"/>
                <a:gd name="connsiteX18" fmla="*/ 395278 w 704848"/>
                <a:gd name="connsiteY18" fmla="*/ 640296 h 675988"/>
                <a:gd name="connsiteX19" fmla="*/ 411887 w 704848"/>
                <a:gd name="connsiteY19" fmla="*/ 675988 h 675988"/>
                <a:gd name="connsiteX20" fmla="*/ 445194 w 704848"/>
                <a:gd name="connsiteY20" fmla="*/ 668832 h 675988"/>
                <a:gd name="connsiteX21" fmla="*/ 497496 w 704848"/>
                <a:gd name="connsiteY21" fmla="*/ 652134 h 675988"/>
                <a:gd name="connsiteX22" fmla="*/ 559340 w 704848"/>
                <a:gd name="connsiteY22" fmla="*/ 602218 h 675988"/>
                <a:gd name="connsiteX23" fmla="*/ 704495 w 704848"/>
                <a:gd name="connsiteY23" fmla="*/ 511838 h 675988"/>
                <a:gd name="connsiteX24" fmla="*/ 704849 w 704848"/>
                <a:gd name="connsiteY24" fmla="*/ 511838 h 675988"/>
                <a:gd name="connsiteX25" fmla="*/ 687798 w 704848"/>
                <a:gd name="connsiteY25" fmla="*/ 482948 h 675988"/>
                <a:gd name="connsiteX26" fmla="*/ 662884 w 704848"/>
                <a:gd name="connsiteY26" fmla="*/ 475439 h 675988"/>
                <a:gd name="connsiteX27" fmla="*/ 639206 w 704848"/>
                <a:gd name="connsiteY27" fmla="*/ 461657 h 675988"/>
                <a:gd name="connsiteX28" fmla="*/ 635407 w 704848"/>
                <a:gd name="connsiteY28" fmla="*/ 435506 h 675988"/>
                <a:gd name="connsiteX29" fmla="*/ 620477 w 704848"/>
                <a:gd name="connsiteY29" fmla="*/ 414302 h 675988"/>
                <a:gd name="connsiteX30" fmla="*/ 635142 w 704848"/>
                <a:gd name="connsiteY30" fmla="*/ 397604 h 675988"/>
                <a:gd name="connsiteX31" fmla="*/ 630106 w 704848"/>
                <a:gd name="connsiteY31" fmla="*/ 382055 h 675988"/>
                <a:gd name="connsiteX32" fmla="*/ 630106 w 704848"/>
                <a:gd name="connsiteY32" fmla="*/ 361029 h 675988"/>
                <a:gd name="connsiteX33" fmla="*/ 632580 w 704848"/>
                <a:gd name="connsiteY33" fmla="*/ 338058 h 675988"/>
                <a:gd name="connsiteX34" fmla="*/ 633552 w 704848"/>
                <a:gd name="connsiteY34" fmla="*/ 302542 h 675988"/>
                <a:gd name="connsiteX35" fmla="*/ 618003 w 704848"/>
                <a:gd name="connsiteY35" fmla="*/ 271532 h 675988"/>
                <a:gd name="connsiteX36" fmla="*/ 625512 w 704848"/>
                <a:gd name="connsiteY36" fmla="*/ 264464 h 675988"/>
                <a:gd name="connsiteX37" fmla="*/ 622508 w 704848"/>
                <a:gd name="connsiteY37" fmla="*/ 255541 h 675988"/>
                <a:gd name="connsiteX38" fmla="*/ 606518 w 704848"/>
                <a:gd name="connsiteY38" fmla="*/ 195553 h 675988"/>
                <a:gd name="connsiteX39" fmla="*/ 580543 w 704848"/>
                <a:gd name="connsiteY39" fmla="*/ 175586 h 675988"/>
                <a:gd name="connsiteX40" fmla="*/ 566584 w 704848"/>
                <a:gd name="connsiteY40" fmla="*/ 153588 h 675988"/>
                <a:gd name="connsiteX41" fmla="*/ 552625 w 704848"/>
                <a:gd name="connsiteY41" fmla="*/ 117542 h 675988"/>
                <a:gd name="connsiteX42" fmla="*/ 574624 w 704848"/>
                <a:gd name="connsiteY42" fmla="*/ 95543 h 675988"/>
                <a:gd name="connsiteX43" fmla="*/ 584607 w 704848"/>
                <a:gd name="connsiteY43" fmla="*/ 59497 h 675988"/>
                <a:gd name="connsiteX44" fmla="*/ 584961 w 704848"/>
                <a:gd name="connsiteY44" fmla="*/ 6665 h 675988"/>
                <a:gd name="connsiteX45" fmla="*/ 553156 w 704848"/>
                <a:gd name="connsiteY45" fmla="*/ 481 h 675988"/>
                <a:gd name="connsiteX46" fmla="*/ 518611 w 704848"/>
                <a:gd name="connsiteY46" fmla="*/ 3926 h 675988"/>
                <a:gd name="connsiteX47" fmla="*/ 471610 w 704848"/>
                <a:gd name="connsiteY47" fmla="*/ 13380 h 675988"/>
                <a:gd name="connsiteX48" fmla="*/ 344566 w 704848"/>
                <a:gd name="connsiteY48" fmla="*/ 20889 h 675988"/>
                <a:gd name="connsiteX49" fmla="*/ 292087 w 704848"/>
                <a:gd name="connsiteY49" fmla="*/ 48895 h 675988"/>
                <a:gd name="connsiteX50" fmla="*/ 239079 w 704848"/>
                <a:gd name="connsiteY50" fmla="*/ 76372 h 675988"/>
                <a:gd name="connsiteX51" fmla="*/ 226269 w 704848"/>
                <a:gd name="connsiteY51" fmla="*/ 82026 h 675988"/>
                <a:gd name="connsiteX52" fmla="*/ 231834 w 704848"/>
                <a:gd name="connsiteY52" fmla="*/ 92451 h 675988"/>
                <a:gd name="connsiteX53" fmla="*/ 241730 w 704848"/>
                <a:gd name="connsiteY53" fmla="*/ 127790 h 6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04848" h="675988">
                  <a:moveTo>
                    <a:pt x="241730" y="127790"/>
                  </a:moveTo>
                  <a:cubicBezTo>
                    <a:pt x="241730" y="141042"/>
                    <a:pt x="237312" y="157563"/>
                    <a:pt x="243938" y="158712"/>
                  </a:cubicBezTo>
                  <a:cubicBezTo>
                    <a:pt x="250564" y="159772"/>
                    <a:pt x="256042" y="176381"/>
                    <a:pt x="257190" y="181859"/>
                  </a:cubicBezTo>
                  <a:cubicBezTo>
                    <a:pt x="258338" y="187425"/>
                    <a:pt x="256130" y="195111"/>
                    <a:pt x="249504" y="195111"/>
                  </a:cubicBezTo>
                  <a:cubicBezTo>
                    <a:pt x="242878" y="195111"/>
                    <a:pt x="199852" y="190694"/>
                    <a:pt x="199852" y="197320"/>
                  </a:cubicBezTo>
                  <a:cubicBezTo>
                    <a:pt x="199852" y="203946"/>
                    <a:pt x="189869" y="209424"/>
                    <a:pt x="179974" y="209424"/>
                  </a:cubicBezTo>
                  <a:cubicBezTo>
                    <a:pt x="170079" y="209424"/>
                    <a:pt x="170079" y="207215"/>
                    <a:pt x="168930" y="218258"/>
                  </a:cubicBezTo>
                  <a:cubicBezTo>
                    <a:pt x="167870" y="229302"/>
                    <a:pt x="171139" y="239197"/>
                    <a:pt x="164513" y="239197"/>
                  </a:cubicBezTo>
                  <a:cubicBezTo>
                    <a:pt x="157887" y="239197"/>
                    <a:pt x="159036" y="248032"/>
                    <a:pt x="149052" y="249092"/>
                  </a:cubicBezTo>
                  <a:cubicBezTo>
                    <a:pt x="139157" y="250240"/>
                    <a:pt x="123696" y="248032"/>
                    <a:pt x="123696" y="257926"/>
                  </a:cubicBezTo>
                  <a:cubicBezTo>
                    <a:pt x="123696" y="267821"/>
                    <a:pt x="117070" y="275596"/>
                    <a:pt x="106027" y="277805"/>
                  </a:cubicBezTo>
                  <a:cubicBezTo>
                    <a:pt x="94983" y="280013"/>
                    <a:pt x="76254" y="275596"/>
                    <a:pt x="76254" y="284431"/>
                  </a:cubicBezTo>
                  <a:cubicBezTo>
                    <a:pt x="76254" y="293266"/>
                    <a:pt x="61941" y="286640"/>
                    <a:pt x="54255" y="291057"/>
                  </a:cubicBezTo>
                  <a:cubicBezTo>
                    <a:pt x="46481" y="295474"/>
                    <a:pt x="1335" y="321979"/>
                    <a:pt x="186" y="326396"/>
                  </a:cubicBezTo>
                  <a:cubicBezTo>
                    <a:pt x="-344" y="328516"/>
                    <a:pt x="363" y="350338"/>
                    <a:pt x="982" y="372514"/>
                  </a:cubicBezTo>
                  <a:cubicBezTo>
                    <a:pt x="2130" y="374457"/>
                    <a:pt x="3985" y="376489"/>
                    <a:pt x="7608" y="378610"/>
                  </a:cubicBezTo>
                  <a:cubicBezTo>
                    <a:pt x="24305" y="388151"/>
                    <a:pt x="326278" y="587906"/>
                    <a:pt x="335820" y="597447"/>
                  </a:cubicBezTo>
                  <a:cubicBezTo>
                    <a:pt x="345361" y="606900"/>
                    <a:pt x="357200" y="628369"/>
                    <a:pt x="357200" y="628369"/>
                  </a:cubicBezTo>
                  <a:cubicBezTo>
                    <a:pt x="357200" y="628369"/>
                    <a:pt x="378580" y="630754"/>
                    <a:pt x="395278" y="640296"/>
                  </a:cubicBezTo>
                  <a:cubicBezTo>
                    <a:pt x="411975" y="649838"/>
                    <a:pt x="411887" y="675988"/>
                    <a:pt x="411887" y="675988"/>
                  </a:cubicBezTo>
                  <a:cubicBezTo>
                    <a:pt x="411887" y="675988"/>
                    <a:pt x="433268" y="671218"/>
                    <a:pt x="445194" y="668832"/>
                  </a:cubicBezTo>
                  <a:cubicBezTo>
                    <a:pt x="457121" y="666447"/>
                    <a:pt x="497496" y="652134"/>
                    <a:pt x="497496" y="652134"/>
                  </a:cubicBezTo>
                  <a:lnTo>
                    <a:pt x="559340" y="602218"/>
                  </a:lnTo>
                  <a:lnTo>
                    <a:pt x="704495" y="511838"/>
                  </a:lnTo>
                  <a:cubicBezTo>
                    <a:pt x="704495" y="511838"/>
                    <a:pt x="704583" y="511838"/>
                    <a:pt x="704849" y="511838"/>
                  </a:cubicBezTo>
                  <a:cubicBezTo>
                    <a:pt x="700343" y="495847"/>
                    <a:pt x="695572" y="482948"/>
                    <a:pt x="687798" y="482948"/>
                  </a:cubicBezTo>
                  <a:cubicBezTo>
                    <a:pt x="679051" y="482948"/>
                    <a:pt x="672867" y="475439"/>
                    <a:pt x="662884" y="475439"/>
                  </a:cubicBezTo>
                  <a:cubicBezTo>
                    <a:pt x="652900" y="475439"/>
                    <a:pt x="640443" y="470491"/>
                    <a:pt x="639206" y="461657"/>
                  </a:cubicBezTo>
                  <a:cubicBezTo>
                    <a:pt x="637969" y="452910"/>
                    <a:pt x="642917" y="446726"/>
                    <a:pt x="635407" y="435506"/>
                  </a:cubicBezTo>
                  <a:cubicBezTo>
                    <a:pt x="627986" y="424286"/>
                    <a:pt x="620477" y="419250"/>
                    <a:pt x="620477" y="414302"/>
                  </a:cubicBezTo>
                  <a:cubicBezTo>
                    <a:pt x="620477" y="409266"/>
                    <a:pt x="633199" y="399548"/>
                    <a:pt x="635142" y="397604"/>
                  </a:cubicBezTo>
                  <a:cubicBezTo>
                    <a:pt x="637086" y="395573"/>
                    <a:pt x="630106" y="387621"/>
                    <a:pt x="630106" y="382055"/>
                  </a:cubicBezTo>
                  <a:cubicBezTo>
                    <a:pt x="630106" y="376578"/>
                    <a:pt x="625070" y="367036"/>
                    <a:pt x="630106" y="361029"/>
                  </a:cubicBezTo>
                  <a:cubicBezTo>
                    <a:pt x="635142" y="355021"/>
                    <a:pt x="638146" y="349013"/>
                    <a:pt x="632580" y="338058"/>
                  </a:cubicBezTo>
                  <a:cubicBezTo>
                    <a:pt x="627103" y="327015"/>
                    <a:pt x="640090" y="317031"/>
                    <a:pt x="633552" y="302542"/>
                  </a:cubicBezTo>
                  <a:cubicBezTo>
                    <a:pt x="627014" y="288053"/>
                    <a:pt x="617031" y="276568"/>
                    <a:pt x="618003" y="271532"/>
                  </a:cubicBezTo>
                  <a:cubicBezTo>
                    <a:pt x="618444" y="269412"/>
                    <a:pt x="621625" y="267026"/>
                    <a:pt x="625512" y="264464"/>
                  </a:cubicBezTo>
                  <a:cubicBezTo>
                    <a:pt x="623745" y="262079"/>
                    <a:pt x="622508" y="259163"/>
                    <a:pt x="622508" y="255541"/>
                  </a:cubicBezTo>
                  <a:cubicBezTo>
                    <a:pt x="622508" y="241494"/>
                    <a:pt x="612525" y="203504"/>
                    <a:pt x="606518" y="195553"/>
                  </a:cubicBezTo>
                  <a:cubicBezTo>
                    <a:pt x="600510" y="187513"/>
                    <a:pt x="580543" y="181594"/>
                    <a:pt x="580543" y="175586"/>
                  </a:cubicBezTo>
                  <a:cubicBezTo>
                    <a:pt x="580543" y="169579"/>
                    <a:pt x="580543" y="159595"/>
                    <a:pt x="566584" y="153588"/>
                  </a:cubicBezTo>
                  <a:cubicBezTo>
                    <a:pt x="552625" y="147580"/>
                    <a:pt x="544586" y="117542"/>
                    <a:pt x="552625" y="117542"/>
                  </a:cubicBezTo>
                  <a:cubicBezTo>
                    <a:pt x="560665" y="117542"/>
                    <a:pt x="566584" y="99519"/>
                    <a:pt x="574624" y="95543"/>
                  </a:cubicBezTo>
                  <a:cubicBezTo>
                    <a:pt x="582664" y="91568"/>
                    <a:pt x="592647" y="71513"/>
                    <a:pt x="584607" y="59497"/>
                  </a:cubicBezTo>
                  <a:cubicBezTo>
                    <a:pt x="579306" y="51458"/>
                    <a:pt x="581957" y="26543"/>
                    <a:pt x="584961" y="6665"/>
                  </a:cubicBezTo>
                  <a:cubicBezTo>
                    <a:pt x="571708" y="6577"/>
                    <a:pt x="557042" y="1718"/>
                    <a:pt x="553156" y="481"/>
                  </a:cubicBezTo>
                  <a:cubicBezTo>
                    <a:pt x="547148" y="-1551"/>
                    <a:pt x="529655" y="3485"/>
                    <a:pt x="518611" y="3926"/>
                  </a:cubicBezTo>
                  <a:cubicBezTo>
                    <a:pt x="507656" y="4457"/>
                    <a:pt x="480622" y="21949"/>
                    <a:pt x="471610" y="13380"/>
                  </a:cubicBezTo>
                  <a:cubicBezTo>
                    <a:pt x="462599" y="4898"/>
                    <a:pt x="370540" y="19917"/>
                    <a:pt x="344566" y="20889"/>
                  </a:cubicBezTo>
                  <a:cubicBezTo>
                    <a:pt x="318592" y="21861"/>
                    <a:pt x="307548" y="48895"/>
                    <a:pt x="292087" y="48895"/>
                  </a:cubicBezTo>
                  <a:cubicBezTo>
                    <a:pt x="276627" y="48895"/>
                    <a:pt x="252066" y="61883"/>
                    <a:pt x="239079" y="76372"/>
                  </a:cubicBezTo>
                  <a:cubicBezTo>
                    <a:pt x="235457" y="80436"/>
                    <a:pt x="231039" y="82026"/>
                    <a:pt x="226269" y="82026"/>
                  </a:cubicBezTo>
                  <a:cubicBezTo>
                    <a:pt x="228301" y="86532"/>
                    <a:pt x="230244" y="90331"/>
                    <a:pt x="231834" y="92451"/>
                  </a:cubicBezTo>
                  <a:cubicBezTo>
                    <a:pt x="239521" y="102434"/>
                    <a:pt x="241730" y="114626"/>
                    <a:pt x="241730" y="12779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85">
              <a:extLst>
                <a:ext uri="{FF2B5EF4-FFF2-40B4-BE49-F238E27FC236}">
                  <a16:creationId xmlns:a16="http://schemas.microsoft.com/office/drawing/2014/main" id="{309D0941-B4EB-4941-83C9-625E5AAA4747}"/>
                </a:ext>
              </a:extLst>
            </p:cNvPr>
            <p:cNvSpPr/>
            <p:nvPr/>
          </p:nvSpPr>
          <p:spPr>
            <a:xfrm>
              <a:off x="6044073" y="3136657"/>
              <a:ext cx="511687" cy="493510"/>
            </a:xfrm>
            <a:custGeom>
              <a:avLst/>
              <a:gdLst>
                <a:gd name="connsiteX0" fmla="*/ 56609 w 511687"/>
                <a:gd name="connsiteY0" fmla="*/ 28271 h 493510"/>
                <a:gd name="connsiteX1" fmla="*/ 30634 w 511687"/>
                <a:gd name="connsiteY1" fmla="*/ 52744 h 493510"/>
                <a:gd name="connsiteX2" fmla="*/ 27630 w 511687"/>
                <a:gd name="connsiteY2" fmla="*/ 67763 h 493510"/>
                <a:gd name="connsiteX3" fmla="*/ 21623 w 511687"/>
                <a:gd name="connsiteY3" fmla="*/ 94797 h 493510"/>
                <a:gd name="connsiteX4" fmla="*/ 66 w 511687"/>
                <a:gd name="connsiteY4" fmla="*/ 114322 h 493510"/>
                <a:gd name="connsiteX5" fmla="*/ 15615 w 511687"/>
                <a:gd name="connsiteY5" fmla="*/ 145332 h 493510"/>
                <a:gd name="connsiteX6" fmla="*/ 14644 w 511687"/>
                <a:gd name="connsiteY6" fmla="*/ 180848 h 493510"/>
                <a:gd name="connsiteX7" fmla="*/ 12170 w 511687"/>
                <a:gd name="connsiteY7" fmla="*/ 203819 h 493510"/>
                <a:gd name="connsiteX8" fmla="*/ 12170 w 511687"/>
                <a:gd name="connsiteY8" fmla="*/ 224845 h 493510"/>
                <a:gd name="connsiteX9" fmla="*/ 17205 w 511687"/>
                <a:gd name="connsiteY9" fmla="*/ 240394 h 493510"/>
                <a:gd name="connsiteX10" fmla="*/ 2539 w 511687"/>
                <a:gd name="connsiteY10" fmla="*/ 257092 h 493510"/>
                <a:gd name="connsiteX11" fmla="*/ 17470 w 511687"/>
                <a:gd name="connsiteY11" fmla="*/ 278296 h 493510"/>
                <a:gd name="connsiteX12" fmla="*/ 21270 w 511687"/>
                <a:gd name="connsiteY12" fmla="*/ 304447 h 493510"/>
                <a:gd name="connsiteX13" fmla="*/ 44947 w 511687"/>
                <a:gd name="connsiteY13" fmla="*/ 318229 h 493510"/>
                <a:gd name="connsiteX14" fmla="*/ 69861 w 511687"/>
                <a:gd name="connsiteY14" fmla="*/ 325738 h 493510"/>
                <a:gd name="connsiteX15" fmla="*/ 86912 w 511687"/>
                <a:gd name="connsiteY15" fmla="*/ 354628 h 493510"/>
                <a:gd name="connsiteX16" fmla="*/ 136475 w 511687"/>
                <a:gd name="connsiteY16" fmla="*/ 364170 h 493510"/>
                <a:gd name="connsiteX17" fmla="*/ 157855 w 511687"/>
                <a:gd name="connsiteY17" fmla="*/ 385550 h 493510"/>
                <a:gd name="connsiteX18" fmla="*/ 214928 w 511687"/>
                <a:gd name="connsiteY18" fmla="*/ 354628 h 493510"/>
                <a:gd name="connsiteX19" fmla="*/ 473168 w 511687"/>
                <a:gd name="connsiteY19" fmla="*/ 493511 h 493510"/>
                <a:gd name="connsiteX20" fmla="*/ 473168 w 511687"/>
                <a:gd name="connsiteY20" fmla="*/ 475576 h 493510"/>
                <a:gd name="connsiteX21" fmla="*/ 504443 w 511687"/>
                <a:gd name="connsiteY21" fmla="*/ 475576 h 493510"/>
                <a:gd name="connsiteX22" fmla="*/ 504443 w 511687"/>
                <a:gd name="connsiteY22" fmla="*/ 143830 h 493510"/>
                <a:gd name="connsiteX23" fmla="*/ 504443 w 511687"/>
                <a:gd name="connsiteY23" fmla="*/ 93737 h 493510"/>
                <a:gd name="connsiteX24" fmla="*/ 508596 w 511687"/>
                <a:gd name="connsiteY24" fmla="*/ 52037 h 493510"/>
                <a:gd name="connsiteX25" fmla="*/ 511688 w 511687"/>
                <a:gd name="connsiteY25" fmla="*/ 43644 h 493510"/>
                <a:gd name="connsiteX26" fmla="*/ 510716 w 511687"/>
                <a:gd name="connsiteY26" fmla="*/ 42319 h 493510"/>
                <a:gd name="connsiteX27" fmla="*/ 465217 w 511687"/>
                <a:gd name="connsiteY27" fmla="*/ 30303 h 493510"/>
                <a:gd name="connsiteX28" fmla="*/ 413711 w 511687"/>
                <a:gd name="connsiteY28" fmla="*/ 3799 h 493510"/>
                <a:gd name="connsiteX29" fmla="*/ 338173 w 511687"/>
                <a:gd name="connsiteY29" fmla="*/ 42319 h 493510"/>
                <a:gd name="connsiteX30" fmla="*/ 342679 w 511687"/>
                <a:gd name="connsiteY30" fmla="*/ 86316 h 493510"/>
                <a:gd name="connsiteX31" fmla="*/ 290642 w 511687"/>
                <a:gd name="connsiteY31" fmla="*/ 86758 h 493510"/>
                <a:gd name="connsiteX32" fmla="*/ 228180 w 511687"/>
                <a:gd name="connsiteY32" fmla="*/ 64229 h 493510"/>
                <a:gd name="connsiteX33" fmla="*/ 194608 w 511687"/>
                <a:gd name="connsiteY33" fmla="*/ 40198 h 493510"/>
                <a:gd name="connsiteX34" fmla="*/ 172609 w 511687"/>
                <a:gd name="connsiteY34" fmla="*/ 20673 h 493510"/>
                <a:gd name="connsiteX35" fmla="*/ 111119 w 511687"/>
                <a:gd name="connsiteY35" fmla="*/ 8128 h 493510"/>
                <a:gd name="connsiteX36" fmla="*/ 72070 w 511687"/>
                <a:gd name="connsiteY36" fmla="*/ 0 h 493510"/>
                <a:gd name="connsiteX37" fmla="*/ 71009 w 511687"/>
                <a:gd name="connsiteY37" fmla="*/ 17670 h 493510"/>
                <a:gd name="connsiteX38" fmla="*/ 56609 w 511687"/>
                <a:gd name="connsiteY38" fmla="*/ 28271 h 49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11687" h="493510">
                  <a:moveTo>
                    <a:pt x="56609" y="28271"/>
                  </a:moveTo>
                  <a:cubicBezTo>
                    <a:pt x="53075" y="29773"/>
                    <a:pt x="35140" y="48768"/>
                    <a:pt x="30634" y="52744"/>
                  </a:cubicBezTo>
                  <a:cubicBezTo>
                    <a:pt x="26129" y="56719"/>
                    <a:pt x="25599" y="63787"/>
                    <a:pt x="27630" y="67763"/>
                  </a:cubicBezTo>
                  <a:cubicBezTo>
                    <a:pt x="29662" y="71738"/>
                    <a:pt x="26129" y="86316"/>
                    <a:pt x="21623" y="94797"/>
                  </a:cubicBezTo>
                  <a:cubicBezTo>
                    <a:pt x="17117" y="103279"/>
                    <a:pt x="1126" y="109286"/>
                    <a:pt x="66" y="114322"/>
                  </a:cubicBezTo>
                  <a:cubicBezTo>
                    <a:pt x="-906" y="119358"/>
                    <a:pt x="9078" y="130843"/>
                    <a:pt x="15615" y="145332"/>
                  </a:cubicBezTo>
                  <a:cubicBezTo>
                    <a:pt x="22153" y="159821"/>
                    <a:pt x="9078" y="169805"/>
                    <a:pt x="14644" y="180848"/>
                  </a:cubicBezTo>
                  <a:cubicBezTo>
                    <a:pt x="20121" y="191803"/>
                    <a:pt x="17205" y="197811"/>
                    <a:pt x="12170" y="203819"/>
                  </a:cubicBezTo>
                  <a:cubicBezTo>
                    <a:pt x="7134" y="209826"/>
                    <a:pt x="12170" y="219368"/>
                    <a:pt x="12170" y="224845"/>
                  </a:cubicBezTo>
                  <a:cubicBezTo>
                    <a:pt x="12170" y="230323"/>
                    <a:pt x="19149" y="238363"/>
                    <a:pt x="17205" y="240394"/>
                  </a:cubicBezTo>
                  <a:cubicBezTo>
                    <a:pt x="15174" y="242426"/>
                    <a:pt x="2539" y="252145"/>
                    <a:pt x="2539" y="257092"/>
                  </a:cubicBezTo>
                  <a:cubicBezTo>
                    <a:pt x="2539" y="262040"/>
                    <a:pt x="10049" y="267076"/>
                    <a:pt x="17470" y="278296"/>
                  </a:cubicBezTo>
                  <a:cubicBezTo>
                    <a:pt x="24980" y="289516"/>
                    <a:pt x="19944" y="295789"/>
                    <a:pt x="21270" y="304447"/>
                  </a:cubicBezTo>
                  <a:cubicBezTo>
                    <a:pt x="22506" y="313193"/>
                    <a:pt x="34963" y="318229"/>
                    <a:pt x="44947" y="318229"/>
                  </a:cubicBezTo>
                  <a:cubicBezTo>
                    <a:pt x="54930" y="318229"/>
                    <a:pt x="61203" y="325738"/>
                    <a:pt x="69861" y="325738"/>
                  </a:cubicBezTo>
                  <a:cubicBezTo>
                    <a:pt x="77635" y="325738"/>
                    <a:pt x="82406" y="338549"/>
                    <a:pt x="86912" y="354628"/>
                  </a:cubicBezTo>
                  <a:cubicBezTo>
                    <a:pt x="90622" y="354716"/>
                    <a:pt x="123046" y="355158"/>
                    <a:pt x="136475" y="364170"/>
                  </a:cubicBezTo>
                  <a:cubicBezTo>
                    <a:pt x="150787" y="373711"/>
                    <a:pt x="157855" y="385550"/>
                    <a:pt x="157855" y="385550"/>
                  </a:cubicBezTo>
                  <a:lnTo>
                    <a:pt x="214928" y="354628"/>
                  </a:lnTo>
                  <a:lnTo>
                    <a:pt x="473168" y="493511"/>
                  </a:lnTo>
                  <a:lnTo>
                    <a:pt x="473168" y="475576"/>
                  </a:lnTo>
                  <a:lnTo>
                    <a:pt x="504443" y="475576"/>
                  </a:lnTo>
                  <a:cubicBezTo>
                    <a:pt x="504443" y="475576"/>
                    <a:pt x="504443" y="166801"/>
                    <a:pt x="504443" y="143830"/>
                  </a:cubicBezTo>
                  <a:cubicBezTo>
                    <a:pt x="504443" y="120860"/>
                    <a:pt x="494018" y="106282"/>
                    <a:pt x="504443" y="93737"/>
                  </a:cubicBezTo>
                  <a:cubicBezTo>
                    <a:pt x="514869" y="81192"/>
                    <a:pt x="500291" y="75007"/>
                    <a:pt x="508596" y="52037"/>
                  </a:cubicBezTo>
                  <a:cubicBezTo>
                    <a:pt x="509568" y="49298"/>
                    <a:pt x="510628" y="46471"/>
                    <a:pt x="511688" y="43644"/>
                  </a:cubicBezTo>
                  <a:cubicBezTo>
                    <a:pt x="511335" y="43202"/>
                    <a:pt x="510893" y="42760"/>
                    <a:pt x="510716" y="42319"/>
                  </a:cubicBezTo>
                  <a:cubicBezTo>
                    <a:pt x="508243" y="35339"/>
                    <a:pt x="494725" y="34809"/>
                    <a:pt x="465217" y="30303"/>
                  </a:cubicBezTo>
                  <a:cubicBezTo>
                    <a:pt x="435709" y="25797"/>
                    <a:pt x="446664" y="5831"/>
                    <a:pt x="413711" y="3799"/>
                  </a:cubicBezTo>
                  <a:cubicBezTo>
                    <a:pt x="380669" y="1767"/>
                    <a:pt x="338703" y="28271"/>
                    <a:pt x="338173" y="42319"/>
                  </a:cubicBezTo>
                  <a:cubicBezTo>
                    <a:pt x="337643" y="56366"/>
                    <a:pt x="353634" y="71827"/>
                    <a:pt x="342679" y="86316"/>
                  </a:cubicBezTo>
                  <a:cubicBezTo>
                    <a:pt x="331635" y="100805"/>
                    <a:pt x="307693" y="102307"/>
                    <a:pt x="290642" y="86758"/>
                  </a:cubicBezTo>
                  <a:cubicBezTo>
                    <a:pt x="273679" y="71297"/>
                    <a:pt x="248677" y="64229"/>
                    <a:pt x="228180" y="64229"/>
                  </a:cubicBezTo>
                  <a:cubicBezTo>
                    <a:pt x="207683" y="64229"/>
                    <a:pt x="193194" y="51242"/>
                    <a:pt x="194608" y="40198"/>
                  </a:cubicBezTo>
                  <a:cubicBezTo>
                    <a:pt x="196110" y="29243"/>
                    <a:pt x="189572" y="24207"/>
                    <a:pt x="172609" y="20673"/>
                  </a:cubicBezTo>
                  <a:cubicBezTo>
                    <a:pt x="155558" y="17140"/>
                    <a:pt x="141069" y="3180"/>
                    <a:pt x="111119" y="8128"/>
                  </a:cubicBezTo>
                  <a:cubicBezTo>
                    <a:pt x="95040" y="10778"/>
                    <a:pt x="81435" y="6008"/>
                    <a:pt x="72070" y="0"/>
                  </a:cubicBezTo>
                  <a:cubicBezTo>
                    <a:pt x="71363" y="6538"/>
                    <a:pt x="70833" y="13252"/>
                    <a:pt x="71009" y="17670"/>
                  </a:cubicBezTo>
                  <a:cubicBezTo>
                    <a:pt x="71627" y="28801"/>
                    <a:pt x="60142" y="26769"/>
                    <a:pt x="56609" y="2827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86">
              <a:extLst>
                <a:ext uri="{FF2B5EF4-FFF2-40B4-BE49-F238E27FC236}">
                  <a16:creationId xmlns:a16="http://schemas.microsoft.com/office/drawing/2014/main" id="{5A0487F0-8423-47DF-9DBA-B63D035F7FEA}"/>
                </a:ext>
              </a:extLst>
            </p:cNvPr>
            <p:cNvSpPr/>
            <p:nvPr/>
          </p:nvSpPr>
          <p:spPr>
            <a:xfrm>
              <a:off x="5155978" y="3830987"/>
              <a:ext cx="97889" cy="28884"/>
            </a:xfrm>
            <a:custGeom>
              <a:avLst/>
              <a:gdLst>
                <a:gd name="connsiteX0" fmla="*/ 48591 w 97889"/>
                <a:gd name="connsiteY0" fmla="*/ 16075 h 28884"/>
                <a:gd name="connsiteX1" fmla="*/ 77040 w 97889"/>
                <a:gd name="connsiteY1" fmla="*/ 23672 h 28884"/>
                <a:gd name="connsiteX2" fmla="*/ 97890 w 97889"/>
                <a:gd name="connsiteY2" fmla="*/ 18018 h 28884"/>
                <a:gd name="connsiteX3" fmla="*/ 79513 w 97889"/>
                <a:gd name="connsiteY3" fmla="*/ 15456 h 28884"/>
                <a:gd name="connsiteX4" fmla="*/ 47266 w 97889"/>
                <a:gd name="connsiteY4" fmla="*/ 1497 h 28884"/>
                <a:gd name="connsiteX5" fmla="*/ 4417 w 97889"/>
                <a:gd name="connsiteY5" fmla="*/ 8477 h 28884"/>
                <a:gd name="connsiteX6" fmla="*/ 0 w 97889"/>
                <a:gd name="connsiteY6" fmla="*/ 28885 h 28884"/>
                <a:gd name="connsiteX7" fmla="*/ 9895 w 97889"/>
                <a:gd name="connsiteY7" fmla="*/ 26853 h 28884"/>
                <a:gd name="connsiteX8" fmla="*/ 48591 w 97889"/>
                <a:gd name="connsiteY8" fmla="*/ 16075 h 2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889" h="28884">
                  <a:moveTo>
                    <a:pt x="48591" y="16075"/>
                  </a:moveTo>
                  <a:cubicBezTo>
                    <a:pt x="55571" y="9714"/>
                    <a:pt x="66968" y="22347"/>
                    <a:pt x="77040" y="23672"/>
                  </a:cubicBezTo>
                  <a:cubicBezTo>
                    <a:pt x="87199" y="24909"/>
                    <a:pt x="97890" y="18018"/>
                    <a:pt x="97890" y="18018"/>
                  </a:cubicBezTo>
                  <a:cubicBezTo>
                    <a:pt x="97890" y="18018"/>
                    <a:pt x="95946" y="16693"/>
                    <a:pt x="79513" y="15456"/>
                  </a:cubicBezTo>
                  <a:cubicBezTo>
                    <a:pt x="63080" y="14131"/>
                    <a:pt x="61843" y="-5482"/>
                    <a:pt x="47266" y="1497"/>
                  </a:cubicBezTo>
                  <a:cubicBezTo>
                    <a:pt x="32777" y="8477"/>
                    <a:pt x="22617" y="10332"/>
                    <a:pt x="4417" y="8477"/>
                  </a:cubicBezTo>
                  <a:cubicBezTo>
                    <a:pt x="4153" y="14043"/>
                    <a:pt x="972" y="21464"/>
                    <a:pt x="0" y="28885"/>
                  </a:cubicBezTo>
                  <a:cubicBezTo>
                    <a:pt x="4683" y="27737"/>
                    <a:pt x="8217" y="26941"/>
                    <a:pt x="9895" y="26853"/>
                  </a:cubicBezTo>
                  <a:cubicBezTo>
                    <a:pt x="20144" y="26146"/>
                    <a:pt x="41612" y="22347"/>
                    <a:pt x="48591" y="1607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87">
              <a:extLst>
                <a:ext uri="{FF2B5EF4-FFF2-40B4-BE49-F238E27FC236}">
                  <a16:creationId xmlns:a16="http://schemas.microsoft.com/office/drawing/2014/main" id="{22102CD4-6F63-4C67-A846-897E712D2C5E}"/>
                </a:ext>
              </a:extLst>
            </p:cNvPr>
            <p:cNvSpPr/>
            <p:nvPr/>
          </p:nvSpPr>
          <p:spPr>
            <a:xfrm>
              <a:off x="5142114" y="3736930"/>
              <a:ext cx="192802" cy="151121"/>
            </a:xfrm>
            <a:custGeom>
              <a:avLst/>
              <a:gdLst>
                <a:gd name="connsiteX0" fmla="*/ 38425 w 192802"/>
                <a:gd name="connsiteY0" fmla="*/ 147502 h 151121"/>
                <a:gd name="connsiteX1" fmla="*/ 57420 w 192802"/>
                <a:gd name="connsiteY1" fmla="*/ 139904 h 151121"/>
                <a:gd name="connsiteX2" fmla="*/ 106718 w 192802"/>
                <a:gd name="connsiteY2" fmla="*/ 136105 h 151121"/>
                <a:gd name="connsiteX3" fmla="*/ 115288 w 192802"/>
                <a:gd name="connsiteY3" fmla="*/ 138402 h 151121"/>
                <a:gd name="connsiteX4" fmla="*/ 115376 w 192802"/>
                <a:gd name="connsiteY4" fmla="*/ 135310 h 151121"/>
                <a:gd name="connsiteX5" fmla="*/ 139407 w 192802"/>
                <a:gd name="connsiteY5" fmla="*/ 145028 h 151121"/>
                <a:gd name="connsiteX6" fmla="*/ 188881 w 192802"/>
                <a:gd name="connsiteY6" fmla="*/ 148032 h 151121"/>
                <a:gd name="connsiteX7" fmla="*/ 192592 w 192802"/>
                <a:gd name="connsiteY7" fmla="*/ 146707 h 151121"/>
                <a:gd name="connsiteX8" fmla="*/ 192416 w 192802"/>
                <a:gd name="connsiteY8" fmla="*/ 125239 h 151121"/>
                <a:gd name="connsiteX9" fmla="*/ 174393 w 192802"/>
                <a:gd name="connsiteY9" fmla="*/ 103240 h 151121"/>
                <a:gd name="connsiteX10" fmla="*/ 169357 w 192802"/>
                <a:gd name="connsiteY10" fmla="*/ 82213 h 151121"/>
                <a:gd name="connsiteX11" fmla="*/ 163172 w 192802"/>
                <a:gd name="connsiteY11" fmla="*/ 72936 h 151121"/>
                <a:gd name="connsiteX12" fmla="*/ 144090 w 192802"/>
                <a:gd name="connsiteY12" fmla="*/ 49171 h 151121"/>
                <a:gd name="connsiteX13" fmla="*/ 120324 w 192802"/>
                <a:gd name="connsiteY13" fmla="*/ 18249 h 151121"/>
                <a:gd name="connsiteX14" fmla="*/ 108397 w 192802"/>
                <a:gd name="connsiteY14" fmla="*/ 18249 h 151121"/>
                <a:gd name="connsiteX15" fmla="*/ 89402 w 192802"/>
                <a:gd name="connsiteY15" fmla="*/ 1640 h 151121"/>
                <a:gd name="connsiteX16" fmla="*/ 63251 w 192802"/>
                <a:gd name="connsiteY16" fmla="*/ 4025 h 151121"/>
                <a:gd name="connsiteX17" fmla="*/ 32329 w 192802"/>
                <a:gd name="connsiteY17" fmla="*/ 4025 h 151121"/>
                <a:gd name="connsiteX18" fmla="*/ 13246 w 192802"/>
                <a:gd name="connsiteY18" fmla="*/ 20723 h 151121"/>
                <a:gd name="connsiteX19" fmla="*/ 11568 w 192802"/>
                <a:gd name="connsiteY19" fmla="*/ 21165 h 151121"/>
                <a:gd name="connsiteX20" fmla="*/ 3793 w 192802"/>
                <a:gd name="connsiteY20" fmla="*/ 48199 h 151121"/>
                <a:gd name="connsiteX21" fmla="*/ 16338 w 192802"/>
                <a:gd name="connsiteY21" fmla="*/ 96172 h 151121"/>
                <a:gd name="connsiteX22" fmla="*/ 18370 w 192802"/>
                <a:gd name="connsiteY22" fmla="*/ 102622 h 151121"/>
                <a:gd name="connsiteX23" fmla="*/ 61219 w 192802"/>
                <a:gd name="connsiteY23" fmla="*/ 95642 h 151121"/>
                <a:gd name="connsiteX24" fmla="*/ 93466 w 192802"/>
                <a:gd name="connsiteY24" fmla="*/ 109601 h 151121"/>
                <a:gd name="connsiteX25" fmla="*/ 111842 w 192802"/>
                <a:gd name="connsiteY25" fmla="*/ 112163 h 151121"/>
                <a:gd name="connsiteX26" fmla="*/ 90992 w 192802"/>
                <a:gd name="connsiteY26" fmla="*/ 117817 h 151121"/>
                <a:gd name="connsiteX27" fmla="*/ 62544 w 192802"/>
                <a:gd name="connsiteY27" fmla="*/ 110219 h 151121"/>
                <a:gd name="connsiteX28" fmla="*/ 23936 w 192802"/>
                <a:gd name="connsiteY28" fmla="*/ 120998 h 151121"/>
                <a:gd name="connsiteX29" fmla="*/ 14041 w 192802"/>
                <a:gd name="connsiteY29" fmla="*/ 123030 h 151121"/>
                <a:gd name="connsiteX30" fmla="*/ 17929 w 192802"/>
                <a:gd name="connsiteY30" fmla="*/ 138844 h 151121"/>
                <a:gd name="connsiteX31" fmla="*/ 21374 w 192802"/>
                <a:gd name="connsiteY31" fmla="*/ 142908 h 151121"/>
                <a:gd name="connsiteX32" fmla="*/ 38425 w 192802"/>
                <a:gd name="connsiteY32" fmla="*/ 147502 h 15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2802" h="151121">
                  <a:moveTo>
                    <a:pt x="38425" y="147502"/>
                  </a:moveTo>
                  <a:cubicBezTo>
                    <a:pt x="44698" y="148121"/>
                    <a:pt x="57420" y="139904"/>
                    <a:pt x="57420" y="139904"/>
                  </a:cubicBezTo>
                  <a:cubicBezTo>
                    <a:pt x="57420" y="139904"/>
                    <a:pt x="99827" y="136724"/>
                    <a:pt x="106718" y="136105"/>
                  </a:cubicBezTo>
                  <a:cubicBezTo>
                    <a:pt x="109192" y="135929"/>
                    <a:pt x="112284" y="136989"/>
                    <a:pt x="115288" y="138402"/>
                  </a:cubicBezTo>
                  <a:cubicBezTo>
                    <a:pt x="115464" y="136635"/>
                    <a:pt x="115376" y="135310"/>
                    <a:pt x="115376" y="135310"/>
                  </a:cubicBezTo>
                  <a:cubicBezTo>
                    <a:pt x="115376" y="135310"/>
                    <a:pt x="137905" y="139816"/>
                    <a:pt x="139407" y="145028"/>
                  </a:cubicBezTo>
                  <a:cubicBezTo>
                    <a:pt x="140909" y="150329"/>
                    <a:pt x="171654" y="154040"/>
                    <a:pt x="188881" y="148032"/>
                  </a:cubicBezTo>
                  <a:cubicBezTo>
                    <a:pt x="190118" y="147591"/>
                    <a:pt x="191355" y="147149"/>
                    <a:pt x="192592" y="146707"/>
                  </a:cubicBezTo>
                  <a:cubicBezTo>
                    <a:pt x="192769" y="139816"/>
                    <a:pt x="193034" y="128684"/>
                    <a:pt x="192416" y="125239"/>
                  </a:cubicBezTo>
                  <a:cubicBezTo>
                    <a:pt x="191444" y="120203"/>
                    <a:pt x="180400" y="109248"/>
                    <a:pt x="174393" y="103240"/>
                  </a:cubicBezTo>
                  <a:cubicBezTo>
                    <a:pt x="168385" y="97232"/>
                    <a:pt x="169357" y="82213"/>
                    <a:pt x="169357" y="82213"/>
                  </a:cubicBezTo>
                  <a:lnTo>
                    <a:pt x="163172" y="72936"/>
                  </a:lnTo>
                  <a:cubicBezTo>
                    <a:pt x="163172" y="72936"/>
                    <a:pt x="158402" y="53942"/>
                    <a:pt x="144090" y="49171"/>
                  </a:cubicBezTo>
                  <a:cubicBezTo>
                    <a:pt x="129865" y="44489"/>
                    <a:pt x="120324" y="18249"/>
                    <a:pt x="120324" y="18249"/>
                  </a:cubicBezTo>
                  <a:lnTo>
                    <a:pt x="108397" y="18249"/>
                  </a:lnTo>
                  <a:cubicBezTo>
                    <a:pt x="108397" y="18249"/>
                    <a:pt x="98943" y="6411"/>
                    <a:pt x="89402" y="1640"/>
                  </a:cubicBezTo>
                  <a:cubicBezTo>
                    <a:pt x="79860" y="-3131"/>
                    <a:pt x="63251" y="4025"/>
                    <a:pt x="63251" y="4025"/>
                  </a:cubicBezTo>
                  <a:cubicBezTo>
                    <a:pt x="63251" y="4025"/>
                    <a:pt x="44168" y="6411"/>
                    <a:pt x="32329" y="4025"/>
                  </a:cubicBezTo>
                  <a:cubicBezTo>
                    <a:pt x="20403" y="1640"/>
                    <a:pt x="22788" y="18249"/>
                    <a:pt x="13246" y="20723"/>
                  </a:cubicBezTo>
                  <a:cubicBezTo>
                    <a:pt x="12893" y="20811"/>
                    <a:pt x="12186" y="20988"/>
                    <a:pt x="11568" y="21165"/>
                  </a:cubicBezTo>
                  <a:cubicBezTo>
                    <a:pt x="10507" y="30883"/>
                    <a:pt x="8829" y="40778"/>
                    <a:pt x="3793" y="48199"/>
                  </a:cubicBezTo>
                  <a:cubicBezTo>
                    <a:pt x="-7162" y="64720"/>
                    <a:pt x="8298" y="88751"/>
                    <a:pt x="16338" y="96172"/>
                  </a:cubicBezTo>
                  <a:cubicBezTo>
                    <a:pt x="18017" y="97762"/>
                    <a:pt x="18459" y="99971"/>
                    <a:pt x="18370" y="102622"/>
                  </a:cubicBezTo>
                  <a:cubicBezTo>
                    <a:pt x="36570" y="104477"/>
                    <a:pt x="46730" y="102533"/>
                    <a:pt x="61219" y="95642"/>
                  </a:cubicBezTo>
                  <a:cubicBezTo>
                    <a:pt x="75796" y="88663"/>
                    <a:pt x="77033" y="108276"/>
                    <a:pt x="93466" y="109601"/>
                  </a:cubicBezTo>
                  <a:cubicBezTo>
                    <a:pt x="109898" y="110838"/>
                    <a:pt x="111842" y="112163"/>
                    <a:pt x="111842" y="112163"/>
                  </a:cubicBezTo>
                  <a:cubicBezTo>
                    <a:pt x="111842" y="112163"/>
                    <a:pt x="101064" y="119143"/>
                    <a:pt x="90992" y="117817"/>
                  </a:cubicBezTo>
                  <a:cubicBezTo>
                    <a:pt x="80921" y="116492"/>
                    <a:pt x="69524" y="103858"/>
                    <a:pt x="62544" y="110219"/>
                  </a:cubicBezTo>
                  <a:cubicBezTo>
                    <a:pt x="55565" y="116492"/>
                    <a:pt x="34096" y="120380"/>
                    <a:pt x="23936" y="120998"/>
                  </a:cubicBezTo>
                  <a:cubicBezTo>
                    <a:pt x="22257" y="121086"/>
                    <a:pt x="18724" y="121881"/>
                    <a:pt x="14041" y="123030"/>
                  </a:cubicBezTo>
                  <a:cubicBezTo>
                    <a:pt x="13334" y="128684"/>
                    <a:pt x="13776" y="134162"/>
                    <a:pt x="17929" y="138844"/>
                  </a:cubicBezTo>
                  <a:cubicBezTo>
                    <a:pt x="19254" y="140258"/>
                    <a:pt x="20314" y="141583"/>
                    <a:pt x="21374" y="142908"/>
                  </a:cubicBezTo>
                  <a:cubicBezTo>
                    <a:pt x="38337" y="138402"/>
                    <a:pt x="33036" y="146884"/>
                    <a:pt x="38425" y="14750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88">
              <a:extLst>
                <a:ext uri="{FF2B5EF4-FFF2-40B4-BE49-F238E27FC236}">
                  <a16:creationId xmlns:a16="http://schemas.microsoft.com/office/drawing/2014/main" id="{781AE4A3-A5AA-455A-9792-2B7652989E8E}"/>
                </a:ext>
              </a:extLst>
            </p:cNvPr>
            <p:cNvSpPr/>
            <p:nvPr/>
          </p:nvSpPr>
          <p:spPr>
            <a:xfrm>
              <a:off x="5163311" y="3872840"/>
              <a:ext cx="94002" cy="56031"/>
            </a:xfrm>
            <a:custGeom>
              <a:avLst/>
              <a:gdLst>
                <a:gd name="connsiteX0" fmla="*/ 49121 w 94002"/>
                <a:gd name="connsiteY0" fmla="*/ 52498 h 56031"/>
                <a:gd name="connsiteX1" fmla="*/ 76863 w 94002"/>
                <a:gd name="connsiteY1" fmla="*/ 35977 h 56031"/>
                <a:gd name="connsiteX2" fmla="*/ 88878 w 94002"/>
                <a:gd name="connsiteY2" fmla="*/ 30676 h 56031"/>
                <a:gd name="connsiteX3" fmla="*/ 86581 w 94002"/>
                <a:gd name="connsiteY3" fmla="*/ 14950 h 56031"/>
                <a:gd name="connsiteX4" fmla="*/ 94002 w 94002"/>
                <a:gd name="connsiteY4" fmla="*/ 2316 h 56031"/>
                <a:gd name="connsiteX5" fmla="*/ 85432 w 94002"/>
                <a:gd name="connsiteY5" fmla="*/ 19 h 56031"/>
                <a:gd name="connsiteX6" fmla="*/ 36135 w 94002"/>
                <a:gd name="connsiteY6" fmla="*/ 3818 h 56031"/>
                <a:gd name="connsiteX7" fmla="*/ 17140 w 94002"/>
                <a:gd name="connsiteY7" fmla="*/ 11416 h 56031"/>
                <a:gd name="connsiteX8" fmla="*/ 0 w 94002"/>
                <a:gd name="connsiteY8" fmla="*/ 6734 h 56031"/>
                <a:gd name="connsiteX9" fmla="*/ 27123 w 94002"/>
                <a:gd name="connsiteY9" fmla="*/ 27672 h 56031"/>
                <a:gd name="connsiteX10" fmla="*/ 41612 w 94002"/>
                <a:gd name="connsiteY10" fmla="*/ 53205 h 56031"/>
                <a:gd name="connsiteX11" fmla="*/ 45499 w 94002"/>
                <a:gd name="connsiteY11" fmla="*/ 56032 h 56031"/>
                <a:gd name="connsiteX12" fmla="*/ 49121 w 94002"/>
                <a:gd name="connsiteY12" fmla="*/ 52498 h 5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002" h="56031">
                  <a:moveTo>
                    <a:pt x="49121" y="52498"/>
                  </a:moveTo>
                  <a:cubicBezTo>
                    <a:pt x="56631" y="47285"/>
                    <a:pt x="71650" y="33768"/>
                    <a:pt x="76863" y="35977"/>
                  </a:cubicBezTo>
                  <a:cubicBezTo>
                    <a:pt x="82075" y="38274"/>
                    <a:pt x="88878" y="33680"/>
                    <a:pt x="88878" y="30676"/>
                  </a:cubicBezTo>
                  <a:cubicBezTo>
                    <a:pt x="88878" y="27672"/>
                    <a:pt x="78364" y="17954"/>
                    <a:pt x="86581" y="14950"/>
                  </a:cubicBezTo>
                  <a:cubicBezTo>
                    <a:pt x="92235" y="12918"/>
                    <a:pt x="93649" y="6292"/>
                    <a:pt x="94002" y="2316"/>
                  </a:cubicBezTo>
                  <a:cubicBezTo>
                    <a:pt x="90998" y="903"/>
                    <a:pt x="87906" y="-157"/>
                    <a:pt x="85432" y="19"/>
                  </a:cubicBezTo>
                  <a:cubicBezTo>
                    <a:pt x="78453" y="638"/>
                    <a:pt x="36135" y="3818"/>
                    <a:pt x="36135" y="3818"/>
                  </a:cubicBezTo>
                  <a:cubicBezTo>
                    <a:pt x="36135" y="3818"/>
                    <a:pt x="23412" y="12035"/>
                    <a:pt x="17140" y="11416"/>
                  </a:cubicBezTo>
                  <a:cubicBezTo>
                    <a:pt x="11839" y="10886"/>
                    <a:pt x="17140" y="2405"/>
                    <a:pt x="0" y="6734"/>
                  </a:cubicBezTo>
                  <a:cubicBezTo>
                    <a:pt x="8570" y="17424"/>
                    <a:pt x="9719" y="22725"/>
                    <a:pt x="27123" y="27672"/>
                  </a:cubicBezTo>
                  <a:cubicBezTo>
                    <a:pt x="46648" y="33150"/>
                    <a:pt x="25621" y="43221"/>
                    <a:pt x="41612" y="53205"/>
                  </a:cubicBezTo>
                  <a:cubicBezTo>
                    <a:pt x="43114" y="54177"/>
                    <a:pt x="44262" y="55148"/>
                    <a:pt x="45499" y="56032"/>
                  </a:cubicBezTo>
                  <a:cubicBezTo>
                    <a:pt x="47001" y="54442"/>
                    <a:pt x="48327" y="53116"/>
                    <a:pt x="49121" y="5249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89">
              <a:extLst>
                <a:ext uri="{FF2B5EF4-FFF2-40B4-BE49-F238E27FC236}">
                  <a16:creationId xmlns:a16="http://schemas.microsoft.com/office/drawing/2014/main" id="{52F4B30C-349E-4F6B-BD92-8E9467FB3EB1}"/>
                </a:ext>
              </a:extLst>
            </p:cNvPr>
            <p:cNvSpPr/>
            <p:nvPr/>
          </p:nvSpPr>
          <p:spPr>
            <a:xfrm>
              <a:off x="6210322" y="3925864"/>
              <a:ext cx="415323" cy="290049"/>
            </a:xfrm>
            <a:custGeom>
              <a:avLst/>
              <a:gdLst>
                <a:gd name="connsiteX0" fmla="*/ 384048 w 415323"/>
                <a:gd name="connsiteY0" fmla="*/ 163977 h 290049"/>
                <a:gd name="connsiteX1" fmla="*/ 371591 w 415323"/>
                <a:gd name="connsiteY1" fmla="*/ 141007 h 290049"/>
                <a:gd name="connsiteX2" fmla="*/ 350741 w 415323"/>
                <a:gd name="connsiteY2" fmla="*/ 122189 h 290049"/>
                <a:gd name="connsiteX3" fmla="*/ 336163 w 415323"/>
                <a:gd name="connsiteY3" fmla="*/ 101338 h 290049"/>
                <a:gd name="connsiteX4" fmla="*/ 309041 w 415323"/>
                <a:gd name="connsiteY4" fmla="*/ 88793 h 290049"/>
                <a:gd name="connsiteX5" fmla="*/ 304888 w 415323"/>
                <a:gd name="connsiteY5" fmla="*/ 78368 h 290049"/>
                <a:gd name="connsiteX6" fmla="*/ 290311 w 415323"/>
                <a:gd name="connsiteY6" fmla="*/ 76248 h 290049"/>
                <a:gd name="connsiteX7" fmla="*/ 294463 w 415323"/>
                <a:gd name="connsiteY7" fmla="*/ 63702 h 290049"/>
                <a:gd name="connsiteX8" fmla="*/ 292343 w 415323"/>
                <a:gd name="connsiteY8" fmla="*/ 34459 h 290049"/>
                <a:gd name="connsiteX9" fmla="*/ 268401 w 415323"/>
                <a:gd name="connsiteY9" fmla="*/ 2389 h 290049"/>
                <a:gd name="connsiteX10" fmla="*/ 262569 w 415323"/>
                <a:gd name="connsiteY10" fmla="*/ 1063 h 290049"/>
                <a:gd name="connsiteX11" fmla="*/ 234563 w 415323"/>
                <a:gd name="connsiteY11" fmla="*/ 12019 h 290049"/>
                <a:gd name="connsiteX12" fmla="*/ 227584 w 415323"/>
                <a:gd name="connsiteY12" fmla="*/ 28098 h 290049"/>
                <a:gd name="connsiteX13" fmla="*/ 194542 w 415323"/>
                <a:gd name="connsiteY13" fmla="*/ 62112 h 290049"/>
                <a:gd name="connsiteX14" fmla="*/ 146569 w 415323"/>
                <a:gd name="connsiteY14" fmla="*/ 72095 h 290049"/>
                <a:gd name="connsiteX15" fmla="*/ 144537 w 415323"/>
                <a:gd name="connsiteY15" fmla="*/ 90118 h 290049"/>
                <a:gd name="connsiteX16" fmla="*/ 114587 w 415323"/>
                <a:gd name="connsiteY16" fmla="*/ 106109 h 290049"/>
                <a:gd name="connsiteX17" fmla="*/ 77569 w 415323"/>
                <a:gd name="connsiteY17" fmla="*/ 117153 h 290049"/>
                <a:gd name="connsiteX18" fmla="*/ 55571 w 415323"/>
                <a:gd name="connsiteY18" fmla="*/ 117153 h 290049"/>
                <a:gd name="connsiteX19" fmla="*/ 36576 w 415323"/>
                <a:gd name="connsiteY19" fmla="*/ 125104 h 290049"/>
                <a:gd name="connsiteX20" fmla="*/ 33572 w 415323"/>
                <a:gd name="connsiteY20" fmla="*/ 121570 h 290049"/>
                <a:gd name="connsiteX21" fmla="*/ 16521 w 415323"/>
                <a:gd name="connsiteY21" fmla="*/ 142597 h 290049"/>
                <a:gd name="connsiteX22" fmla="*/ 0 w 415323"/>
                <a:gd name="connsiteY22" fmla="*/ 176346 h 290049"/>
                <a:gd name="connsiteX23" fmla="*/ 4506 w 415323"/>
                <a:gd name="connsiteY23" fmla="*/ 204087 h 290049"/>
                <a:gd name="connsiteX24" fmla="*/ 14224 w 415323"/>
                <a:gd name="connsiteY24" fmla="*/ 231121 h 290049"/>
                <a:gd name="connsiteX25" fmla="*/ 19525 w 415323"/>
                <a:gd name="connsiteY25" fmla="*/ 251441 h 290049"/>
                <a:gd name="connsiteX26" fmla="*/ 27034 w 415323"/>
                <a:gd name="connsiteY26" fmla="*/ 262662 h 290049"/>
                <a:gd name="connsiteX27" fmla="*/ 48768 w 415323"/>
                <a:gd name="connsiteY27" fmla="*/ 284395 h 290049"/>
                <a:gd name="connsiteX28" fmla="*/ 54599 w 415323"/>
                <a:gd name="connsiteY28" fmla="*/ 290049 h 290049"/>
                <a:gd name="connsiteX29" fmla="*/ 56631 w 415323"/>
                <a:gd name="connsiteY29" fmla="*/ 286869 h 290049"/>
                <a:gd name="connsiteX30" fmla="*/ 62904 w 415323"/>
                <a:gd name="connsiteY30" fmla="*/ 261778 h 290049"/>
                <a:gd name="connsiteX31" fmla="*/ 81633 w 415323"/>
                <a:gd name="connsiteY31" fmla="*/ 257626 h 290049"/>
                <a:gd name="connsiteX32" fmla="*/ 96211 w 415323"/>
                <a:gd name="connsiteY32" fmla="*/ 253473 h 290049"/>
                <a:gd name="connsiteX33" fmla="*/ 125454 w 415323"/>
                <a:gd name="connsiteY33" fmla="*/ 257626 h 290049"/>
                <a:gd name="connsiteX34" fmla="*/ 125454 w 415323"/>
                <a:gd name="connsiteY34" fmla="*/ 234655 h 290049"/>
                <a:gd name="connsiteX35" fmla="*/ 160882 w 415323"/>
                <a:gd name="connsiteY35" fmla="*/ 207533 h 290049"/>
                <a:gd name="connsiteX36" fmla="*/ 188004 w 415323"/>
                <a:gd name="connsiteY36" fmla="*/ 226350 h 290049"/>
                <a:gd name="connsiteX37" fmla="*/ 252675 w 415323"/>
                <a:gd name="connsiteY37" fmla="*/ 238896 h 290049"/>
                <a:gd name="connsiteX38" fmla="*/ 263100 w 415323"/>
                <a:gd name="connsiteY38" fmla="*/ 215925 h 290049"/>
                <a:gd name="connsiteX39" fmla="*/ 290222 w 415323"/>
                <a:gd name="connsiteY39" fmla="*/ 215925 h 290049"/>
                <a:gd name="connsiteX40" fmla="*/ 325650 w 415323"/>
                <a:gd name="connsiteY40" fmla="*/ 205500 h 290049"/>
                <a:gd name="connsiteX41" fmla="*/ 352773 w 415323"/>
                <a:gd name="connsiteY41" fmla="*/ 201348 h 290049"/>
                <a:gd name="connsiteX42" fmla="*/ 390321 w 415323"/>
                <a:gd name="connsiteY42" fmla="*/ 205500 h 290049"/>
                <a:gd name="connsiteX43" fmla="*/ 415323 w 415323"/>
                <a:gd name="connsiteY43" fmla="*/ 201348 h 290049"/>
                <a:gd name="connsiteX44" fmla="*/ 406930 w 415323"/>
                <a:gd name="connsiteY44" fmla="*/ 180498 h 290049"/>
                <a:gd name="connsiteX45" fmla="*/ 384048 w 415323"/>
                <a:gd name="connsiteY45" fmla="*/ 163977 h 29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15323" h="290049">
                  <a:moveTo>
                    <a:pt x="384048" y="163977"/>
                  </a:moveTo>
                  <a:cubicBezTo>
                    <a:pt x="384048" y="157704"/>
                    <a:pt x="384048" y="151432"/>
                    <a:pt x="371591" y="141007"/>
                  </a:cubicBezTo>
                  <a:cubicBezTo>
                    <a:pt x="359046" y="130581"/>
                    <a:pt x="350741" y="128461"/>
                    <a:pt x="350741" y="122189"/>
                  </a:cubicBezTo>
                  <a:cubicBezTo>
                    <a:pt x="350741" y="115916"/>
                    <a:pt x="346588" y="113795"/>
                    <a:pt x="336163" y="101338"/>
                  </a:cubicBezTo>
                  <a:cubicBezTo>
                    <a:pt x="325738" y="88793"/>
                    <a:pt x="309041" y="88793"/>
                    <a:pt x="309041" y="88793"/>
                  </a:cubicBezTo>
                  <a:lnTo>
                    <a:pt x="304888" y="78368"/>
                  </a:lnTo>
                  <a:lnTo>
                    <a:pt x="290311" y="76248"/>
                  </a:lnTo>
                  <a:cubicBezTo>
                    <a:pt x="290311" y="76248"/>
                    <a:pt x="281918" y="69975"/>
                    <a:pt x="294463" y="63702"/>
                  </a:cubicBezTo>
                  <a:cubicBezTo>
                    <a:pt x="306920" y="57429"/>
                    <a:pt x="294463" y="40732"/>
                    <a:pt x="292343" y="34459"/>
                  </a:cubicBezTo>
                  <a:cubicBezTo>
                    <a:pt x="290576" y="29070"/>
                    <a:pt x="272907" y="7778"/>
                    <a:pt x="268401" y="2389"/>
                  </a:cubicBezTo>
                  <a:cubicBezTo>
                    <a:pt x="266192" y="2300"/>
                    <a:pt x="264072" y="1947"/>
                    <a:pt x="262569" y="1063"/>
                  </a:cubicBezTo>
                  <a:cubicBezTo>
                    <a:pt x="255590" y="-2912"/>
                    <a:pt x="241543" y="5039"/>
                    <a:pt x="234563" y="12019"/>
                  </a:cubicBezTo>
                  <a:cubicBezTo>
                    <a:pt x="227584" y="19087"/>
                    <a:pt x="232532" y="23062"/>
                    <a:pt x="227584" y="28098"/>
                  </a:cubicBezTo>
                  <a:cubicBezTo>
                    <a:pt x="222548" y="33134"/>
                    <a:pt x="205586" y="48065"/>
                    <a:pt x="194542" y="62112"/>
                  </a:cubicBezTo>
                  <a:cubicBezTo>
                    <a:pt x="183499" y="76071"/>
                    <a:pt x="155492" y="67148"/>
                    <a:pt x="146569" y="72095"/>
                  </a:cubicBezTo>
                  <a:cubicBezTo>
                    <a:pt x="137558" y="77131"/>
                    <a:pt x="150545" y="85082"/>
                    <a:pt x="144537" y="90118"/>
                  </a:cubicBezTo>
                  <a:cubicBezTo>
                    <a:pt x="138529" y="95154"/>
                    <a:pt x="120507" y="103105"/>
                    <a:pt x="114587" y="106109"/>
                  </a:cubicBezTo>
                  <a:cubicBezTo>
                    <a:pt x="108579" y="109113"/>
                    <a:pt x="84549" y="108053"/>
                    <a:pt x="77569" y="117153"/>
                  </a:cubicBezTo>
                  <a:cubicBezTo>
                    <a:pt x="70590" y="126076"/>
                    <a:pt x="62550" y="107081"/>
                    <a:pt x="55571" y="117153"/>
                  </a:cubicBezTo>
                  <a:cubicBezTo>
                    <a:pt x="48591" y="127136"/>
                    <a:pt x="40552" y="128196"/>
                    <a:pt x="36576" y="125104"/>
                  </a:cubicBezTo>
                  <a:cubicBezTo>
                    <a:pt x="35604" y="124397"/>
                    <a:pt x="34632" y="123160"/>
                    <a:pt x="33572" y="121570"/>
                  </a:cubicBezTo>
                  <a:cubicBezTo>
                    <a:pt x="27123" y="127578"/>
                    <a:pt x="19171" y="134292"/>
                    <a:pt x="16521" y="142597"/>
                  </a:cubicBezTo>
                  <a:cubicBezTo>
                    <a:pt x="12015" y="156821"/>
                    <a:pt x="0" y="169631"/>
                    <a:pt x="0" y="176346"/>
                  </a:cubicBezTo>
                  <a:cubicBezTo>
                    <a:pt x="0" y="183060"/>
                    <a:pt x="4506" y="192072"/>
                    <a:pt x="4506" y="204087"/>
                  </a:cubicBezTo>
                  <a:cubicBezTo>
                    <a:pt x="4506" y="216102"/>
                    <a:pt x="7509" y="222110"/>
                    <a:pt x="14224" y="231121"/>
                  </a:cubicBezTo>
                  <a:cubicBezTo>
                    <a:pt x="20938" y="240133"/>
                    <a:pt x="19525" y="251441"/>
                    <a:pt x="19525" y="251441"/>
                  </a:cubicBezTo>
                  <a:cubicBezTo>
                    <a:pt x="19525" y="251441"/>
                    <a:pt x="21734" y="255947"/>
                    <a:pt x="27034" y="262662"/>
                  </a:cubicBezTo>
                  <a:cubicBezTo>
                    <a:pt x="32247" y="269376"/>
                    <a:pt x="47266" y="279183"/>
                    <a:pt x="48768" y="284395"/>
                  </a:cubicBezTo>
                  <a:cubicBezTo>
                    <a:pt x="49475" y="286781"/>
                    <a:pt x="52037" y="288724"/>
                    <a:pt x="54599" y="290049"/>
                  </a:cubicBezTo>
                  <a:cubicBezTo>
                    <a:pt x="55217" y="288989"/>
                    <a:pt x="55924" y="287841"/>
                    <a:pt x="56631" y="286869"/>
                  </a:cubicBezTo>
                  <a:cubicBezTo>
                    <a:pt x="65024" y="276444"/>
                    <a:pt x="62904" y="261778"/>
                    <a:pt x="62904" y="261778"/>
                  </a:cubicBezTo>
                  <a:lnTo>
                    <a:pt x="81633" y="257626"/>
                  </a:lnTo>
                  <a:lnTo>
                    <a:pt x="96211" y="253473"/>
                  </a:lnTo>
                  <a:lnTo>
                    <a:pt x="125454" y="257626"/>
                  </a:lnTo>
                  <a:lnTo>
                    <a:pt x="125454" y="234655"/>
                  </a:lnTo>
                  <a:cubicBezTo>
                    <a:pt x="125454" y="234655"/>
                    <a:pt x="146304" y="207533"/>
                    <a:pt x="160882" y="207533"/>
                  </a:cubicBezTo>
                  <a:cubicBezTo>
                    <a:pt x="175459" y="207533"/>
                    <a:pt x="188004" y="226350"/>
                    <a:pt x="188004" y="226350"/>
                  </a:cubicBezTo>
                  <a:lnTo>
                    <a:pt x="252675" y="238896"/>
                  </a:lnTo>
                  <a:cubicBezTo>
                    <a:pt x="252675" y="238896"/>
                    <a:pt x="256827" y="220166"/>
                    <a:pt x="263100" y="215925"/>
                  </a:cubicBezTo>
                  <a:cubicBezTo>
                    <a:pt x="269372" y="211773"/>
                    <a:pt x="281830" y="220166"/>
                    <a:pt x="290222" y="215925"/>
                  </a:cubicBezTo>
                  <a:cubicBezTo>
                    <a:pt x="298616" y="211773"/>
                    <a:pt x="311073" y="205500"/>
                    <a:pt x="325650" y="205500"/>
                  </a:cubicBezTo>
                  <a:cubicBezTo>
                    <a:pt x="340228" y="205500"/>
                    <a:pt x="346500" y="213894"/>
                    <a:pt x="352773" y="201348"/>
                  </a:cubicBezTo>
                  <a:cubicBezTo>
                    <a:pt x="359046" y="188803"/>
                    <a:pt x="390321" y="205500"/>
                    <a:pt x="390321" y="205500"/>
                  </a:cubicBezTo>
                  <a:lnTo>
                    <a:pt x="415323" y="201348"/>
                  </a:lnTo>
                  <a:lnTo>
                    <a:pt x="406930" y="180498"/>
                  </a:lnTo>
                  <a:cubicBezTo>
                    <a:pt x="407019" y="180763"/>
                    <a:pt x="384048" y="170250"/>
                    <a:pt x="384048" y="16397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90">
              <a:extLst>
                <a:ext uri="{FF2B5EF4-FFF2-40B4-BE49-F238E27FC236}">
                  <a16:creationId xmlns:a16="http://schemas.microsoft.com/office/drawing/2014/main" id="{50953CD2-CB55-4D5A-AB07-68C42C487478}"/>
                </a:ext>
              </a:extLst>
            </p:cNvPr>
            <p:cNvSpPr/>
            <p:nvPr/>
          </p:nvSpPr>
          <p:spPr>
            <a:xfrm>
              <a:off x="5816010" y="3832129"/>
              <a:ext cx="399282" cy="325870"/>
            </a:xfrm>
            <a:custGeom>
              <a:avLst/>
              <a:gdLst>
                <a:gd name="connsiteX0" fmla="*/ 246682 w 399282"/>
                <a:gd name="connsiteY0" fmla="*/ 239071 h 325870"/>
                <a:gd name="connsiteX1" fmla="*/ 266649 w 399282"/>
                <a:gd name="connsiteY1" fmla="*/ 236067 h 325870"/>
                <a:gd name="connsiteX2" fmla="*/ 290680 w 399282"/>
                <a:gd name="connsiteY2" fmla="*/ 253030 h 325870"/>
                <a:gd name="connsiteX3" fmla="*/ 304727 w 399282"/>
                <a:gd name="connsiteY3" fmla="*/ 238011 h 325870"/>
                <a:gd name="connsiteX4" fmla="*/ 329730 w 399282"/>
                <a:gd name="connsiteY4" fmla="*/ 185974 h 325870"/>
                <a:gd name="connsiteX5" fmla="*/ 345721 w 399282"/>
                <a:gd name="connsiteY5" fmla="*/ 166007 h 325870"/>
                <a:gd name="connsiteX6" fmla="*/ 349696 w 399282"/>
                <a:gd name="connsiteY6" fmla="*/ 147984 h 325870"/>
                <a:gd name="connsiteX7" fmla="*/ 357647 w 399282"/>
                <a:gd name="connsiteY7" fmla="*/ 125986 h 325870"/>
                <a:gd name="connsiteX8" fmla="*/ 377614 w 399282"/>
                <a:gd name="connsiteY8" fmla="*/ 88968 h 325870"/>
                <a:gd name="connsiteX9" fmla="*/ 397669 w 399282"/>
                <a:gd name="connsiteY9" fmla="*/ 77925 h 325870"/>
                <a:gd name="connsiteX10" fmla="*/ 395637 w 399282"/>
                <a:gd name="connsiteY10" fmla="*/ 56898 h 325870"/>
                <a:gd name="connsiteX11" fmla="*/ 381678 w 399282"/>
                <a:gd name="connsiteY11" fmla="*/ 42939 h 325870"/>
                <a:gd name="connsiteX12" fmla="*/ 383798 w 399282"/>
                <a:gd name="connsiteY12" fmla="*/ 24651 h 325870"/>
                <a:gd name="connsiteX13" fmla="*/ 370635 w 399282"/>
                <a:gd name="connsiteY13" fmla="*/ 10868 h 325870"/>
                <a:gd name="connsiteX14" fmla="*/ 358620 w 399282"/>
                <a:gd name="connsiteY14" fmla="*/ 3889 h 325870"/>
                <a:gd name="connsiteX15" fmla="*/ 334589 w 399282"/>
                <a:gd name="connsiteY15" fmla="*/ 25888 h 325870"/>
                <a:gd name="connsiteX16" fmla="*/ 306583 w 399282"/>
                <a:gd name="connsiteY16" fmla="*/ 18908 h 325870"/>
                <a:gd name="connsiteX17" fmla="*/ 263557 w 399282"/>
                <a:gd name="connsiteY17" fmla="*/ 17936 h 325870"/>
                <a:gd name="connsiteX18" fmla="*/ 238555 w 399282"/>
                <a:gd name="connsiteY18" fmla="*/ 33927 h 325870"/>
                <a:gd name="connsiteX19" fmla="*/ 205513 w 399282"/>
                <a:gd name="connsiteY19" fmla="*/ 33927 h 325870"/>
                <a:gd name="connsiteX20" fmla="*/ 179450 w 399282"/>
                <a:gd name="connsiteY20" fmla="*/ 19969 h 325870"/>
                <a:gd name="connsiteX21" fmla="*/ 151444 w 399282"/>
                <a:gd name="connsiteY21" fmla="*/ 27920 h 325870"/>
                <a:gd name="connsiteX22" fmla="*/ 132449 w 399282"/>
                <a:gd name="connsiteY22" fmla="*/ 9897 h 325870"/>
                <a:gd name="connsiteX23" fmla="*/ 105414 w 399282"/>
                <a:gd name="connsiteY23" fmla="*/ 1857 h 325870"/>
                <a:gd name="connsiteX24" fmla="*/ 85359 w 399282"/>
                <a:gd name="connsiteY24" fmla="*/ 8837 h 325870"/>
                <a:gd name="connsiteX25" fmla="*/ 54350 w 399282"/>
                <a:gd name="connsiteY25" fmla="*/ 8837 h 325870"/>
                <a:gd name="connsiteX26" fmla="*/ 46310 w 399282"/>
                <a:gd name="connsiteY26" fmla="*/ 35871 h 325870"/>
                <a:gd name="connsiteX27" fmla="*/ 31290 w 399282"/>
                <a:gd name="connsiteY27" fmla="*/ 59902 h 325870"/>
                <a:gd name="connsiteX28" fmla="*/ 28110 w 399282"/>
                <a:gd name="connsiteY28" fmla="*/ 66616 h 325870"/>
                <a:gd name="connsiteX29" fmla="*/ 31556 w 399282"/>
                <a:gd name="connsiteY29" fmla="*/ 89410 h 325870"/>
                <a:gd name="connsiteX30" fmla="*/ 27757 w 399282"/>
                <a:gd name="connsiteY30" fmla="*/ 137471 h 325870"/>
                <a:gd name="connsiteX31" fmla="*/ 15035 w 399282"/>
                <a:gd name="connsiteY31" fmla="*/ 156996 h 325870"/>
                <a:gd name="connsiteX32" fmla="*/ 811 w 399282"/>
                <a:gd name="connsiteY32" fmla="*/ 181733 h 325870"/>
                <a:gd name="connsiteX33" fmla="*/ 1606 w 399282"/>
                <a:gd name="connsiteY33" fmla="*/ 221490 h 325870"/>
                <a:gd name="connsiteX34" fmla="*/ 11942 w 399282"/>
                <a:gd name="connsiteY34" fmla="*/ 248171 h 325870"/>
                <a:gd name="connsiteX35" fmla="*/ 12296 w 399282"/>
                <a:gd name="connsiteY35" fmla="*/ 248524 h 325870"/>
                <a:gd name="connsiteX36" fmla="*/ 62831 w 399282"/>
                <a:gd name="connsiteY36" fmla="*/ 261511 h 325870"/>
                <a:gd name="connsiteX37" fmla="*/ 94813 w 399282"/>
                <a:gd name="connsiteY37" fmla="*/ 296055 h 325870"/>
                <a:gd name="connsiteX38" fmla="*/ 112836 w 399282"/>
                <a:gd name="connsiteY38" fmla="*/ 325034 h 325870"/>
                <a:gd name="connsiteX39" fmla="*/ 147380 w 399282"/>
                <a:gd name="connsiteY39" fmla="*/ 317524 h 325870"/>
                <a:gd name="connsiteX40" fmla="*/ 192437 w 399282"/>
                <a:gd name="connsiteY40" fmla="*/ 312576 h 325870"/>
                <a:gd name="connsiteX41" fmla="*/ 197826 w 399282"/>
                <a:gd name="connsiteY41" fmla="*/ 312311 h 325870"/>
                <a:gd name="connsiteX42" fmla="*/ 207633 w 399282"/>
                <a:gd name="connsiteY42" fmla="*/ 276000 h 325870"/>
                <a:gd name="connsiteX43" fmla="*/ 246682 w 399282"/>
                <a:gd name="connsiteY43" fmla="*/ 239071 h 3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9282" h="325870">
                  <a:moveTo>
                    <a:pt x="246682" y="239071"/>
                  </a:moveTo>
                  <a:cubicBezTo>
                    <a:pt x="250747" y="238011"/>
                    <a:pt x="259670" y="241103"/>
                    <a:pt x="266649" y="236067"/>
                  </a:cubicBezTo>
                  <a:cubicBezTo>
                    <a:pt x="273629" y="231120"/>
                    <a:pt x="288648" y="243047"/>
                    <a:pt x="290680" y="253030"/>
                  </a:cubicBezTo>
                  <a:cubicBezTo>
                    <a:pt x="292712" y="263013"/>
                    <a:pt x="298719" y="249054"/>
                    <a:pt x="304727" y="238011"/>
                  </a:cubicBezTo>
                  <a:cubicBezTo>
                    <a:pt x="310735" y="226967"/>
                    <a:pt x="329730" y="194014"/>
                    <a:pt x="329730" y="185974"/>
                  </a:cubicBezTo>
                  <a:cubicBezTo>
                    <a:pt x="329730" y="177934"/>
                    <a:pt x="345721" y="170955"/>
                    <a:pt x="345721" y="166007"/>
                  </a:cubicBezTo>
                  <a:cubicBezTo>
                    <a:pt x="345721" y="161060"/>
                    <a:pt x="344660" y="150016"/>
                    <a:pt x="349696" y="147984"/>
                  </a:cubicBezTo>
                  <a:cubicBezTo>
                    <a:pt x="354644" y="145952"/>
                    <a:pt x="358707" y="131022"/>
                    <a:pt x="357647" y="125986"/>
                  </a:cubicBezTo>
                  <a:cubicBezTo>
                    <a:pt x="356676" y="120950"/>
                    <a:pt x="374610" y="92944"/>
                    <a:pt x="377614" y="88968"/>
                  </a:cubicBezTo>
                  <a:cubicBezTo>
                    <a:pt x="380618" y="84992"/>
                    <a:pt x="396609" y="87024"/>
                    <a:pt x="397669" y="77925"/>
                  </a:cubicBezTo>
                  <a:cubicBezTo>
                    <a:pt x="398641" y="69001"/>
                    <a:pt x="401645" y="58930"/>
                    <a:pt x="395637" y="56898"/>
                  </a:cubicBezTo>
                  <a:cubicBezTo>
                    <a:pt x="389629" y="54866"/>
                    <a:pt x="381678" y="47886"/>
                    <a:pt x="381678" y="42939"/>
                  </a:cubicBezTo>
                  <a:cubicBezTo>
                    <a:pt x="381678" y="40112"/>
                    <a:pt x="382031" y="31895"/>
                    <a:pt x="383798" y="24651"/>
                  </a:cubicBezTo>
                  <a:cubicBezTo>
                    <a:pt x="375759" y="23502"/>
                    <a:pt x="375317" y="15551"/>
                    <a:pt x="370635" y="10868"/>
                  </a:cubicBezTo>
                  <a:cubicBezTo>
                    <a:pt x="365687" y="5833"/>
                    <a:pt x="365687" y="1857"/>
                    <a:pt x="358620" y="3889"/>
                  </a:cubicBezTo>
                  <a:cubicBezTo>
                    <a:pt x="351640" y="5921"/>
                    <a:pt x="343600" y="22884"/>
                    <a:pt x="334589" y="25888"/>
                  </a:cubicBezTo>
                  <a:cubicBezTo>
                    <a:pt x="325577" y="28891"/>
                    <a:pt x="312590" y="21912"/>
                    <a:pt x="306583" y="18908"/>
                  </a:cubicBezTo>
                  <a:cubicBezTo>
                    <a:pt x="300575" y="15904"/>
                    <a:pt x="272568" y="18908"/>
                    <a:pt x="263557" y="17936"/>
                  </a:cubicBezTo>
                  <a:cubicBezTo>
                    <a:pt x="254546" y="16964"/>
                    <a:pt x="245534" y="29952"/>
                    <a:pt x="238555" y="33927"/>
                  </a:cubicBezTo>
                  <a:cubicBezTo>
                    <a:pt x="231575" y="37903"/>
                    <a:pt x="211520" y="35959"/>
                    <a:pt x="205513" y="33927"/>
                  </a:cubicBezTo>
                  <a:cubicBezTo>
                    <a:pt x="199505" y="31895"/>
                    <a:pt x="185457" y="19969"/>
                    <a:pt x="179450" y="19969"/>
                  </a:cubicBezTo>
                  <a:cubicBezTo>
                    <a:pt x="173442" y="19969"/>
                    <a:pt x="161427" y="21912"/>
                    <a:pt x="151444" y="27920"/>
                  </a:cubicBezTo>
                  <a:cubicBezTo>
                    <a:pt x="141460" y="33927"/>
                    <a:pt x="138456" y="16964"/>
                    <a:pt x="132449" y="9897"/>
                  </a:cubicBezTo>
                  <a:cubicBezTo>
                    <a:pt x="126441" y="2917"/>
                    <a:pt x="113454" y="8837"/>
                    <a:pt x="105414" y="1857"/>
                  </a:cubicBezTo>
                  <a:cubicBezTo>
                    <a:pt x="97375" y="-5122"/>
                    <a:pt x="92428" y="9897"/>
                    <a:pt x="85359" y="8837"/>
                  </a:cubicBezTo>
                  <a:cubicBezTo>
                    <a:pt x="78380" y="7865"/>
                    <a:pt x="60357" y="3801"/>
                    <a:pt x="54350" y="8837"/>
                  </a:cubicBezTo>
                  <a:cubicBezTo>
                    <a:pt x="48342" y="13873"/>
                    <a:pt x="49314" y="32867"/>
                    <a:pt x="46310" y="35871"/>
                  </a:cubicBezTo>
                  <a:cubicBezTo>
                    <a:pt x="43306" y="38875"/>
                    <a:pt x="31290" y="52834"/>
                    <a:pt x="31290" y="59902"/>
                  </a:cubicBezTo>
                  <a:cubicBezTo>
                    <a:pt x="31290" y="63082"/>
                    <a:pt x="30054" y="65379"/>
                    <a:pt x="28110" y="66616"/>
                  </a:cubicBezTo>
                  <a:cubicBezTo>
                    <a:pt x="29435" y="74921"/>
                    <a:pt x="31114" y="85522"/>
                    <a:pt x="31556" y="89410"/>
                  </a:cubicBezTo>
                  <a:cubicBezTo>
                    <a:pt x="32263" y="96212"/>
                    <a:pt x="35266" y="129961"/>
                    <a:pt x="27757" y="137471"/>
                  </a:cubicBezTo>
                  <a:cubicBezTo>
                    <a:pt x="20247" y="144981"/>
                    <a:pt x="15035" y="156996"/>
                    <a:pt x="15035" y="156996"/>
                  </a:cubicBezTo>
                  <a:cubicBezTo>
                    <a:pt x="15035" y="156996"/>
                    <a:pt x="3020" y="165212"/>
                    <a:pt x="811" y="181733"/>
                  </a:cubicBezTo>
                  <a:cubicBezTo>
                    <a:pt x="-1398" y="198254"/>
                    <a:pt x="1606" y="208768"/>
                    <a:pt x="1606" y="221490"/>
                  </a:cubicBezTo>
                  <a:cubicBezTo>
                    <a:pt x="1606" y="230501"/>
                    <a:pt x="8320" y="237039"/>
                    <a:pt x="11942" y="248171"/>
                  </a:cubicBezTo>
                  <a:cubicBezTo>
                    <a:pt x="12119" y="248259"/>
                    <a:pt x="12208" y="248347"/>
                    <a:pt x="12296" y="248524"/>
                  </a:cubicBezTo>
                  <a:cubicBezTo>
                    <a:pt x="18304" y="256564"/>
                    <a:pt x="46840" y="257977"/>
                    <a:pt x="62831" y="261511"/>
                  </a:cubicBezTo>
                  <a:cubicBezTo>
                    <a:pt x="78822" y="265045"/>
                    <a:pt x="95343" y="287486"/>
                    <a:pt x="94813" y="296055"/>
                  </a:cubicBezTo>
                  <a:cubicBezTo>
                    <a:pt x="94282" y="304537"/>
                    <a:pt x="105326" y="321058"/>
                    <a:pt x="112836" y="325034"/>
                  </a:cubicBezTo>
                  <a:cubicBezTo>
                    <a:pt x="120345" y="329009"/>
                    <a:pt x="138810" y="317524"/>
                    <a:pt x="147380" y="317524"/>
                  </a:cubicBezTo>
                  <a:cubicBezTo>
                    <a:pt x="155861" y="317524"/>
                    <a:pt x="186429" y="318054"/>
                    <a:pt x="192437" y="312576"/>
                  </a:cubicBezTo>
                  <a:cubicBezTo>
                    <a:pt x="194204" y="310986"/>
                    <a:pt x="195971" y="311163"/>
                    <a:pt x="197826" y="312311"/>
                  </a:cubicBezTo>
                  <a:cubicBezTo>
                    <a:pt x="205071" y="293051"/>
                    <a:pt x="207633" y="276000"/>
                    <a:pt x="207633" y="276000"/>
                  </a:cubicBezTo>
                  <a:cubicBezTo>
                    <a:pt x="207633" y="276000"/>
                    <a:pt x="242707" y="240043"/>
                    <a:pt x="246682" y="23907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91">
              <a:extLst>
                <a:ext uri="{FF2B5EF4-FFF2-40B4-BE49-F238E27FC236}">
                  <a16:creationId xmlns:a16="http://schemas.microsoft.com/office/drawing/2014/main" id="{73203F69-197A-4B6E-9B37-2A288CD8954C}"/>
                </a:ext>
              </a:extLst>
            </p:cNvPr>
            <p:cNvSpPr/>
            <p:nvPr/>
          </p:nvSpPr>
          <p:spPr>
            <a:xfrm>
              <a:off x="5749234" y="3881451"/>
              <a:ext cx="99785" cy="208125"/>
            </a:xfrm>
            <a:custGeom>
              <a:avLst/>
              <a:gdLst>
                <a:gd name="connsiteX0" fmla="*/ 67851 w 99785"/>
                <a:gd name="connsiteY0" fmla="*/ 132412 h 208125"/>
                <a:gd name="connsiteX1" fmla="*/ 82075 w 99785"/>
                <a:gd name="connsiteY1" fmla="*/ 107674 h 208125"/>
                <a:gd name="connsiteX2" fmla="*/ 94797 w 99785"/>
                <a:gd name="connsiteY2" fmla="*/ 88149 h 208125"/>
                <a:gd name="connsiteX3" fmla="*/ 98596 w 99785"/>
                <a:gd name="connsiteY3" fmla="*/ 40088 h 208125"/>
                <a:gd name="connsiteX4" fmla="*/ 95151 w 99785"/>
                <a:gd name="connsiteY4" fmla="*/ 17294 h 208125"/>
                <a:gd name="connsiteX5" fmla="*/ 84372 w 99785"/>
                <a:gd name="connsiteY5" fmla="*/ 16587 h 208125"/>
                <a:gd name="connsiteX6" fmla="*/ 73417 w 99785"/>
                <a:gd name="connsiteY6" fmla="*/ 508 h 208125"/>
                <a:gd name="connsiteX7" fmla="*/ 61402 w 99785"/>
                <a:gd name="connsiteY7" fmla="*/ 16587 h 208125"/>
                <a:gd name="connsiteX8" fmla="*/ 52390 w 99785"/>
                <a:gd name="connsiteY8" fmla="*/ 29575 h 208125"/>
                <a:gd name="connsiteX9" fmla="*/ 24384 w 99785"/>
                <a:gd name="connsiteY9" fmla="*/ 35582 h 208125"/>
                <a:gd name="connsiteX10" fmla="*/ 5389 w 99785"/>
                <a:gd name="connsiteY10" fmla="*/ 48569 h 208125"/>
                <a:gd name="connsiteX11" fmla="*/ 0 w 99785"/>
                <a:gd name="connsiteY11" fmla="*/ 48923 h 208125"/>
                <a:gd name="connsiteX12" fmla="*/ 18376 w 99785"/>
                <a:gd name="connsiteY12" fmla="*/ 80551 h 208125"/>
                <a:gd name="connsiteX13" fmla="*/ 25091 w 99785"/>
                <a:gd name="connsiteY13" fmla="*/ 106084 h 208125"/>
                <a:gd name="connsiteX14" fmla="*/ 30392 w 99785"/>
                <a:gd name="connsiteY14" fmla="*/ 145840 h 208125"/>
                <a:gd name="connsiteX15" fmla="*/ 33307 w 99785"/>
                <a:gd name="connsiteY15" fmla="*/ 208125 h 208125"/>
                <a:gd name="connsiteX16" fmla="*/ 55924 w 99785"/>
                <a:gd name="connsiteY16" fmla="*/ 206094 h 208125"/>
                <a:gd name="connsiteX17" fmla="*/ 79071 w 99785"/>
                <a:gd name="connsiteY17" fmla="*/ 198761 h 208125"/>
                <a:gd name="connsiteX18" fmla="*/ 68735 w 99785"/>
                <a:gd name="connsiteY18" fmla="*/ 172080 h 208125"/>
                <a:gd name="connsiteX19" fmla="*/ 67851 w 99785"/>
                <a:gd name="connsiteY19" fmla="*/ 132412 h 20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785" h="208125">
                  <a:moveTo>
                    <a:pt x="67851" y="132412"/>
                  </a:moveTo>
                  <a:cubicBezTo>
                    <a:pt x="70060" y="115890"/>
                    <a:pt x="82075" y="107674"/>
                    <a:pt x="82075" y="107674"/>
                  </a:cubicBezTo>
                  <a:cubicBezTo>
                    <a:pt x="82075" y="107674"/>
                    <a:pt x="87288" y="95659"/>
                    <a:pt x="94797" y="88149"/>
                  </a:cubicBezTo>
                  <a:cubicBezTo>
                    <a:pt x="102307" y="80640"/>
                    <a:pt x="99303" y="46891"/>
                    <a:pt x="98596" y="40088"/>
                  </a:cubicBezTo>
                  <a:cubicBezTo>
                    <a:pt x="98154" y="36201"/>
                    <a:pt x="96476" y="25599"/>
                    <a:pt x="95151" y="17294"/>
                  </a:cubicBezTo>
                  <a:cubicBezTo>
                    <a:pt x="92765" y="18708"/>
                    <a:pt x="89143" y="18708"/>
                    <a:pt x="84372" y="16587"/>
                  </a:cubicBezTo>
                  <a:cubicBezTo>
                    <a:pt x="75361" y="12612"/>
                    <a:pt x="83400" y="3512"/>
                    <a:pt x="73417" y="508"/>
                  </a:cubicBezTo>
                  <a:cubicBezTo>
                    <a:pt x="63434" y="-2496"/>
                    <a:pt x="59458" y="8460"/>
                    <a:pt x="61402" y="16587"/>
                  </a:cubicBezTo>
                  <a:cubicBezTo>
                    <a:pt x="63434" y="24539"/>
                    <a:pt x="56366" y="24539"/>
                    <a:pt x="52390" y="29575"/>
                  </a:cubicBezTo>
                  <a:cubicBezTo>
                    <a:pt x="48414" y="34610"/>
                    <a:pt x="30392" y="35582"/>
                    <a:pt x="24384" y="35582"/>
                  </a:cubicBezTo>
                  <a:cubicBezTo>
                    <a:pt x="18376" y="35582"/>
                    <a:pt x="11397" y="46626"/>
                    <a:pt x="5389" y="48569"/>
                  </a:cubicBezTo>
                  <a:cubicBezTo>
                    <a:pt x="4064" y="49011"/>
                    <a:pt x="2120" y="49099"/>
                    <a:pt x="0" y="48923"/>
                  </a:cubicBezTo>
                  <a:cubicBezTo>
                    <a:pt x="1413" y="75339"/>
                    <a:pt x="5743" y="73307"/>
                    <a:pt x="18376" y="80551"/>
                  </a:cubicBezTo>
                  <a:cubicBezTo>
                    <a:pt x="32600" y="88768"/>
                    <a:pt x="19171" y="100076"/>
                    <a:pt x="25091" y="106084"/>
                  </a:cubicBezTo>
                  <a:cubicBezTo>
                    <a:pt x="31099" y="112091"/>
                    <a:pt x="28801" y="127111"/>
                    <a:pt x="30392" y="145840"/>
                  </a:cubicBezTo>
                  <a:cubicBezTo>
                    <a:pt x="31275" y="157149"/>
                    <a:pt x="32512" y="186657"/>
                    <a:pt x="33307" y="208125"/>
                  </a:cubicBezTo>
                  <a:cubicBezTo>
                    <a:pt x="41524" y="206535"/>
                    <a:pt x="50093" y="206094"/>
                    <a:pt x="55924" y="206094"/>
                  </a:cubicBezTo>
                  <a:cubicBezTo>
                    <a:pt x="66703" y="206094"/>
                    <a:pt x="73152" y="191869"/>
                    <a:pt x="79071" y="198761"/>
                  </a:cubicBezTo>
                  <a:cubicBezTo>
                    <a:pt x="75361" y="187629"/>
                    <a:pt x="68735" y="181091"/>
                    <a:pt x="68735" y="172080"/>
                  </a:cubicBezTo>
                  <a:cubicBezTo>
                    <a:pt x="68646" y="159446"/>
                    <a:pt x="65642" y="148933"/>
                    <a:pt x="67851" y="13241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92">
              <a:extLst>
                <a:ext uri="{FF2B5EF4-FFF2-40B4-BE49-F238E27FC236}">
                  <a16:creationId xmlns:a16="http://schemas.microsoft.com/office/drawing/2014/main" id="{6FF6F7B4-0AE7-4F0D-A0DE-9A3E9619B786}"/>
                </a:ext>
              </a:extLst>
            </p:cNvPr>
            <p:cNvSpPr/>
            <p:nvPr/>
          </p:nvSpPr>
          <p:spPr>
            <a:xfrm>
              <a:off x="5719550" y="3925998"/>
              <a:ext cx="62992" cy="175504"/>
            </a:xfrm>
            <a:custGeom>
              <a:avLst/>
              <a:gdLst>
                <a:gd name="connsiteX0" fmla="*/ 54776 w 62992"/>
                <a:gd name="connsiteY0" fmla="*/ 61624 h 175504"/>
                <a:gd name="connsiteX1" fmla="*/ 48061 w 62992"/>
                <a:gd name="connsiteY1" fmla="*/ 36092 h 175504"/>
                <a:gd name="connsiteX2" fmla="*/ 29685 w 62992"/>
                <a:gd name="connsiteY2" fmla="*/ 4463 h 175504"/>
                <a:gd name="connsiteX3" fmla="*/ 4064 w 62992"/>
                <a:gd name="connsiteY3" fmla="*/ 46 h 175504"/>
                <a:gd name="connsiteX4" fmla="*/ 0 w 62992"/>
                <a:gd name="connsiteY4" fmla="*/ 753 h 175504"/>
                <a:gd name="connsiteX5" fmla="*/ 6802 w 62992"/>
                <a:gd name="connsiteY5" fmla="*/ 22575 h 175504"/>
                <a:gd name="connsiteX6" fmla="*/ 15107 w 62992"/>
                <a:gd name="connsiteY6" fmla="*/ 42806 h 175504"/>
                <a:gd name="connsiteX7" fmla="*/ 15814 w 62992"/>
                <a:gd name="connsiteY7" fmla="*/ 90072 h 175504"/>
                <a:gd name="connsiteX8" fmla="*/ 24826 w 62992"/>
                <a:gd name="connsiteY8" fmla="*/ 136543 h 175504"/>
                <a:gd name="connsiteX9" fmla="*/ 37194 w 62992"/>
                <a:gd name="connsiteY9" fmla="*/ 175505 h 175504"/>
                <a:gd name="connsiteX10" fmla="*/ 44085 w 62992"/>
                <a:gd name="connsiteY10" fmla="*/ 171087 h 175504"/>
                <a:gd name="connsiteX11" fmla="*/ 62992 w 62992"/>
                <a:gd name="connsiteY11" fmla="*/ 163666 h 175504"/>
                <a:gd name="connsiteX12" fmla="*/ 60076 w 62992"/>
                <a:gd name="connsiteY12" fmla="*/ 101381 h 175504"/>
                <a:gd name="connsiteX13" fmla="*/ 54776 w 62992"/>
                <a:gd name="connsiteY13" fmla="*/ 61624 h 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92" h="175504">
                  <a:moveTo>
                    <a:pt x="54776" y="61624"/>
                  </a:moveTo>
                  <a:cubicBezTo>
                    <a:pt x="48768" y="55617"/>
                    <a:pt x="62285" y="44397"/>
                    <a:pt x="48061" y="36092"/>
                  </a:cubicBezTo>
                  <a:cubicBezTo>
                    <a:pt x="35515" y="28759"/>
                    <a:pt x="31098" y="30791"/>
                    <a:pt x="29685" y="4463"/>
                  </a:cubicBezTo>
                  <a:cubicBezTo>
                    <a:pt x="22440" y="4022"/>
                    <a:pt x="11750" y="841"/>
                    <a:pt x="4064" y="46"/>
                  </a:cubicBezTo>
                  <a:cubicBezTo>
                    <a:pt x="2473" y="-131"/>
                    <a:pt x="1149" y="223"/>
                    <a:pt x="0" y="753"/>
                  </a:cubicBezTo>
                  <a:cubicBezTo>
                    <a:pt x="1590" y="10294"/>
                    <a:pt x="3976" y="20984"/>
                    <a:pt x="6802" y="22575"/>
                  </a:cubicBezTo>
                  <a:cubicBezTo>
                    <a:pt x="12104" y="25578"/>
                    <a:pt x="15814" y="31586"/>
                    <a:pt x="15107" y="42806"/>
                  </a:cubicBezTo>
                  <a:cubicBezTo>
                    <a:pt x="14312" y="54115"/>
                    <a:pt x="11308" y="78852"/>
                    <a:pt x="15814" y="90072"/>
                  </a:cubicBezTo>
                  <a:cubicBezTo>
                    <a:pt x="20320" y="101293"/>
                    <a:pt x="24826" y="119316"/>
                    <a:pt x="24826" y="136543"/>
                  </a:cubicBezTo>
                  <a:cubicBezTo>
                    <a:pt x="24826" y="147322"/>
                    <a:pt x="30922" y="163313"/>
                    <a:pt x="37194" y="175505"/>
                  </a:cubicBezTo>
                  <a:cubicBezTo>
                    <a:pt x="39757" y="174091"/>
                    <a:pt x="42142" y="172677"/>
                    <a:pt x="44085" y="171087"/>
                  </a:cubicBezTo>
                  <a:cubicBezTo>
                    <a:pt x="48591" y="167288"/>
                    <a:pt x="55659" y="165080"/>
                    <a:pt x="62992" y="163666"/>
                  </a:cubicBezTo>
                  <a:cubicBezTo>
                    <a:pt x="62197" y="142109"/>
                    <a:pt x="61048" y="112690"/>
                    <a:pt x="60076" y="101381"/>
                  </a:cubicBezTo>
                  <a:cubicBezTo>
                    <a:pt x="58575" y="82651"/>
                    <a:pt x="60783" y="67632"/>
                    <a:pt x="54776" y="6162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93">
              <a:extLst>
                <a:ext uri="{FF2B5EF4-FFF2-40B4-BE49-F238E27FC236}">
                  <a16:creationId xmlns:a16="http://schemas.microsoft.com/office/drawing/2014/main" id="{C4CE0466-276C-4FEA-BA4B-E53CE91794DD}"/>
                </a:ext>
              </a:extLst>
            </p:cNvPr>
            <p:cNvSpPr/>
            <p:nvPr/>
          </p:nvSpPr>
          <p:spPr>
            <a:xfrm>
              <a:off x="6014278" y="3856868"/>
              <a:ext cx="250642" cy="389437"/>
            </a:xfrm>
            <a:custGeom>
              <a:avLst/>
              <a:gdLst>
                <a:gd name="connsiteX0" fmla="*/ 104516 w 250642"/>
                <a:gd name="connsiteY0" fmla="*/ 370708 h 389437"/>
                <a:gd name="connsiteX1" fmla="*/ 194277 w 250642"/>
                <a:gd name="connsiteY1" fmla="*/ 372740 h 389437"/>
                <a:gd name="connsiteX2" fmla="*/ 242250 w 250642"/>
                <a:gd name="connsiteY2" fmla="*/ 389437 h 389437"/>
                <a:gd name="connsiteX3" fmla="*/ 250643 w 250642"/>
                <a:gd name="connsiteY3" fmla="*/ 359222 h 389437"/>
                <a:gd name="connsiteX4" fmla="*/ 244812 w 250642"/>
                <a:gd name="connsiteY4" fmla="*/ 353568 h 389437"/>
                <a:gd name="connsiteX5" fmla="*/ 223078 w 250642"/>
                <a:gd name="connsiteY5" fmla="*/ 331834 h 389437"/>
                <a:gd name="connsiteX6" fmla="*/ 215569 w 250642"/>
                <a:gd name="connsiteY6" fmla="*/ 320614 h 389437"/>
                <a:gd name="connsiteX7" fmla="*/ 210268 w 250642"/>
                <a:gd name="connsiteY7" fmla="*/ 300294 h 389437"/>
                <a:gd name="connsiteX8" fmla="*/ 200550 w 250642"/>
                <a:gd name="connsiteY8" fmla="*/ 273260 h 389437"/>
                <a:gd name="connsiteX9" fmla="*/ 196044 w 250642"/>
                <a:gd name="connsiteY9" fmla="*/ 245519 h 389437"/>
                <a:gd name="connsiteX10" fmla="*/ 212565 w 250642"/>
                <a:gd name="connsiteY10" fmla="*/ 211770 h 389437"/>
                <a:gd name="connsiteX11" fmla="*/ 229616 w 250642"/>
                <a:gd name="connsiteY11" fmla="*/ 190743 h 389437"/>
                <a:gd name="connsiteX12" fmla="*/ 219544 w 250642"/>
                <a:gd name="connsiteY12" fmla="*/ 166271 h 389437"/>
                <a:gd name="connsiteX13" fmla="*/ 191538 w 250642"/>
                <a:gd name="connsiteY13" fmla="*/ 137293 h 389437"/>
                <a:gd name="connsiteX14" fmla="*/ 183587 w 250642"/>
                <a:gd name="connsiteY14" fmla="*/ 113262 h 389437"/>
                <a:gd name="connsiteX15" fmla="*/ 212565 w 250642"/>
                <a:gd name="connsiteY15" fmla="*/ 109286 h 389437"/>
                <a:gd name="connsiteX16" fmla="*/ 226612 w 250642"/>
                <a:gd name="connsiteY16" fmla="*/ 104251 h 389437"/>
                <a:gd name="connsiteX17" fmla="*/ 212565 w 250642"/>
                <a:gd name="connsiteY17" fmla="*/ 62285 h 389437"/>
                <a:gd name="connsiteX18" fmla="*/ 208589 w 250642"/>
                <a:gd name="connsiteY18" fmla="*/ 32247 h 389437"/>
                <a:gd name="connsiteX19" fmla="*/ 187562 w 250642"/>
                <a:gd name="connsiteY19" fmla="*/ 265 h 389437"/>
                <a:gd name="connsiteX20" fmla="*/ 185707 w 250642"/>
                <a:gd name="connsiteY20" fmla="*/ 0 h 389437"/>
                <a:gd name="connsiteX21" fmla="*/ 183587 w 250642"/>
                <a:gd name="connsiteY21" fmla="*/ 18288 h 389437"/>
                <a:gd name="connsiteX22" fmla="*/ 197546 w 250642"/>
                <a:gd name="connsiteY22" fmla="*/ 32247 h 389437"/>
                <a:gd name="connsiteX23" fmla="*/ 199578 w 250642"/>
                <a:gd name="connsiteY23" fmla="*/ 53274 h 389437"/>
                <a:gd name="connsiteX24" fmla="*/ 179523 w 250642"/>
                <a:gd name="connsiteY24" fmla="*/ 64317 h 389437"/>
                <a:gd name="connsiteX25" fmla="*/ 159556 w 250642"/>
                <a:gd name="connsiteY25" fmla="*/ 101335 h 389437"/>
                <a:gd name="connsiteX26" fmla="*/ 151605 w 250642"/>
                <a:gd name="connsiteY26" fmla="*/ 123334 h 389437"/>
                <a:gd name="connsiteX27" fmla="*/ 147629 w 250642"/>
                <a:gd name="connsiteY27" fmla="*/ 141357 h 389437"/>
                <a:gd name="connsiteX28" fmla="*/ 131638 w 250642"/>
                <a:gd name="connsiteY28" fmla="*/ 161323 h 389437"/>
                <a:gd name="connsiteX29" fmla="*/ 106636 w 250642"/>
                <a:gd name="connsiteY29" fmla="*/ 213360 h 389437"/>
                <a:gd name="connsiteX30" fmla="*/ 92588 w 250642"/>
                <a:gd name="connsiteY30" fmla="*/ 228379 h 389437"/>
                <a:gd name="connsiteX31" fmla="*/ 68558 w 250642"/>
                <a:gd name="connsiteY31" fmla="*/ 211416 h 389437"/>
                <a:gd name="connsiteX32" fmla="*/ 48591 w 250642"/>
                <a:gd name="connsiteY32" fmla="*/ 214420 h 389437"/>
                <a:gd name="connsiteX33" fmla="*/ 9806 w 250642"/>
                <a:gd name="connsiteY33" fmla="*/ 251350 h 389437"/>
                <a:gd name="connsiteX34" fmla="*/ 0 w 250642"/>
                <a:gd name="connsiteY34" fmla="*/ 287661 h 389437"/>
                <a:gd name="connsiteX35" fmla="*/ 14135 w 250642"/>
                <a:gd name="connsiteY35" fmla="*/ 306390 h 389437"/>
                <a:gd name="connsiteX36" fmla="*/ 40110 w 250642"/>
                <a:gd name="connsiteY36" fmla="*/ 311868 h 389437"/>
                <a:gd name="connsiteX37" fmla="*/ 49563 w 250642"/>
                <a:gd name="connsiteY37" fmla="*/ 344910 h 389437"/>
                <a:gd name="connsiteX38" fmla="*/ 43202 w 250642"/>
                <a:gd name="connsiteY38" fmla="*/ 374948 h 389437"/>
                <a:gd name="connsiteX39" fmla="*/ 90026 w 250642"/>
                <a:gd name="connsiteY39" fmla="*/ 374948 h 389437"/>
                <a:gd name="connsiteX40" fmla="*/ 104516 w 250642"/>
                <a:gd name="connsiteY40" fmla="*/ 370708 h 38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0642" h="389437">
                  <a:moveTo>
                    <a:pt x="104516" y="370708"/>
                  </a:moveTo>
                  <a:cubicBezTo>
                    <a:pt x="104516" y="370708"/>
                    <a:pt x="183852" y="374860"/>
                    <a:pt x="194277" y="372740"/>
                  </a:cubicBezTo>
                  <a:cubicBezTo>
                    <a:pt x="204702" y="370708"/>
                    <a:pt x="242250" y="389437"/>
                    <a:pt x="242250" y="389437"/>
                  </a:cubicBezTo>
                  <a:cubicBezTo>
                    <a:pt x="242250" y="389437"/>
                    <a:pt x="244017" y="370531"/>
                    <a:pt x="250643" y="359222"/>
                  </a:cubicBezTo>
                  <a:cubicBezTo>
                    <a:pt x="248081" y="357809"/>
                    <a:pt x="245518" y="355953"/>
                    <a:pt x="244812" y="353568"/>
                  </a:cubicBezTo>
                  <a:cubicBezTo>
                    <a:pt x="243310" y="348267"/>
                    <a:pt x="228291" y="338549"/>
                    <a:pt x="223078" y="331834"/>
                  </a:cubicBezTo>
                  <a:cubicBezTo>
                    <a:pt x="217778" y="325120"/>
                    <a:pt x="215569" y="320614"/>
                    <a:pt x="215569" y="320614"/>
                  </a:cubicBezTo>
                  <a:cubicBezTo>
                    <a:pt x="215569" y="320614"/>
                    <a:pt x="217071" y="309306"/>
                    <a:pt x="210268" y="300294"/>
                  </a:cubicBezTo>
                  <a:cubicBezTo>
                    <a:pt x="203553" y="291283"/>
                    <a:pt x="200550" y="285364"/>
                    <a:pt x="200550" y="273260"/>
                  </a:cubicBezTo>
                  <a:cubicBezTo>
                    <a:pt x="200550" y="261245"/>
                    <a:pt x="196044" y="252233"/>
                    <a:pt x="196044" y="245519"/>
                  </a:cubicBezTo>
                  <a:cubicBezTo>
                    <a:pt x="196044" y="238716"/>
                    <a:pt x="208059" y="225994"/>
                    <a:pt x="212565" y="211770"/>
                  </a:cubicBezTo>
                  <a:cubicBezTo>
                    <a:pt x="215215" y="203465"/>
                    <a:pt x="223167" y="196751"/>
                    <a:pt x="229616" y="190743"/>
                  </a:cubicBezTo>
                  <a:cubicBezTo>
                    <a:pt x="226259" y="185530"/>
                    <a:pt x="222637" y="176254"/>
                    <a:pt x="219544" y="166271"/>
                  </a:cubicBezTo>
                  <a:cubicBezTo>
                    <a:pt x="215569" y="153284"/>
                    <a:pt x="204613" y="149308"/>
                    <a:pt x="191538" y="137293"/>
                  </a:cubicBezTo>
                  <a:cubicBezTo>
                    <a:pt x="178551" y="125277"/>
                    <a:pt x="183587" y="118298"/>
                    <a:pt x="183587" y="113262"/>
                  </a:cubicBezTo>
                  <a:cubicBezTo>
                    <a:pt x="183587" y="108315"/>
                    <a:pt x="200550" y="108226"/>
                    <a:pt x="212565" y="109286"/>
                  </a:cubicBezTo>
                  <a:cubicBezTo>
                    <a:pt x="224580" y="110258"/>
                    <a:pt x="231560" y="107254"/>
                    <a:pt x="226612" y="104251"/>
                  </a:cubicBezTo>
                  <a:cubicBezTo>
                    <a:pt x="221577" y="101247"/>
                    <a:pt x="211593" y="78188"/>
                    <a:pt x="212565" y="62285"/>
                  </a:cubicBezTo>
                  <a:cubicBezTo>
                    <a:pt x="213537" y="46206"/>
                    <a:pt x="207529" y="41259"/>
                    <a:pt x="208589" y="32247"/>
                  </a:cubicBezTo>
                  <a:cubicBezTo>
                    <a:pt x="209561" y="23236"/>
                    <a:pt x="197546" y="265"/>
                    <a:pt x="187562" y="265"/>
                  </a:cubicBezTo>
                  <a:cubicBezTo>
                    <a:pt x="186856" y="265"/>
                    <a:pt x="186326" y="177"/>
                    <a:pt x="185707" y="0"/>
                  </a:cubicBezTo>
                  <a:cubicBezTo>
                    <a:pt x="183940" y="7245"/>
                    <a:pt x="183587" y="15373"/>
                    <a:pt x="183587" y="18288"/>
                  </a:cubicBezTo>
                  <a:cubicBezTo>
                    <a:pt x="183587" y="23324"/>
                    <a:pt x="191538" y="30303"/>
                    <a:pt x="197546" y="32247"/>
                  </a:cubicBezTo>
                  <a:cubicBezTo>
                    <a:pt x="203553" y="34279"/>
                    <a:pt x="200550" y="44262"/>
                    <a:pt x="199578" y="53274"/>
                  </a:cubicBezTo>
                  <a:cubicBezTo>
                    <a:pt x="198517" y="62285"/>
                    <a:pt x="182526" y="60253"/>
                    <a:pt x="179523" y="64317"/>
                  </a:cubicBezTo>
                  <a:cubicBezTo>
                    <a:pt x="176519" y="68293"/>
                    <a:pt x="158496" y="96299"/>
                    <a:pt x="159556" y="101335"/>
                  </a:cubicBezTo>
                  <a:cubicBezTo>
                    <a:pt x="160528" y="106371"/>
                    <a:pt x="156552" y="121390"/>
                    <a:pt x="151605" y="123334"/>
                  </a:cubicBezTo>
                  <a:cubicBezTo>
                    <a:pt x="146569" y="125366"/>
                    <a:pt x="147629" y="136321"/>
                    <a:pt x="147629" y="141357"/>
                  </a:cubicBezTo>
                  <a:cubicBezTo>
                    <a:pt x="147629" y="146392"/>
                    <a:pt x="131638" y="153372"/>
                    <a:pt x="131638" y="161323"/>
                  </a:cubicBezTo>
                  <a:cubicBezTo>
                    <a:pt x="131638" y="169274"/>
                    <a:pt x="112643" y="202316"/>
                    <a:pt x="106636" y="213360"/>
                  </a:cubicBezTo>
                  <a:cubicBezTo>
                    <a:pt x="100628" y="224403"/>
                    <a:pt x="94621" y="238363"/>
                    <a:pt x="92588" y="228379"/>
                  </a:cubicBezTo>
                  <a:cubicBezTo>
                    <a:pt x="90645" y="218396"/>
                    <a:pt x="75626" y="206381"/>
                    <a:pt x="68558" y="211416"/>
                  </a:cubicBezTo>
                  <a:cubicBezTo>
                    <a:pt x="61578" y="216452"/>
                    <a:pt x="52567" y="213360"/>
                    <a:pt x="48591" y="214420"/>
                  </a:cubicBezTo>
                  <a:cubicBezTo>
                    <a:pt x="44616" y="215480"/>
                    <a:pt x="9806" y="251350"/>
                    <a:pt x="9806" y="251350"/>
                  </a:cubicBezTo>
                  <a:cubicBezTo>
                    <a:pt x="9806" y="251350"/>
                    <a:pt x="7156" y="268401"/>
                    <a:pt x="0" y="287661"/>
                  </a:cubicBezTo>
                  <a:cubicBezTo>
                    <a:pt x="4417" y="290399"/>
                    <a:pt x="9188" y="299322"/>
                    <a:pt x="14135" y="306390"/>
                  </a:cubicBezTo>
                  <a:cubicBezTo>
                    <a:pt x="21115" y="316374"/>
                    <a:pt x="34632" y="308864"/>
                    <a:pt x="40110" y="311868"/>
                  </a:cubicBezTo>
                  <a:cubicBezTo>
                    <a:pt x="45587" y="314872"/>
                    <a:pt x="51595" y="338372"/>
                    <a:pt x="49563" y="344910"/>
                  </a:cubicBezTo>
                  <a:cubicBezTo>
                    <a:pt x="47620" y="351183"/>
                    <a:pt x="39403" y="367085"/>
                    <a:pt x="43202" y="374948"/>
                  </a:cubicBezTo>
                  <a:lnTo>
                    <a:pt x="90026" y="374948"/>
                  </a:lnTo>
                  <a:lnTo>
                    <a:pt x="104516" y="370708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94">
              <a:extLst>
                <a:ext uri="{FF2B5EF4-FFF2-40B4-BE49-F238E27FC236}">
                  <a16:creationId xmlns:a16="http://schemas.microsoft.com/office/drawing/2014/main" id="{4747F10A-EB6C-497B-85A3-FF8A551DDEA6}"/>
                </a:ext>
              </a:extLst>
            </p:cNvPr>
            <p:cNvSpPr/>
            <p:nvPr/>
          </p:nvSpPr>
          <p:spPr>
            <a:xfrm>
              <a:off x="5432294" y="3942793"/>
              <a:ext cx="206416" cy="210844"/>
            </a:xfrm>
            <a:custGeom>
              <a:avLst/>
              <a:gdLst>
                <a:gd name="connsiteX0" fmla="*/ 195020 w 206416"/>
                <a:gd name="connsiteY0" fmla="*/ 176114 h 210844"/>
                <a:gd name="connsiteX1" fmla="*/ 180796 w 206416"/>
                <a:gd name="connsiteY1" fmla="*/ 138655 h 210844"/>
                <a:gd name="connsiteX2" fmla="*/ 193606 w 206416"/>
                <a:gd name="connsiteY2" fmla="*/ 105613 h 210844"/>
                <a:gd name="connsiteX3" fmla="*/ 206417 w 206416"/>
                <a:gd name="connsiteY3" fmla="*/ 83084 h 210844"/>
                <a:gd name="connsiteX4" fmla="*/ 194579 w 206416"/>
                <a:gd name="connsiteY4" fmla="*/ 30606 h 210844"/>
                <a:gd name="connsiteX5" fmla="*/ 188394 w 206416"/>
                <a:gd name="connsiteY5" fmla="*/ 27425 h 210844"/>
                <a:gd name="connsiteX6" fmla="*/ 148372 w 206416"/>
                <a:gd name="connsiteY6" fmla="*/ 32461 h 210844"/>
                <a:gd name="connsiteX7" fmla="*/ 118334 w 206416"/>
                <a:gd name="connsiteY7" fmla="*/ 18502 h 210844"/>
                <a:gd name="connsiteX8" fmla="*/ 92360 w 206416"/>
                <a:gd name="connsiteY8" fmla="*/ 9491 h 210844"/>
                <a:gd name="connsiteX9" fmla="*/ 80344 w 206416"/>
                <a:gd name="connsiteY9" fmla="*/ 5515 h 210844"/>
                <a:gd name="connsiteX10" fmla="*/ 63382 w 206416"/>
                <a:gd name="connsiteY10" fmla="*/ 7547 h 210844"/>
                <a:gd name="connsiteX11" fmla="*/ 44387 w 206416"/>
                <a:gd name="connsiteY11" fmla="*/ 16558 h 210844"/>
                <a:gd name="connsiteX12" fmla="*/ 27424 w 206416"/>
                <a:gd name="connsiteY12" fmla="*/ 11522 h 210844"/>
                <a:gd name="connsiteX13" fmla="*/ 15939 w 206416"/>
                <a:gd name="connsiteY13" fmla="*/ 14261 h 210844"/>
                <a:gd name="connsiteX14" fmla="*/ 15851 w 206416"/>
                <a:gd name="connsiteY14" fmla="*/ 41207 h 210844"/>
                <a:gd name="connsiteX15" fmla="*/ 21858 w 206416"/>
                <a:gd name="connsiteY15" fmla="*/ 56933 h 210844"/>
                <a:gd name="connsiteX16" fmla="*/ 27866 w 206416"/>
                <a:gd name="connsiteY16" fmla="*/ 77960 h 210844"/>
                <a:gd name="connsiteX17" fmla="*/ 12140 w 206416"/>
                <a:gd name="connsiteY17" fmla="*/ 80169 h 210844"/>
                <a:gd name="connsiteX18" fmla="*/ 15144 w 206416"/>
                <a:gd name="connsiteY18" fmla="*/ 100489 h 210844"/>
                <a:gd name="connsiteX19" fmla="*/ 5426 w 206416"/>
                <a:gd name="connsiteY19" fmla="*/ 119218 h 210844"/>
                <a:gd name="connsiteX20" fmla="*/ 1627 w 206416"/>
                <a:gd name="connsiteY20" fmla="*/ 143249 h 210844"/>
                <a:gd name="connsiteX21" fmla="*/ 12847 w 206416"/>
                <a:gd name="connsiteY21" fmla="*/ 153762 h 210844"/>
                <a:gd name="connsiteX22" fmla="*/ 39086 w 206416"/>
                <a:gd name="connsiteY22" fmla="*/ 179295 h 210844"/>
                <a:gd name="connsiteX23" fmla="*/ 29103 w 206416"/>
                <a:gd name="connsiteY23" fmla="*/ 210835 h 210844"/>
                <a:gd name="connsiteX24" fmla="*/ 128936 w 206416"/>
                <a:gd name="connsiteY24" fmla="*/ 189013 h 210844"/>
                <a:gd name="connsiteX25" fmla="*/ 194579 w 206416"/>
                <a:gd name="connsiteY25" fmla="*/ 192901 h 210844"/>
                <a:gd name="connsiteX26" fmla="*/ 195020 w 206416"/>
                <a:gd name="connsiteY26" fmla="*/ 176114 h 21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416" h="210844">
                  <a:moveTo>
                    <a:pt x="195020" y="176114"/>
                  </a:moveTo>
                  <a:cubicBezTo>
                    <a:pt x="190514" y="170107"/>
                    <a:pt x="180001" y="144574"/>
                    <a:pt x="180796" y="138655"/>
                  </a:cubicBezTo>
                  <a:cubicBezTo>
                    <a:pt x="181591" y="132648"/>
                    <a:pt x="194313" y="114624"/>
                    <a:pt x="193606" y="105613"/>
                  </a:cubicBezTo>
                  <a:cubicBezTo>
                    <a:pt x="192900" y="96601"/>
                    <a:pt x="206417" y="90594"/>
                    <a:pt x="206417" y="83084"/>
                  </a:cubicBezTo>
                  <a:cubicBezTo>
                    <a:pt x="206417" y="77342"/>
                    <a:pt x="202883" y="49070"/>
                    <a:pt x="194579" y="30606"/>
                  </a:cubicBezTo>
                  <a:cubicBezTo>
                    <a:pt x="192900" y="30694"/>
                    <a:pt x="190779" y="29810"/>
                    <a:pt x="188394" y="27425"/>
                  </a:cubicBezTo>
                  <a:cubicBezTo>
                    <a:pt x="182387" y="21417"/>
                    <a:pt x="157384" y="22389"/>
                    <a:pt x="148372" y="32461"/>
                  </a:cubicBezTo>
                  <a:cubicBezTo>
                    <a:pt x="139361" y="42444"/>
                    <a:pt x="121338" y="23449"/>
                    <a:pt x="118334" y="18502"/>
                  </a:cubicBezTo>
                  <a:cubicBezTo>
                    <a:pt x="115330" y="13466"/>
                    <a:pt x="102343" y="2511"/>
                    <a:pt x="92360" y="9491"/>
                  </a:cubicBezTo>
                  <a:cubicBezTo>
                    <a:pt x="82288" y="16470"/>
                    <a:pt x="79373" y="14526"/>
                    <a:pt x="80344" y="5515"/>
                  </a:cubicBezTo>
                  <a:cubicBezTo>
                    <a:pt x="81317" y="-3497"/>
                    <a:pt x="65326" y="-493"/>
                    <a:pt x="63382" y="7547"/>
                  </a:cubicBezTo>
                  <a:cubicBezTo>
                    <a:pt x="61438" y="15498"/>
                    <a:pt x="48362" y="22566"/>
                    <a:pt x="44387" y="16558"/>
                  </a:cubicBezTo>
                  <a:cubicBezTo>
                    <a:pt x="40412" y="10551"/>
                    <a:pt x="31400" y="2599"/>
                    <a:pt x="27424" y="11522"/>
                  </a:cubicBezTo>
                  <a:cubicBezTo>
                    <a:pt x="24685" y="17795"/>
                    <a:pt x="19915" y="17177"/>
                    <a:pt x="15939" y="14261"/>
                  </a:cubicBezTo>
                  <a:cubicBezTo>
                    <a:pt x="13377" y="25393"/>
                    <a:pt x="10285" y="38115"/>
                    <a:pt x="15851" y="41207"/>
                  </a:cubicBezTo>
                  <a:cubicBezTo>
                    <a:pt x="22565" y="44918"/>
                    <a:pt x="23360" y="52428"/>
                    <a:pt x="21858" y="56933"/>
                  </a:cubicBezTo>
                  <a:cubicBezTo>
                    <a:pt x="20356" y="61439"/>
                    <a:pt x="33078" y="72748"/>
                    <a:pt x="27866" y="77960"/>
                  </a:cubicBezTo>
                  <a:cubicBezTo>
                    <a:pt x="22565" y="83173"/>
                    <a:pt x="15851" y="72659"/>
                    <a:pt x="12140" y="80169"/>
                  </a:cubicBezTo>
                  <a:cubicBezTo>
                    <a:pt x="8430" y="87678"/>
                    <a:pt x="19649" y="94393"/>
                    <a:pt x="15144" y="100489"/>
                  </a:cubicBezTo>
                  <a:cubicBezTo>
                    <a:pt x="10638" y="106496"/>
                    <a:pt x="3924" y="107203"/>
                    <a:pt x="5426" y="119218"/>
                  </a:cubicBezTo>
                  <a:cubicBezTo>
                    <a:pt x="6927" y="131234"/>
                    <a:pt x="6133" y="139450"/>
                    <a:pt x="1627" y="143249"/>
                  </a:cubicBezTo>
                  <a:cubicBezTo>
                    <a:pt x="-2879" y="146960"/>
                    <a:pt x="2334" y="146960"/>
                    <a:pt x="12847" y="153762"/>
                  </a:cubicBezTo>
                  <a:cubicBezTo>
                    <a:pt x="23360" y="160477"/>
                    <a:pt x="40588" y="167987"/>
                    <a:pt x="39086" y="179295"/>
                  </a:cubicBezTo>
                  <a:cubicBezTo>
                    <a:pt x="37761" y="189543"/>
                    <a:pt x="33255" y="191929"/>
                    <a:pt x="29103" y="210835"/>
                  </a:cubicBezTo>
                  <a:cubicBezTo>
                    <a:pt x="49423" y="211277"/>
                    <a:pt x="85999" y="196435"/>
                    <a:pt x="128936" y="189013"/>
                  </a:cubicBezTo>
                  <a:cubicBezTo>
                    <a:pt x="155794" y="184419"/>
                    <a:pt x="178499" y="188218"/>
                    <a:pt x="194579" y="192901"/>
                  </a:cubicBezTo>
                  <a:cubicBezTo>
                    <a:pt x="196169" y="186363"/>
                    <a:pt x="197317" y="179207"/>
                    <a:pt x="195020" y="17611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95">
              <a:extLst>
                <a:ext uri="{FF2B5EF4-FFF2-40B4-BE49-F238E27FC236}">
                  <a16:creationId xmlns:a16="http://schemas.microsoft.com/office/drawing/2014/main" id="{CE2B4FD5-6B71-4457-989F-92C8E48A8110}"/>
                </a:ext>
              </a:extLst>
            </p:cNvPr>
            <p:cNvSpPr/>
            <p:nvPr/>
          </p:nvSpPr>
          <p:spPr>
            <a:xfrm>
              <a:off x="5613056" y="3926840"/>
              <a:ext cx="143687" cy="217859"/>
            </a:xfrm>
            <a:custGeom>
              <a:avLst/>
              <a:gdLst>
                <a:gd name="connsiteX0" fmla="*/ 122307 w 143687"/>
                <a:gd name="connsiteY0" fmla="*/ 89320 h 217859"/>
                <a:gd name="connsiteX1" fmla="*/ 121600 w 143687"/>
                <a:gd name="connsiteY1" fmla="*/ 42053 h 217859"/>
                <a:gd name="connsiteX2" fmla="*/ 113296 w 143687"/>
                <a:gd name="connsiteY2" fmla="*/ 21822 h 217859"/>
                <a:gd name="connsiteX3" fmla="*/ 106493 w 143687"/>
                <a:gd name="connsiteY3" fmla="*/ 0 h 217859"/>
                <a:gd name="connsiteX4" fmla="*/ 97570 w 143687"/>
                <a:gd name="connsiteY4" fmla="*/ 8305 h 217859"/>
                <a:gd name="connsiteX5" fmla="*/ 12579 w 143687"/>
                <a:gd name="connsiteY5" fmla="*/ 6273 h 217859"/>
                <a:gd name="connsiteX6" fmla="*/ 18587 w 143687"/>
                <a:gd name="connsiteY6" fmla="*/ 40287 h 217859"/>
                <a:gd name="connsiteX7" fmla="*/ 13816 w 143687"/>
                <a:gd name="connsiteY7" fmla="*/ 46471 h 217859"/>
                <a:gd name="connsiteX8" fmla="*/ 25655 w 143687"/>
                <a:gd name="connsiteY8" fmla="*/ 98949 h 217859"/>
                <a:gd name="connsiteX9" fmla="*/ 12844 w 143687"/>
                <a:gd name="connsiteY9" fmla="*/ 121478 h 217859"/>
                <a:gd name="connsiteX10" fmla="*/ 34 w 143687"/>
                <a:gd name="connsiteY10" fmla="*/ 154520 h 217859"/>
                <a:gd name="connsiteX11" fmla="*/ 14258 w 143687"/>
                <a:gd name="connsiteY11" fmla="*/ 191980 h 217859"/>
                <a:gd name="connsiteX12" fmla="*/ 13640 w 143687"/>
                <a:gd name="connsiteY12" fmla="*/ 208589 h 217859"/>
                <a:gd name="connsiteX13" fmla="*/ 38995 w 143687"/>
                <a:gd name="connsiteY13" fmla="*/ 217777 h 217859"/>
                <a:gd name="connsiteX14" fmla="*/ 104549 w 143687"/>
                <a:gd name="connsiteY14" fmla="*/ 191273 h 217859"/>
                <a:gd name="connsiteX15" fmla="*/ 143687 w 143687"/>
                <a:gd name="connsiteY15" fmla="*/ 174752 h 217859"/>
                <a:gd name="connsiteX16" fmla="*/ 131319 w 143687"/>
                <a:gd name="connsiteY16" fmla="*/ 135791 h 217859"/>
                <a:gd name="connsiteX17" fmla="*/ 122307 w 143687"/>
                <a:gd name="connsiteY17" fmla="*/ 89320 h 2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3687" h="217859">
                  <a:moveTo>
                    <a:pt x="122307" y="89320"/>
                  </a:moveTo>
                  <a:cubicBezTo>
                    <a:pt x="117802" y="78011"/>
                    <a:pt x="120806" y="53274"/>
                    <a:pt x="121600" y="42053"/>
                  </a:cubicBezTo>
                  <a:cubicBezTo>
                    <a:pt x="122307" y="30833"/>
                    <a:pt x="118597" y="24826"/>
                    <a:pt x="113296" y="21822"/>
                  </a:cubicBezTo>
                  <a:cubicBezTo>
                    <a:pt x="110469" y="20232"/>
                    <a:pt x="108083" y="9630"/>
                    <a:pt x="106493" y="0"/>
                  </a:cubicBezTo>
                  <a:cubicBezTo>
                    <a:pt x="100486" y="2739"/>
                    <a:pt x="100044" y="12457"/>
                    <a:pt x="97570" y="8305"/>
                  </a:cubicBezTo>
                  <a:cubicBezTo>
                    <a:pt x="94566" y="3357"/>
                    <a:pt x="16555" y="353"/>
                    <a:pt x="12579" y="6273"/>
                  </a:cubicBezTo>
                  <a:cubicBezTo>
                    <a:pt x="8604" y="12280"/>
                    <a:pt x="19559" y="34279"/>
                    <a:pt x="18587" y="40287"/>
                  </a:cubicBezTo>
                  <a:cubicBezTo>
                    <a:pt x="17969" y="43909"/>
                    <a:pt x="16290" y="46294"/>
                    <a:pt x="13816" y="46471"/>
                  </a:cubicBezTo>
                  <a:cubicBezTo>
                    <a:pt x="22121" y="64936"/>
                    <a:pt x="25655" y="93295"/>
                    <a:pt x="25655" y="98949"/>
                  </a:cubicBezTo>
                  <a:cubicBezTo>
                    <a:pt x="25655" y="106459"/>
                    <a:pt x="12138" y="112467"/>
                    <a:pt x="12844" y="121478"/>
                  </a:cubicBezTo>
                  <a:cubicBezTo>
                    <a:pt x="13551" y="130490"/>
                    <a:pt x="829" y="148513"/>
                    <a:pt x="34" y="154520"/>
                  </a:cubicBezTo>
                  <a:cubicBezTo>
                    <a:pt x="-673" y="160528"/>
                    <a:pt x="9752" y="185972"/>
                    <a:pt x="14258" y="191980"/>
                  </a:cubicBezTo>
                  <a:cubicBezTo>
                    <a:pt x="16555" y="194984"/>
                    <a:pt x="15407" y="202228"/>
                    <a:pt x="13640" y="208589"/>
                  </a:cubicBezTo>
                  <a:cubicBezTo>
                    <a:pt x="27245" y="212565"/>
                    <a:pt x="36257" y="217071"/>
                    <a:pt x="38995" y="217777"/>
                  </a:cubicBezTo>
                  <a:cubicBezTo>
                    <a:pt x="45003" y="219279"/>
                    <a:pt x="87498" y="199754"/>
                    <a:pt x="104549" y="191273"/>
                  </a:cubicBezTo>
                  <a:cubicBezTo>
                    <a:pt x="118155" y="184470"/>
                    <a:pt x="133262" y="180230"/>
                    <a:pt x="143687" y="174752"/>
                  </a:cubicBezTo>
                  <a:cubicBezTo>
                    <a:pt x="137415" y="162560"/>
                    <a:pt x="131319" y="146569"/>
                    <a:pt x="131319" y="135791"/>
                  </a:cubicBezTo>
                  <a:cubicBezTo>
                    <a:pt x="131319" y="118563"/>
                    <a:pt x="126813" y="100540"/>
                    <a:pt x="122307" y="8932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96">
              <a:extLst>
                <a:ext uri="{FF2B5EF4-FFF2-40B4-BE49-F238E27FC236}">
                  <a16:creationId xmlns:a16="http://schemas.microsoft.com/office/drawing/2014/main" id="{CC0C8CD2-E5E0-4008-89F1-A4A07813A6B9}"/>
                </a:ext>
              </a:extLst>
            </p:cNvPr>
            <p:cNvSpPr/>
            <p:nvPr/>
          </p:nvSpPr>
          <p:spPr>
            <a:xfrm>
              <a:off x="5208899" y="3872329"/>
              <a:ext cx="252345" cy="189219"/>
            </a:xfrm>
            <a:custGeom>
              <a:avLst/>
              <a:gdLst>
                <a:gd name="connsiteX0" fmla="*/ 85344 w 252345"/>
                <a:gd name="connsiteY0" fmla="*/ 102572 h 189219"/>
                <a:gd name="connsiteX1" fmla="*/ 101070 w 252345"/>
                <a:gd name="connsiteY1" fmla="*/ 98861 h 189219"/>
                <a:gd name="connsiteX2" fmla="*/ 126602 w 252345"/>
                <a:gd name="connsiteY2" fmla="*/ 93560 h 189219"/>
                <a:gd name="connsiteX3" fmla="*/ 153636 w 252345"/>
                <a:gd name="connsiteY3" fmla="*/ 127309 h 189219"/>
                <a:gd name="connsiteX4" fmla="*/ 158142 w 252345"/>
                <a:gd name="connsiteY4" fmla="*/ 147629 h 189219"/>
                <a:gd name="connsiteX5" fmla="*/ 159202 w 252345"/>
                <a:gd name="connsiteY5" fmla="*/ 150015 h 189219"/>
                <a:gd name="connsiteX6" fmla="*/ 183675 w 252345"/>
                <a:gd name="connsiteY6" fmla="*/ 145774 h 189219"/>
                <a:gd name="connsiteX7" fmla="*/ 193217 w 252345"/>
                <a:gd name="connsiteY7" fmla="*/ 174575 h 189219"/>
                <a:gd name="connsiteX8" fmla="*/ 209472 w 252345"/>
                <a:gd name="connsiteY8" fmla="*/ 186414 h 189219"/>
                <a:gd name="connsiteX9" fmla="*/ 222725 w 252345"/>
                <a:gd name="connsiteY9" fmla="*/ 176077 h 189219"/>
                <a:gd name="connsiteX10" fmla="*/ 229439 w 252345"/>
                <a:gd name="connsiteY10" fmla="*/ 181113 h 189219"/>
                <a:gd name="connsiteX11" fmla="*/ 238362 w 252345"/>
                <a:gd name="connsiteY11" fmla="*/ 170953 h 189219"/>
                <a:gd name="connsiteX12" fmla="*/ 235358 w 252345"/>
                <a:gd name="connsiteY12" fmla="*/ 150633 h 189219"/>
                <a:gd name="connsiteX13" fmla="*/ 251084 w 252345"/>
                <a:gd name="connsiteY13" fmla="*/ 148425 h 189219"/>
                <a:gd name="connsiteX14" fmla="*/ 245077 w 252345"/>
                <a:gd name="connsiteY14" fmla="*/ 127398 h 189219"/>
                <a:gd name="connsiteX15" fmla="*/ 239069 w 252345"/>
                <a:gd name="connsiteY15" fmla="*/ 111672 h 189219"/>
                <a:gd name="connsiteX16" fmla="*/ 239157 w 252345"/>
                <a:gd name="connsiteY16" fmla="*/ 84726 h 189219"/>
                <a:gd name="connsiteX17" fmla="*/ 234563 w 252345"/>
                <a:gd name="connsiteY17" fmla="*/ 79955 h 189219"/>
                <a:gd name="connsiteX18" fmla="*/ 226612 w 252345"/>
                <a:gd name="connsiteY18" fmla="*/ 60960 h 189219"/>
                <a:gd name="connsiteX19" fmla="*/ 226612 w 252345"/>
                <a:gd name="connsiteY19" fmla="*/ 48945 h 189219"/>
                <a:gd name="connsiteX20" fmla="*/ 214597 w 252345"/>
                <a:gd name="connsiteY20" fmla="*/ 32954 h 189219"/>
                <a:gd name="connsiteX21" fmla="*/ 201609 w 252345"/>
                <a:gd name="connsiteY21" fmla="*/ 7951 h 189219"/>
                <a:gd name="connsiteX22" fmla="*/ 177579 w 252345"/>
                <a:gd name="connsiteY22" fmla="*/ 25003 h 189219"/>
                <a:gd name="connsiteX23" fmla="*/ 154609 w 252345"/>
                <a:gd name="connsiteY23" fmla="*/ 22970 h 189219"/>
                <a:gd name="connsiteX24" fmla="*/ 135614 w 252345"/>
                <a:gd name="connsiteY24" fmla="*/ 25974 h 189219"/>
                <a:gd name="connsiteX25" fmla="*/ 125630 w 252345"/>
                <a:gd name="connsiteY25" fmla="*/ 16963 h 189219"/>
                <a:gd name="connsiteX26" fmla="*/ 125807 w 252345"/>
                <a:gd name="connsiteY26" fmla="*/ 11397 h 189219"/>
                <a:gd name="connsiteX27" fmla="*/ 122096 w 252345"/>
                <a:gd name="connsiteY27" fmla="*/ 12722 h 189219"/>
                <a:gd name="connsiteX28" fmla="*/ 72622 w 252345"/>
                <a:gd name="connsiteY28" fmla="*/ 9718 h 189219"/>
                <a:gd name="connsiteX29" fmla="*/ 48591 w 252345"/>
                <a:gd name="connsiteY29" fmla="*/ 0 h 189219"/>
                <a:gd name="connsiteX30" fmla="*/ 41081 w 252345"/>
                <a:gd name="connsiteY30" fmla="*/ 15726 h 189219"/>
                <a:gd name="connsiteX31" fmla="*/ 43379 w 252345"/>
                <a:gd name="connsiteY31" fmla="*/ 31452 h 189219"/>
                <a:gd name="connsiteX32" fmla="*/ 31363 w 252345"/>
                <a:gd name="connsiteY32" fmla="*/ 36753 h 189219"/>
                <a:gd name="connsiteX33" fmla="*/ 3622 w 252345"/>
                <a:gd name="connsiteY33" fmla="*/ 53274 h 189219"/>
                <a:gd name="connsiteX34" fmla="*/ 0 w 252345"/>
                <a:gd name="connsiteY34" fmla="*/ 56896 h 189219"/>
                <a:gd name="connsiteX35" fmla="*/ 24119 w 252345"/>
                <a:gd name="connsiteY35" fmla="*/ 86581 h 189219"/>
                <a:gd name="connsiteX36" fmla="*/ 62197 w 252345"/>
                <a:gd name="connsiteY36" fmla="*/ 128193 h 189219"/>
                <a:gd name="connsiteX37" fmla="*/ 85344 w 252345"/>
                <a:gd name="connsiteY37" fmla="*/ 102572 h 18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345" h="189219">
                  <a:moveTo>
                    <a:pt x="85344" y="102572"/>
                  </a:moveTo>
                  <a:cubicBezTo>
                    <a:pt x="86051" y="94355"/>
                    <a:pt x="92853" y="97271"/>
                    <a:pt x="101070" y="98861"/>
                  </a:cubicBezTo>
                  <a:cubicBezTo>
                    <a:pt x="109286" y="100363"/>
                    <a:pt x="119093" y="93560"/>
                    <a:pt x="126602" y="93560"/>
                  </a:cubicBezTo>
                  <a:cubicBezTo>
                    <a:pt x="134112" y="93560"/>
                    <a:pt x="153636" y="119800"/>
                    <a:pt x="153636" y="127309"/>
                  </a:cubicBezTo>
                  <a:cubicBezTo>
                    <a:pt x="153636" y="134819"/>
                    <a:pt x="154432" y="141533"/>
                    <a:pt x="158142" y="147629"/>
                  </a:cubicBezTo>
                  <a:cubicBezTo>
                    <a:pt x="158672" y="148425"/>
                    <a:pt x="158938" y="149220"/>
                    <a:pt x="159202" y="150015"/>
                  </a:cubicBezTo>
                  <a:cubicBezTo>
                    <a:pt x="171306" y="147188"/>
                    <a:pt x="181289" y="145774"/>
                    <a:pt x="183675" y="145774"/>
                  </a:cubicBezTo>
                  <a:cubicBezTo>
                    <a:pt x="187385" y="145774"/>
                    <a:pt x="194718" y="163443"/>
                    <a:pt x="193217" y="174575"/>
                  </a:cubicBezTo>
                  <a:cubicBezTo>
                    <a:pt x="191714" y="185619"/>
                    <a:pt x="204260" y="193747"/>
                    <a:pt x="209472" y="186414"/>
                  </a:cubicBezTo>
                  <a:cubicBezTo>
                    <a:pt x="214597" y="178993"/>
                    <a:pt x="221311" y="169451"/>
                    <a:pt x="222725" y="176077"/>
                  </a:cubicBezTo>
                  <a:cubicBezTo>
                    <a:pt x="223166" y="178021"/>
                    <a:pt x="225905" y="179699"/>
                    <a:pt x="229439" y="181113"/>
                  </a:cubicBezTo>
                  <a:cubicBezTo>
                    <a:pt x="231295" y="176696"/>
                    <a:pt x="235358" y="175017"/>
                    <a:pt x="238362" y="170953"/>
                  </a:cubicBezTo>
                  <a:cubicBezTo>
                    <a:pt x="242868" y="164946"/>
                    <a:pt x="231648" y="158143"/>
                    <a:pt x="235358" y="150633"/>
                  </a:cubicBezTo>
                  <a:cubicBezTo>
                    <a:pt x="239069" y="143124"/>
                    <a:pt x="245872" y="153637"/>
                    <a:pt x="251084" y="148425"/>
                  </a:cubicBezTo>
                  <a:cubicBezTo>
                    <a:pt x="256297" y="143124"/>
                    <a:pt x="243574" y="131903"/>
                    <a:pt x="245077" y="127398"/>
                  </a:cubicBezTo>
                  <a:cubicBezTo>
                    <a:pt x="246579" y="122892"/>
                    <a:pt x="245783" y="115382"/>
                    <a:pt x="239069" y="111672"/>
                  </a:cubicBezTo>
                  <a:cubicBezTo>
                    <a:pt x="233503" y="108580"/>
                    <a:pt x="236595" y="95857"/>
                    <a:pt x="239157" y="84726"/>
                  </a:cubicBezTo>
                  <a:cubicBezTo>
                    <a:pt x="237391" y="83489"/>
                    <a:pt x="235800" y="81810"/>
                    <a:pt x="234563" y="79955"/>
                  </a:cubicBezTo>
                  <a:cubicBezTo>
                    <a:pt x="230588" y="73947"/>
                    <a:pt x="233592" y="60960"/>
                    <a:pt x="226612" y="60960"/>
                  </a:cubicBezTo>
                  <a:cubicBezTo>
                    <a:pt x="219633" y="60960"/>
                    <a:pt x="220604" y="50977"/>
                    <a:pt x="226612" y="48945"/>
                  </a:cubicBezTo>
                  <a:cubicBezTo>
                    <a:pt x="232619" y="47001"/>
                    <a:pt x="214597" y="39933"/>
                    <a:pt x="214597" y="32954"/>
                  </a:cubicBezTo>
                  <a:cubicBezTo>
                    <a:pt x="214597" y="25974"/>
                    <a:pt x="205585" y="8923"/>
                    <a:pt x="201609" y="7951"/>
                  </a:cubicBezTo>
                  <a:cubicBezTo>
                    <a:pt x="197634" y="6980"/>
                    <a:pt x="183587" y="25003"/>
                    <a:pt x="177579" y="25003"/>
                  </a:cubicBezTo>
                  <a:cubicBezTo>
                    <a:pt x="171571" y="25003"/>
                    <a:pt x="158584" y="12987"/>
                    <a:pt x="154609" y="22970"/>
                  </a:cubicBezTo>
                  <a:cubicBezTo>
                    <a:pt x="150633" y="32954"/>
                    <a:pt x="141621" y="17935"/>
                    <a:pt x="135614" y="25974"/>
                  </a:cubicBezTo>
                  <a:cubicBezTo>
                    <a:pt x="129606" y="33926"/>
                    <a:pt x="125630" y="16963"/>
                    <a:pt x="125630" y="16963"/>
                  </a:cubicBezTo>
                  <a:cubicBezTo>
                    <a:pt x="125630" y="16963"/>
                    <a:pt x="125719" y="14577"/>
                    <a:pt x="125807" y="11397"/>
                  </a:cubicBezTo>
                  <a:cubicBezTo>
                    <a:pt x="124570" y="11839"/>
                    <a:pt x="123333" y="12280"/>
                    <a:pt x="122096" y="12722"/>
                  </a:cubicBezTo>
                  <a:cubicBezTo>
                    <a:pt x="104869" y="18730"/>
                    <a:pt x="74035" y="14931"/>
                    <a:pt x="72622" y="9718"/>
                  </a:cubicBezTo>
                  <a:cubicBezTo>
                    <a:pt x="71120" y="4417"/>
                    <a:pt x="48591" y="0"/>
                    <a:pt x="48591" y="0"/>
                  </a:cubicBezTo>
                  <a:cubicBezTo>
                    <a:pt x="48591" y="0"/>
                    <a:pt x="49298" y="12722"/>
                    <a:pt x="41081" y="15726"/>
                  </a:cubicBezTo>
                  <a:cubicBezTo>
                    <a:pt x="32865" y="18730"/>
                    <a:pt x="43379" y="28448"/>
                    <a:pt x="43379" y="31452"/>
                  </a:cubicBezTo>
                  <a:cubicBezTo>
                    <a:pt x="43379" y="34456"/>
                    <a:pt x="36664" y="38961"/>
                    <a:pt x="31363" y="36753"/>
                  </a:cubicBezTo>
                  <a:cubicBezTo>
                    <a:pt x="26062" y="34456"/>
                    <a:pt x="11131" y="48061"/>
                    <a:pt x="3622" y="53274"/>
                  </a:cubicBezTo>
                  <a:cubicBezTo>
                    <a:pt x="2827" y="53892"/>
                    <a:pt x="1502" y="55217"/>
                    <a:pt x="0" y="56896"/>
                  </a:cubicBezTo>
                  <a:cubicBezTo>
                    <a:pt x="11574" y="66173"/>
                    <a:pt x="10601" y="76598"/>
                    <a:pt x="24119" y="86581"/>
                  </a:cubicBezTo>
                  <a:cubicBezTo>
                    <a:pt x="36664" y="95769"/>
                    <a:pt x="52655" y="108315"/>
                    <a:pt x="62197" y="128193"/>
                  </a:cubicBezTo>
                  <a:cubicBezTo>
                    <a:pt x="71826" y="119623"/>
                    <a:pt x="84814" y="108226"/>
                    <a:pt x="85344" y="10257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97">
              <a:extLst>
                <a:ext uri="{FF2B5EF4-FFF2-40B4-BE49-F238E27FC236}">
                  <a16:creationId xmlns:a16="http://schemas.microsoft.com/office/drawing/2014/main" id="{9C11DD86-5C5B-4AF0-ACA3-2BE43E65DB7F}"/>
                </a:ext>
              </a:extLst>
            </p:cNvPr>
            <p:cNvSpPr/>
            <p:nvPr/>
          </p:nvSpPr>
          <p:spPr>
            <a:xfrm>
              <a:off x="5330201" y="4018015"/>
              <a:ext cx="141339" cy="135525"/>
            </a:xfrm>
            <a:custGeom>
              <a:avLst/>
              <a:gdLst>
                <a:gd name="connsiteX0" fmla="*/ 114852 w 141339"/>
                <a:gd name="connsiteY0" fmla="*/ 78453 h 135525"/>
                <a:gd name="connsiteX1" fmla="*/ 103632 w 141339"/>
                <a:gd name="connsiteY1" fmla="*/ 67939 h 135525"/>
                <a:gd name="connsiteX2" fmla="*/ 107431 w 141339"/>
                <a:gd name="connsiteY2" fmla="*/ 43909 h 135525"/>
                <a:gd name="connsiteX3" fmla="*/ 108226 w 141339"/>
                <a:gd name="connsiteY3" fmla="*/ 35339 h 135525"/>
                <a:gd name="connsiteX4" fmla="*/ 101512 w 141339"/>
                <a:gd name="connsiteY4" fmla="*/ 30303 h 135525"/>
                <a:gd name="connsiteX5" fmla="*/ 88259 w 141339"/>
                <a:gd name="connsiteY5" fmla="*/ 40640 h 135525"/>
                <a:gd name="connsiteX6" fmla="*/ 72003 w 141339"/>
                <a:gd name="connsiteY6" fmla="*/ 28801 h 135525"/>
                <a:gd name="connsiteX7" fmla="*/ 62462 w 141339"/>
                <a:gd name="connsiteY7" fmla="*/ 0 h 135525"/>
                <a:gd name="connsiteX8" fmla="*/ 37989 w 141339"/>
                <a:gd name="connsiteY8" fmla="*/ 4241 h 135525"/>
                <a:gd name="connsiteX9" fmla="*/ 34721 w 141339"/>
                <a:gd name="connsiteY9" fmla="*/ 21380 h 135525"/>
                <a:gd name="connsiteX10" fmla="*/ 7686 w 141339"/>
                <a:gd name="connsiteY10" fmla="*/ 43909 h 135525"/>
                <a:gd name="connsiteX11" fmla="*/ 0 w 141339"/>
                <a:gd name="connsiteY11" fmla="*/ 55306 h 135525"/>
                <a:gd name="connsiteX12" fmla="*/ 43997 w 141339"/>
                <a:gd name="connsiteY12" fmla="*/ 84726 h 135525"/>
                <a:gd name="connsiteX13" fmla="*/ 123068 w 141339"/>
                <a:gd name="connsiteY13" fmla="*/ 134200 h 135525"/>
                <a:gd name="connsiteX14" fmla="*/ 131285 w 141339"/>
                <a:gd name="connsiteY14" fmla="*/ 135526 h 135525"/>
                <a:gd name="connsiteX15" fmla="*/ 141268 w 141339"/>
                <a:gd name="connsiteY15" fmla="*/ 103985 h 135525"/>
                <a:gd name="connsiteX16" fmla="*/ 114852 w 141339"/>
                <a:gd name="connsiteY16" fmla="*/ 78453 h 13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339" h="135525">
                  <a:moveTo>
                    <a:pt x="114852" y="78453"/>
                  </a:moveTo>
                  <a:cubicBezTo>
                    <a:pt x="104339" y="71738"/>
                    <a:pt x="99126" y="71738"/>
                    <a:pt x="103632" y="67939"/>
                  </a:cubicBezTo>
                  <a:cubicBezTo>
                    <a:pt x="108138" y="64140"/>
                    <a:pt x="108845" y="55924"/>
                    <a:pt x="107431" y="43909"/>
                  </a:cubicBezTo>
                  <a:cubicBezTo>
                    <a:pt x="106989" y="40022"/>
                    <a:pt x="107342" y="37459"/>
                    <a:pt x="108226" y="35339"/>
                  </a:cubicBezTo>
                  <a:cubicBezTo>
                    <a:pt x="104692" y="33926"/>
                    <a:pt x="101953" y="32247"/>
                    <a:pt x="101512" y="30303"/>
                  </a:cubicBezTo>
                  <a:cubicBezTo>
                    <a:pt x="100010" y="23677"/>
                    <a:pt x="93384" y="33307"/>
                    <a:pt x="88259" y="40640"/>
                  </a:cubicBezTo>
                  <a:cubicBezTo>
                    <a:pt x="83047" y="47973"/>
                    <a:pt x="70590" y="39845"/>
                    <a:pt x="72003" y="28801"/>
                  </a:cubicBezTo>
                  <a:cubicBezTo>
                    <a:pt x="73505" y="17758"/>
                    <a:pt x="66084" y="0"/>
                    <a:pt x="62462" y="0"/>
                  </a:cubicBezTo>
                  <a:cubicBezTo>
                    <a:pt x="60165" y="0"/>
                    <a:pt x="50093" y="1502"/>
                    <a:pt x="37989" y="4241"/>
                  </a:cubicBezTo>
                  <a:cubicBezTo>
                    <a:pt x="39580" y="9630"/>
                    <a:pt x="35958" y="15461"/>
                    <a:pt x="34721" y="21380"/>
                  </a:cubicBezTo>
                  <a:cubicBezTo>
                    <a:pt x="33219" y="28183"/>
                    <a:pt x="15196" y="37901"/>
                    <a:pt x="7686" y="43909"/>
                  </a:cubicBezTo>
                  <a:cubicBezTo>
                    <a:pt x="5566" y="45587"/>
                    <a:pt x="2827" y="49916"/>
                    <a:pt x="0" y="55306"/>
                  </a:cubicBezTo>
                  <a:cubicBezTo>
                    <a:pt x="14135" y="64229"/>
                    <a:pt x="30569" y="74565"/>
                    <a:pt x="43997" y="84726"/>
                  </a:cubicBezTo>
                  <a:cubicBezTo>
                    <a:pt x="68470" y="103190"/>
                    <a:pt x="105487" y="127751"/>
                    <a:pt x="123068" y="134200"/>
                  </a:cubicBezTo>
                  <a:cubicBezTo>
                    <a:pt x="125366" y="135084"/>
                    <a:pt x="128193" y="135437"/>
                    <a:pt x="131285" y="135526"/>
                  </a:cubicBezTo>
                  <a:cubicBezTo>
                    <a:pt x="135437" y="116619"/>
                    <a:pt x="139943" y="114234"/>
                    <a:pt x="141268" y="103985"/>
                  </a:cubicBezTo>
                  <a:cubicBezTo>
                    <a:pt x="142594" y="92677"/>
                    <a:pt x="125277" y="85167"/>
                    <a:pt x="114852" y="7845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98">
              <a:extLst>
                <a:ext uri="{FF2B5EF4-FFF2-40B4-BE49-F238E27FC236}">
                  <a16:creationId xmlns:a16="http://schemas.microsoft.com/office/drawing/2014/main" id="{8A4C3372-0CEE-472F-914D-D6B1CAA622C9}"/>
                </a:ext>
              </a:extLst>
            </p:cNvPr>
            <p:cNvSpPr/>
            <p:nvPr/>
          </p:nvSpPr>
          <p:spPr>
            <a:xfrm>
              <a:off x="5271096" y="3965801"/>
              <a:ext cx="97376" cy="107430"/>
            </a:xfrm>
            <a:custGeom>
              <a:avLst/>
              <a:gdLst>
                <a:gd name="connsiteX0" fmla="*/ 93648 w 97376"/>
                <a:gd name="connsiteY0" fmla="*/ 73594 h 107430"/>
                <a:gd name="connsiteX1" fmla="*/ 95946 w 97376"/>
                <a:gd name="connsiteY1" fmla="*/ 54069 h 107430"/>
                <a:gd name="connsiteX2" fmla="*/ 91440 w 97376"/>
                <a:gd name="connsiteY2" fmla="*/ 33749 h 107430"/>
                <a:gd name="connsiteX3" fmla="*/ 64405 w 97376"/>
                <a:gd name="connsiteY3" fmla="*/ 0 h 107430"/>
                <a:gd name="connsiteX4" fmla="*/ 38873 w 97376"/>
                <a:gd name="connsiteY4" fmla="*/ 5301 h 107430"/>
                <a:gd name="connsiteX5" fmla="*/ 23147 w 97376"/>
                <a:gd name="connsiteY5" fmla="*/ 9011 h 107430"/>
                <a:gd name="connsiteX6" fmla="*/ 0 w 97376"/>
                <a:gd name="connsiteY6" fmla="*/ 34279 h 107430"/>
                <a:gd name="connsiteX7" fmla="*/ 4947 w 97376"/>
                <a:gd name="connsiteY7" fmla="*/ 46736 h 107430"/>
                <a:gd name="connsiteX8" fmla="*/ 31982 w 97376"/>
                <a:gd name="connsiteY8" fmla="*/ 89231 h 107430"/>
                <a:gd name="connsiteX9" fmla="*/ 59016 w 97376"/>
                <a:gd name="connsiteY9" fmla="*/ 107431 h 107430"/>
                <a:gd name="connsiteX10" fmla="*/ 66703 w 97376"/>
                <a:gd name="connsiteY10" fmla="*/ 96034 h 107430"/>
                <a:gd name="connsiteX11" fmla="*/ 93648 w 97376"/>
                <a:gd name="connsiteY11" fmla="*/ 73594 h 10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376" h="107430">
                  <a:moveTo>
                    <a:pt x="93648" y="73594"/>
                  </a:moveTo>
                  <a:cubicBezTo>
                    <a:pt x="95151" y="66879"/>
                    <a:pt x="99656" y="60076"/>
                    <a:pt x="95946" y="54069"/>
                  </a:cubicBezTo>
                  <a:cubicBezTo>
                    <a:pt x="92235" y="48061"/>
                    <a:pt x="91440" y="41258"/>
                    <a:pt x="91440" y="33749"/>
                  </a:cubicBezTo>
                  <a:cubicBezTo>
                    <a:pt x="91440" y="26239"/>
                    <a:pt x="71915" y="0"/>
                    <a:pt x="64405" y="0"/>
                  </a:cubicBezTo>
                  <a:cubicBezTo>
                    <a:pt x="56896" y="0"/>
                    <a:pt x="47177" y="6803"/>
                    <a:pt x="38873" y="5301"/>
                  </a:cubicBezTo>
                  <a:cubicBezTo>
                    <a:pt x="30656" y="3799"/>
                    <a:pt x="23854" y="795"/>
                    <a:pt x="23147" y="9011"/>
                  </a:cubicBezTo>
                  <a:cubicBezTo>
                    <a:pt x="22617" y="14666"/>
                    <a:pt x="9630" y="26062"/>
                    <a:pt x="0" y="34279"/>
                  </a:cubicBezTo>
                  <a:cubicBezTo>
                    <a:pt x="1855" y="38166"/>
                    <a:pt x="3622" y="42230"/>
                    <a:pt x="4947" y="46736"/>
                  </a:cubicBezTo>
                  <a:cubicBezTo>
                    <a:pt x="12899" y="74212"/>
                    <a:pt x="20408" y="79778"/>
                    <a:pt x="31982" y="89231"/>
                  </a:cubicBezTo>
                  <a:cubicBezTo>
                    <a:pt x="37195" y="93560"/>
                    <a:pt x="47354" y="100010"/>
                    <a:pt x="59016" y="107431"/>
                  </a:cubicBezTo>
                  <a:cubicBezTo>
                    <a:pt x="61843" y="102042"/>
                    <a:pt x="64582" y="97713"/>
                    <a:pt x="66703" y="96034"/>
                  </a:cubicBezTo>
                  <a:cubicBezTo>
                    <a:pt x="74124" y="90115"/>
                    <a:pt x="92147" y="80396"/>
                    <a:pt x="93648" y="7359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99">
              <a:extLst>
                <a:ext uri="{FF2B5EF4-FFF2-40B4-BE49-F238E27FC236}">
                  <a16:creationId xmlns:a16="http://schemas.microsoft.com/office/drawing/2014/main" id="{1ECFA946-BCF8-429E-BF6C-B7A31E30A1E7}"/>
                </a:ext>
              </a:extLst>
            </p:cNvPr>
            <p:cNvSpPr/>
            <p:nvPr/>
          </p:nvSpPr>
          <p:spPr>
            <a:xfrm>
              <a:off x="5143963" y="3338885"/>
              <a:ext cx="283594" cy="230323"/>
            </a:xfrm>
            <a:custGeom>
              <a:avLst/>
              <a:gdLst>
                <a:gd name="connsiteX0" fmla="*/ 133406 w 283594"/>
                <a:gd name="connsiteY0" fmla="*/ 177491 h 230323"/>
                <a:gd name="connsiteX1" fmla="*/ 168745 w 283594"/>
                <a:gd name="connsiteY1" fmla="*/ 152135 h 230323"/>
                <a:gd name="connsiteX2" fmla="*/ 168745 w 283594"/>
                <a:gd name="connsiteY2" fmla="*/ 61755 h 230323"/>
                <a:gd name="connsiteX3" fmla="*/ 282360 w 283594"/>
                <a:gd name="connsiteY3" fmla="*/ 61755 h 230323"/>
                <a:gd name="connsiteX4" fmla="*/ 283155 w 283594"/>
                <a:gd name="connsiteY4" fmla="*/ 12987 h 230323"/>
                <a:gd name="connsiteX5" fmla="*/ 258859 w 283594"/>
                <a:gd name="connsiteY5" fmla="*/ 0 h 230323"/>
                <a:gd name="connsiteX6" fmla="*/ 133052 w 283594"/>
                <a:gd name="connsiteY6" fmla="*/ 0 h 230323"/>
                <a:gd name="connsiteX7" fmla="*/ 114499 w 283594"/>
                <a:gd name="connsiteY7" fmla="*/ 31010 h 230323"/>
                <a:gd name="connsiteX8" fmla="*/ 69530 w 283594"/>
                <a:gd name="connsiteY8" fmla="*/ 93030 h 230323"/>
                <a:gd name="connsiteX9" fmla="*/ 9983 w 283594"/>
                <a:gd name="connsiteY9" fmla="*/ 198518 h 230323"/>
                <a:gd name="connsiteX10" fmla="*/ 0 w 283594"/>
                <a:gd name="connsiteY10" fmla="*/ 230323 h 230323"/>
                <a:gd name="connsiteX11" fmla="*/ 133406 w 283594"/>
                <a:gd name="connsiteY11" fmla="*/ 230323 h 230323"/>
                <a:gd name="connsiteX12" fmla="*/ 133406 w 283594"/>
                <a:gd name="connsiteY12" fmla="*/ 177491 h 23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94" h="230323">
                  <a:moveTo>
                    <a:pt x="133406" y="177491"/>
                  </a:moveTo>
                  <a:cubicBezTo>
                    <a:pt x="133406" y="169805"/>
                    <a:pt x="168745" y="159821"/>
                    <a:pt x="168745" y="152135"/>
                  </a:cubicBezTo>
                  <a:cubicBezTo>
                    <a:pt x="168745" y="144449"/>
                    <a:pt x="168745" y="61755"/>
                    <a:pt x="168745" y="61755"/>
                  </a:cubicBezTo>
                  <a:cubicBezTo>
                    <a:pt x="168745" y="61755"/>
                    <a:pt x="279003" y="63964"/>
                    <a:pt x="282360" y="61755"/>
                  </a:cubicBezTo>
                  <a:cubicBezTo>
                    <a:pt x="284038" y="60607"/>
                    <a:pt x="283685" y="36576"/>
                    <a:pt x="283155" y="12987"/>
                  </a:cubicBezTo>
                  <a:cubicBezTo>
                    <a:pt x="279003" y="5919"/>
                    <a:pt x="284922" y="0"/>
                    <a:pt x="258859" y="0"/>
                  </a:cubicBezTo>
                  <a:cubicBezTo>
                    <a:pt x="237479" y="0"/>
                    <a:pt x="175105" y="0"/>
                    <a:pt x="133052" y="0"/>
                  </a:cubicBezTo>
                  <a:cubicBezTo>
                    <a:pt x="123422" y="9012"/>
                    <a:pt x="118209" y="21204"/>
                    <a:pt x="114499" y="31010"/>
                  </a:cubicBezTo>
                  <a:cubicBezTo>
                    <a:pt x="108491" y="47001"/>
                    <a:pt x="71032" y="70502"/>
                    <a:pt x="69530" y="93030"/>
                  </a:cubicBezTo>
                  <a:cubicBezTo>
                    <a:pt x="68028" y="115559"/>
                    <a:pt x="32954" y="150545"/>
                    <a:pt x="9983" y="198518"/>
                  </a:cubicBezTo>
                  <a:cubicBezTo>
                    <a:pt x="3623" y="211770"/>
                    <a:pt x="795" y="222018"/>
                    <a:pt x="0" y="230323"/>
                  </a:cubicBezTo>
                  <a:lnTo>
                    <a:pt x="133406" y="230323"/>
                  </a:lnTo>
                  <a:cubicBezTo>
                    <a:pt x="133406" y="230500"/>
                    <a:pt x="133406" y="185265"/>
                    <a:pt x="133406" y="17749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00">
              <a:extLst>
                <a:ext uri="{FF2B5EF4-FFF2-40B4-BE49-F238E27FC236}">
                  <a16:creationId xmlns:a16="http://schemas.microsoft.com/office/drawing/2014/main" id="{1AD93BED-D131-4A91-A348-B5E462EEEA61}"/>
                </a:ext>
              </a:extLst>
            </p:cNvPr>
            <p:cNvSpPr/>
            <p:nvPr/>
          </p:nvSpPr>
          <p:spPr>
            <a:xfrm>
              <a:off x="5143684" y="3351784"/>
              <a:ext cx="409595" cy="450220"/>
            </a:xfrm>
            <a:custGeom>
              <a:avLst/>
              <a:gdLst>
                <a:gd name="connsiteX0" fmla="*/ 30760 w 409595"/>
                <a:gd name="connsiteY0" fmla="*/ 389084 h 450220"/>
                <a:gd name="connsiteX1" fmla="*/ 61681 w 409595"/>
                <a:gd name="connsiteY1" fmla="*/ 389084 h 450220"/>
                <a:gd name="connsiteX2" fmla="*/ 87833 w 409595"/>
                <a:gd name="connsiteY2" fmla="*/ 386698 h 450220"/>
                <a:gd name="connsiteX3" fmla="*/ 106827 w 409595"/>
                <a:gd name="connsiteY3" fmla="*/ 403308 h 450220"/>
                <a:gd name="connsiteX4" fmla="*/ 118754 w 409595"/>
                <a:gd name="connsiteY4" fmla="*/ 403308 h 450220"/>
                <a:gd name="connsiteX5" fmla="*/ 142520 w 409595"/>
                <a:gd name="connsiteY5" fmla="*/ 434230 h 450220"/>
                <a:gd name="connsiteX6" fmla="*/ 158511 w 409595"/>
                <a:gd name="connsiteY6" fmla="*/ 450220 h 450220"/>
                <a:gd name="connsiteX7" fmla="*/ 176534 w 409595"/>
                <a:gd name="connsiteY7" fmla="*/ 439354 h 450220"/>
                <a:gd name="connsiteX8" fmla="*/ 196235 w 409595"/>
                <a:gd name="connsiteY8" fmla="*/ 431756 h 450220"/>
                <a:gd name="connsiteX9" fmla="*/ 214435 w 409595"/>
                <a:gd name="connsiteY9" fmla="*/ 428664 h 450220"/>
                <a:gd name="connsiteX10" fmla="*/ 237228 w 409595"/>
                <a:gd name="connsiteY10" fmla="*/ 430166 h 450220"/>
                <a:gd name="connsiteX11" fmla="*/ 258520 w 409595"/>
                <a:gd name="connsiteY11" fmla="*/ 424070 h 450220"/>
                <a:gd name="connsiteX12" fmla="*/ 390512 w 409595"/>
                <a:gd name="connsiteY12" fmla="*/ 422568 h 450220"/>
                <a:gd name="connsiteX13" fmla="*/ 395106 w 409595"/>
                <a:gd name="connsiteY13" fmla="*/ 393766 h 450220"/>
                <a:gd name="connsiteX14" fmla="*/ 384504 w 409595"/>
                <a:gd name="connsiteY14" fmla="*/ 383164 h 450220"/>
                <a:gd name="connsiteX15" fmla="*/ 352611 w 409595"/>
                <a:gd name="connsiteY15" fmla="*/ 84284 h 450220"/>
                <a:gd name="connsiteX16" fmla="*/ 409595 w 409595"/>
                <a:gd name="connsiteY16" fmla="*/ 84284 h 450220"/>
                <a:gd name="connsiteX17" fmla="*/ 289972 w 409595"/>
                <a:gd name="connsiteY17" fmla="*/ 6096 h 450220"/>
                <a:gd name="connsiteX18" fmla="*/ 283346 w 409595"/>
                <a:gd name="connsiteY18" fmla="*/ 0 h 450220"/>
                <a:gd name="connsiteX19" fmla="*/ 282551 w 409595"/>
                <a:gd name="connsiteY19" fmla="*/ 48768 h 450220"/>
                <a:gd name="connsiteX20" fmla="*/ 168936 w 409595"/>
                <a:gd name="connsiteY20" fmla="*/ 48768 h 450220"/>
                <a:gd name="connsiteX21" fmla="*/ 168936 w 409595"/>
                <a:gd name="connsiteY21" fmla="*/ 139148 h 450220"/>
                <a:gd name="connsiteX22" fmla="*/ 133597 w 409595"/>
                <a:gd name="connsiteY22" fmla="*/ 164504 h 450220"/>
                <a:gd name="connsiteX23" fmla="*/ 133597 w 409595"/>
                <a:gd name="connsiteY23" fmla="*/ 217424 h 450220"/>
                <a:gd name="connsiteX24" fmla="*/ 191 w 409595"/>
                <a:gd name="connsiteY24" fmla="*/ 217424 h 450220"/>
                <a:gd name="connsiteX25" fmla="*/ 19186 w 409595"/>
                <a:gd name="connsiteY25" fmla="*/ 255590 h 450220"/>
                <a:gd name="connsiteX26" fmla="*/ 26695 w 409595"/>
                <a:gd name="connsiteY26" fmla="*/ 310101 h 450220"/>
                <a:gd name="connsiteX27" fmla="*/ 15652 w 409595"/>
                <a:gd name="connsiteY27" fmla="*/ 376627 h 450220"/>
                <a:gd name="connsiteX28" fmla="*/ 9910 w 409595"/>
                <a:gd name="connsiteY28" fmla="*/ 406047 h 450220"/>
                <a:gd name="connsiteX29" fmla="*/ 11588 w 409595"/>
                <a:gd name="connsiteY29" fmla="*/ 405605 h 450220"/>
                <a:gd name="connsiteX30" fmla="*/ 30760 w 409595"/>
                <a:gd name="connsiteY30" fmla="*/ 389084 h 45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09595" h="450220">
                  <a:moveTo>
                    <a:pt x="30760" y="389084"/>
                  </a:moveTo>
                  <a:cubicBezTo>
                    <a:pt x="42599" y="391469"/>
                    <a:pt x="61681" y="389084"/>
                    <a:pt x="61681" y="389084"/>
                  </a:cubicBezTo>
                  <a:cubicBezTo>
                    <a:pt x="61681" y="389084"/>
                    <a:pt x="78291" y="381927"/>
                    <a:pt x="87833" y="386698"/>
                  </a:cubicBezTo>
                  <a:cubicBezTo>
                    <a:pt x="97374" y="391469"/>
                    <a:pt x="106827" y="403308"/>
                    <a:pt x="106827" y="403308"/>
                  </a:cubicBezTo>
                  <a:lnTo>
                    <a:pt x="118754" y="403308"/>
                  </a:lnTo>
                  <a:cubicBezTo>
                    <a:pt x="118754" y="403308"/>
                    <a:pt x="128295" y="429459"/>
                    <a:pt x="142520" y="434230"/>
                  </a:cubicBezTo>
                  <a:cubicBezTo>
                    <a:pt x="150736" y="436968"/>
                    <a:pt x="155684" y="444389"/>
                    <a:pt x="158511" y="450220"/>
                  </a:cubicBezTo>
                  <a:cubicBezTo>
                    <a:pt x="168670" y="449955"/>
                    <a:pt x="176534" y="446687"/>
                    <a:pt x="176534" y="439354"/>
                  </a:cubicBezTo>
                  <a:cubicBezTo>
                    <a:pt x="176534" y="430254"/>
                    <a:pt x="181128" y="418150"/>
                    <a:pt x="196235" y="431756"/>
                  </a:cubicBezTo>
                  <a:cubicBezTo>
                    <a:pt x="211431" y="445361"/>
                    <a:pt x="211431" y="433258"/>
                    <a:pt x="214435" y="428664"/>
                  </a:cubicBezTo>
                  <a:cubicBezTo>
                    <a:pt x="217527" y="424158"/>
                    <a:pt x="228129" y="430166"/>
                    <a:pt x="237228" y="430166"/>
                  </a:cubicBezTo>
                  <a:cubicBezTo>
                    <a:pt x="246329" y="430166"/>
                    <a:pt x="258520" y="424070"/>
                    <a:pt x="258520" y="424070"/>
                  </a:cubicBezTo>
                  <a:cubicBezTo>
                    <a:pt x="258520" y="424070"/>
                    <a:pt x="384504" y="425571"/>
                    <a:pt x="390512" y="422568"/>
                  </a:cubicBezTo>
                  <a:cubicBezTo>
                    <a:pt x="396520" y="419564"/>
                    <a:pt x="395106" y="393766"/>
                    <a:pt x="395106" y="393766"/>
                  </a:cubicBezTo>
                  <a:lnTo>
                    <a:pt x="384504" y="383164"/>
                  </a:lnTo>
                  <a:lnTo>
                    <a:pt x="352611" y="84284"/>
                  </a:lnTo>
                  <a:lnTo>
                    <a:pt x="409595" y="84284"/>
                  </a:lnTo>
                  <a:cubicBezTo>
                    <a:pt x="348723" y="44085"/>
                    <a:pt x="296599" y="9895"/>
                    <a:pt x="289972" y="6096"/>
                  </a:cubicBezTo>
                  <a:cubicBezTo>
                    <a:pt x="286350" y="4064"/>
                    <a:pt x="284494" y="2032"/>
                    <a:pt x="283346" y="0"/>
                  </a:cubicBezTo>
                  <a:cubicBezTo>
                    <a:pt x="283964" y="23589"/>
                    <a:pt x="284318" y="47531"/>
                    <a:pt x="282551" y="48768"/>
                  </a:cubicBezTo>
                  <a:cubicBezTo>
                    <a:pt x="279282" y="50977"/>
                    <a:pt x="168936" y="48768"/>
                    <a:pt x="168936" y="48768"/>
                  </a:cubicBezTo>
                  <a:cubicBezTo>
                    <a:pt x="168936" y="48768"/>
                    <a:pt x="168936" y="131462"/>
                    <a:pt x="168936" y="139148"/>
                  </a:cubicBezTo>
                  <a:cubicBezTo>
                    <a:pt x="168936" y="146834"/>
                    <a:pt x="133597" y="156817"/>
                    <a:pt x="133597" y="164504"/>
                  </a:cubicBezTo>
                  <a:cubicBezTo>
                    <a:pt x="133597" y="172190"/>
                    <a:pt x="133597" y="217424"/>
                    <a:pt x="133597" y="217424"/>
                  </a:cubicBezTo>
                  <a:lnTo>
                    <a:pt x="191" y="217424"/>
                  </a:lnTo>
                  <a:cubicBezTo>
                    <a:pt x="-1752" y="239246"/>
                    <a:pt x="11588" y="246932"/>
                    <a:pt x="19186" y="255590"/>
                  </a:cubicBezTo>
                  <a:cubicBezTo>
                    <a:pt x="29700" y="267605"/>
                    <a:pt x="11146" y="288544"/>
                    <a:pt x="26695" y="310101"/>
                  </a:cubicBezTo>
                  <a:cubicBezTo>
                    <a:pt x="42156" y="331569"/>
                    <a:pt x="23162" y="364611"/>
                    <a:pt x="15652" y="376627"/>
                  </a:cubicBezTo>
                  <a:cubicBezTo>
                    <a:pt x="11588" y="383164"/>
                    <a:pt x="11146" y="394473"/>
                    <a:pt x="9910" y="406047"/>
                  </a:cubicBezTo>
                  <a:cubicBezTo>
                    <a:pt x="10528" y="405870"/>
                    <a:pt x="11235" y="405693"/>
                    <a:pt x="11588" y="405605"/>
                  </a:cubicBezTo>
                  <a:cubicBezTo>
                    <a:pt x="21218" y="403396"/>
                    <a:pt x="18833" y="386787"/>
                    <a:pt x="30760" y="38908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01">
              <a:extLst>
                <a:ext uri="{FF2B5EF4-FFF2-40B4-BE49-F238E27FC236}">
                  <a16:creationId xmlns:a16="http://schemas.microsoft.com/office/drawing/2014/main" id="{EE352566-61D1-481E-8F98-31916D2DFCC9}"/>
                </a:ext>
              </a:extLst>
            </p:cNvPr>
            <p:cNvSpPr/>
            <p:nvPr/>
          </p:nvSpPr>
          <p:spPr>
            <a:xfrm>
              <a:off x="5302282" y="3436067"/>
              <a:ext cx="564749" cy="525356"/>
            </a:xfrm>
            <a:custGeom>
              <a:avLst/>
              <a:gdLst>
                <a:gd name="connsiteX0" fmla="*/ 535741 w 564749"/>
                <a:gd name="connsiteY0" fmla="*/ 219191 h 525356"/>
                <a:gd name="connsiteX1" fmla="*/ 519132 w 564749"/>
                <a:gd name="connsiteY1" fmla="*/ 183499 h 525356"/>
                <a:gd name="connsiteX2" fmla="*/ 481054 w 564749"/>
                <a:gd name="connsiteY2" fmla="*/ 171572 h 525356"/>
                <a:gd name="connsiteX3" fmla="*/ 459674 w 564749"/>
                <a:gd name="connsiteY3" fmla="*/ 140650 h 525356"/>
                <a:gd name="connsiteX4" fmla="*/ 251085 w 564749"/>
                <a:gd name="connsiteY4" fmla="*/ 0 h 525356"/>
                <a:gd name="connsiteX5" fmla="*/ 194100 w 564749"/>
                <a:gd name="connsiteY5" fmla="*/ 0 h 525356"/>
                <a:gd name="connsiteX6" fmla="*/ 225994 w 564749"/>
                <a:gd name="connsiteY6" fmla="*/ 298881 h 525356"/>
                <a:gd name="connsiteX7" fmla="*/ 236596 w 564749"/>
                <a:gd name="connsiteY7" fmla="*/ 309482 h 525356"/>
                <a:gd name="connsiteX8" fmla="*/ 232001 w 564749"/>
                <a:gd name="connsiteY8" fmla="*/ 338284 h 525356"/>
                <a:gd name="connsiteX9" fmla="*/ 100010 w 564749"/>
                <a:gd name="connsiteY9" fmla="*/ 339786 h 525356"/>
                <a:gd name="connsiteX10" fmla="*/ 78718 w 564749"/>
                <a:gd name="connsiteY10" fmla="*/ 345882 h 525356"/>
                <a:gd name="connsiteX11" fmla="*/ 55924 w 564749"/>
                <a:gd name="connsiteY11" fmla="*/ 344380 h 525356"/>
                <a:gd name="connsiteX12" fmla="*/ 37725 w 564749"/>
                <a:gd name="connsiteY12" fmla="*/ 347472 h 525356"/>
                <a:gd name="connsiteX13" fmla="*/ 18023 w 564749"/>
                <a:gd name="connsiteY13" fmla="*/ 355070 h 525356"/>
                <a:gd name="connsiteX14" fmla="*/ 0 w 564749"/>
                <a:gd name="connsiteY14" fmla="*/ 365937 h 525356"/>
                <a:gd name="connsiteX15" fmla="*/ 3004 w 564749"/>
                <a:gd name="connsiteY15" fmla="*/ 373711 h 525356"/>
                <a:gd name="connsiteX16" fmla="*/ 9189 w 564749"/>
                <a:gd name="connsiteY16" fmla="*/ 382988 h 525356"/>
                <a:gd name="connsiteX17" fmla="*/ 14224 w 564749"/>
                <a:gd name="connsiteY17" fmla="*/ 404015 h 525356"/>
                <a:gd name="connsiteX18" fmla="*/ 32247 w 564749"/>
                <a:gd name="connsiteY18" fmla="*/ 426013 h 525356"/>
                <a:gd name="connsiteX19" fmla="*/ 32247 w 564749"/>
                <a:gd name="connsiteY19" fmla="*/ 453048 h 525356"/>
                <a:gd name="connsiteX20" fmla="*/ 42231 w 564749"/>
                <a:gd name="connsiteY20" fmla="*/ 462059 h 525356"/>
                <a:gd name="connsiteX21" fmla="*/ 61226 w 564749"/>
                <a:gd name="connsiteY21" fmla="*/ 459056 h 525356"/>
                <a:gd name="connsiteX22" fmla="*/ 84196 w 564749"/>
                <a:gd name="connsiteY22" fmla="*/ 461087 h 525356"/>
                <a:gd name="connsiteX23" fmla="*/ 108226 w 564749"/>
                <a:gd name="connsiteY23" fmla="*/ 444036 h 525356"/>
                <a:gd name="connsiteX24" fmla="*/ 121214 w 564749"/>
                <a:gd name="connsiteY24" fmla="*/ 469039 h 525356"/>
                <a:gd name="connsiteX25" fmla="*/ 133229 w 564749"/>
                <a:gd name="connsiteY25" fmla="*/ 485030 h 525356"/>
                <a:gd name="connsiteX26" fmla="*/ 133229 w 564749"/>
                <a:gd name="connsiteY26" fmla="*/ 497045 h 525356"/>
                <a:gd name="connsiteX27" fmla="*/ 141180 w 564749"/>
                <a:gd name="connsiteY27" fmla="*/ 516040 h 525356"/>
                <a:gd name="connsiteX28" fmla="*/ 157171 w 564749"/>
                <a:gd name="connsiteY28" fmla="*/ 518072 h 525356"/>
                <a:gd name="connsiteX29" fmla="*/ 174134 w 564749"/>
                <a:gd name="connsiteY29" fmla="*/ 523108 h 525356"/>
                <a:gd name="connsiteX30" fmla="*/ 193129 w 564749"/>
                <a:gd name="connsiteY30" fmla="*/ 514096 h 525356"/>
                <a:gd name="connsiteX31" fmla="*/ 210091 w 564749"/>
                <a:gd name="connsiteY31" fmla="*/ 512064 h 525356"/>
                <a:gd name="connsiteX32" fmla="*/ 222107 w 564749"/>
                <a:gd name="connsiteY32" fmla="*/ 516040 h 525356"/>
                <a:gd name="connsiteX33" fmla="*/ 231648 w 564749"/>
                <a:gd name="connsiteY33" fmla="*/ 514096 h 525356"/>
                <a:gd name="connsiteX34" fmla="*/ 241102 w 564749"/>
                <a:gd name="connsiteY34" fmla="*/ 488034 h 525356"/>
                <a:gd name="connsiteX35" fmla="*/ 239069 w 564749"/>
                <a:gd name="connsiteY35" fmla="*/ 466035 h 525356"/>
                <a:gd name="connsiteX36" fmla="*/ 266104 w 564749"/>
                <a:gd name="connsiteY36" fmla="*/ 454020 h 525356"/>
                <a:gd name="connsiteX37" fmla="*/ 277148 w 564749"/>
                <a:gd name="connsiteY37" fmla="*/ 432993 h 525356"/>
                <a:gd name="connsiteX38" fmla="*/ 288103 w 564749"/>
                <a:gd name="connsiteY38" fmla="*/ 407990 h 525356"/>
                <a:gd name="connsiteX39" fmla="*/ 309130 w 564749"/>
                <a:gd name="connsiteY39" fmla="*/ 408962 h 525356"/>
                <a:gd name="connsiteX40" fmla="*/ 324148 w 564749"/>
                <a:gd name="connsiteY40" fmla="*/ 392971 h 525356"/>
                <a:gd name="connsiteX41" fmla="*/ 340139 w 564749"/>
                <a:gd name="connsiteY41" fmla="*/ 384932 h 525356"/>
                <a:gd name="connsiteX42" fmla="*/ 353127 w 564749"/>
                <a:gd name="connsiteY42" fmla="*/ 377952 h 525356"/>
                <a:gd name="connsiteX43" fmla="*/ 382104 w 564749"/>
                <a:gd name="connsiteY43" fmla="*/ 365937 h 525356"/>
                <a:gd name="connsiteX44" fmla="*/ 407107 w 564749"/>
                <a:gd name="connsiteY44" fmla="*/ 354893 h 525356"/>
                <a:gd name="connsiteX45" fmla="*/ 450132 w 564749"/>
                <a:gd name="connsiteY45" fmla="*/ 356925 h 525356"/>
                <a:gd name="connsiteX46" fmla="*/ 477167 w 564749"/>
                <a:gd name="connsiteY46" fmla="*/ 347914 h 525356"/>
                <a:gd name="connsiteX47" fmla="*/ 530175 w 564749"/>
                <a:gd name="connsiteY47" fmla="*/ 342966 h 525356"/>
                <a:gd name="connsiteX48" fmla="*/ 551202 w 564749"/>
                <a:gd name="connsiteY48" fmla="*/ 327947 h 525356"/>
                <a:gd name="connsiteX49" fmla="*/ 562246 w 564749"/>
                <a:gd name="connsiteY49" fmla="*/ 302945 h 525356"/>
                <a:gd name="connsiteX50" fmla="*/ 564454 w 564749"/>
                <a:gd name="connsiteY50" fmla="*/ 212918 h 525356"/>
                <a:gd name="connsiteX51" fmla="*/ 535741 w 564749"/>
                <a:gd name="connsiteY51" fmla="*/ 219191 h 52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4749" h="525356">
                  <a:moveTo>
                    <a:pt x="535741" y="219191"/>
                  </a:moveTo>
                  <a:cubicBezTo>
                    <a:pt x="535741" y="219191"/>
                    <a:pt x="535741" y="193040"/>
                    <a:pt x="519132" y="183499"/>
                  </a:cubicBezTo>
                  <a:cubicBezTo>
                    <a:pt x="502522" y="173957"/>
                    <a:pt x="481054" y="171572"/>
                    <a:pt x="481054" y="171572"/>
                  </a:cubicBezTo>
                  <a:cubicBezTo>
                    <a:pt x="481054" y="171572"/>
                    <a:pt x="469216" y="150191"/>
                    <a:pt x="459674" y="140650"/>
                  </a:cubicBezTo>
                  <a:cubicBezTo>
                    <a:pt x="453931" y="134907"/>
                    <a:pt x="342613" y="60518"/>
                    <a:pt x="251085" y="0"/>
                  </a:cubicBezTo>
                  <a:lnTo>
                    <a:pt x="194100" y="0"/>
                  </a:lnTo>
                  <a:lnTo>
                    <a:pt x="225994" y="298881"/>
                  </a:lnTo>
                  <a:lnTo>
                    <a:pt x="236596" y="309482"/>
                  </a:lnTo>
                  <a:cubicBezTo>
                    <a:pt x="236596" y="309482"/>
                    <a:pt x="238098" y="335280"/>
                    <a:pt x="232001" y="338284"/>
                  </a:cubicBezTo>
                  <a:cubicBezTo>
                    <a:pt x="225905" y="341376"/>
                    <a:pt x="100010" y="339786"/>
                    <a:pt x="100010" y="339786"/>
                  </a:cubicBezTo>
                  <a:cubicBezTo>
                    <a:pt x="100010" y="339786"/>
                    <a:pt x="87906" y="345882"/>
                    <a:pt x="78718" y="345882"/>
                  </a:cubicBezTo>
                  <a:cubicBezTo>
                    <a:pt x="69618" y="345882"/>
                    <a:pt x="59017" y="339786"/>
                    <a:pt x="55924" y="344380"/>
                  </a:cubicBezTo>
                  <a:cubicBezTo>
                    <a:pt x="52921" y="348886"/>
                    <a:pt x="52921" y="361078"/>
                    <a:pt x="37725" y="347472"/>
                  </a:cubicBezTo>
                  <a:cubicBezTo>
                    <a:pt x="22617" y="333778"/>
                    <a:pt x="18023" y="345970"/>
                    <a:pt x="18023" y="355070"/>
                  </a:cubicBezTo>
                  <a:cubicBezTo>
                    <a:pt x="18023" y="362403"/>
                    <a:pt x="10160" y="365760"/>
                    <a:pt x="0" y="365937"/>
                  </a:cubicBezTo>
                  <a:cubicBezTo>
                    <a:pt x="2121" y="370266"/>
                    <a:pt x="3004" y="373711"/>
                    <a:pt x="3004" y="373711"/>
                  </a:cubicBezTo>
                  <a:lnTo>
                    <a:pt x="9189" y="382988"/>
                  </a:lnTo>
                  <a:cubicBezTo>
                    <a:pt x="9189" y="382988"/>
                    <a:pt x="8217" y="397919"/>
                    <a:pt x="14224" y="404015"/>
                  </a:cubicBezTo>
                  <a:cubicBezTo>
                    <a:pt x="20232" y="410022"/>
                    <a:pt x="31187" y="420978"/>
                    <a:pt x="32247" y="426013"/>
                  </a:cubicBezTo>
                  <a:cubicBezTo>
                    <a:pt x="33219" y="431049"/>
                    <a:pt x="32247" y="453048"/>
                    <a:pt x="32247" y="453048"/>
                  </a:cubicBezTo>
                  <a:cubicBezTo>
                    <a:pt x="32247" y="453048"/>
                    <a:pt x="36223" y="470011"/>
                    <a:pt x="42231" y="462059"/>
                  </a:cubicBezTo>
                  <a:cubicBezTo>
                    <a:pt x="48238" y="454020"/>
                    <a:pt x="57250" y="469039"/>
                    <a:pt x="61226" y="459056"/>
                  </a:cubicBezTo>
                  <a:cubicBezTo>
                    <a:pt x="65201" y="448984"/>
                    <a:pt x="78188" y="461087"/>
                    <a:pt x="84196" y="461087"/>
                  </a:cubicBezTo>
                  <a:cubicBezTo>
                    <a:pt x="90203" y="461087"/>
                    <a:pt x="104251" y="443065"/>
                    <a:pt x="108226" y="444036"/>
                  </a:cubicBezTo>
                  <a:cubicBezTo>
                    <a:pt x="112202" y="445008"/>
                    <a:pt x="121214" y="462059"/>
                    <a:pt x="121214" y="469039"/>
                  </a:cubicBezTo>
                  <a:cubicBezTo>
                    <a:pt x="121214" y="476018"/>
                    <a:pt x="139236" y="483086"/>
                    <a:pt x="133229" y="485030"/>
                  </a:cubicBezTo>
                  <a:cubicBezTo>
                    <a:pt x="127221" y="487062"/>
                    <a:pt x="126249" y="497045"/>
                    <a:pt x="133229" y="497045"/>
                  </a:cubicBezTo>
                  <a:cubicBezTo>
                    <a:pt x="140209" y="497045"/>
                    <a:pt x="137204" y="510121"/>
                    <a:pt x="141180" y="516040"/>
                  </a:cubicBezTo>
                  <a:cubicBezTo>
                    <a:pt x="145156" y="522048"/>
                    <a:pt x="153195" y="527083"/>
                    <a:pt x="157171" y="518072"/>
                  </a:cubicBezTo>
                  <a:cubicBezTo>
                    <a:pt x="161147" y="509060"/>
                    <a:pt x="170158" y="517012"/>
                    <a:pt x="174134" y="523108"/>
                  </a:cubicBezTo>
                  <a:cubicBezTo>
                    <a:pt x="178110" y="529115"/>
                    <a:pt x="191185" y="522048"/>
                    <a:pt x="193129" y="514096"/>
                  </a:cubicBezTo>
                  <a:cubicBezTo>
                    <a:pt x="195161" y="506056"/>
                    <a:pt x="211152" y="503053"/>
                    <a:pt x="210091" y="512064"/>
                  </a:cubicBezTo>
                  <a:cubicBezTo>
                    <a:pt x="209120" y="521076"/>
                    <a:pt x="212035" y="523108"/>
                    <a:pt x="222107" y="516040"/>
                  </a:cubicBezTo>
                  <a:cubicBezTo>
                    <a:pt x="225111" y="513919"/>
                    <a:pt x="228379" y="513566"/>
                    <a:pt x="231648" y="514096"/>
                  </a:cubicBezTo>
                  <a:cubicBezTo>
                    <a:pt x="235182" y="502434"/>
                    <a:pt x="239246" y="491744"/>
                    <a:pt x="241102" y="488034"/>
                  </a:cubicBezTo>
                  <a:cubicBezTo>
                    <a:pt x="244105" y="482026"/>
                    <a:pt x="234122" y="467978"/>
                    <a:pt x="239069" y="466035"/>
                  </a:cubicBezTo>
                  <a:cubicBezTo>
                    <a:pt x="244105" y="464003"/>
                    <a:pt x="261068" y="468067"/>
                    <a:pt x="266104" y="454020"/>
                  </a:cubicBezTo>
                  <a:cubicBezTo>
                    <a:pt x="271140" y="440061"/>
                    <a:pt x="277148" y="432993"/>
                    <a:pt x="277148" y="432993"/>
                  </a:cubicBezTo>
                  <a:cubicBezTo>
                    <a:pt x="277148" y="432993"/>
                    <a:pt x="279091" y="403043"/>
                    <a:pt x="288103" y="407990"/>
                  </a:cubicBezTo>
                  <a:cubicBezTo>
                    <a:pt x="297114" y="413026"/>
                    <a:pt x="308069" y="420978"/>
                    <a:pt x="309130" y="408962"/>
                  </a:cubicBezTo>
                  <a:cubicBezTo>
                    <a:pt x="310101" y="396947"/>
                    <a:pt x="321145" y="403926"/>
                    <a:pt x="324148" y="392971"/>
                  </a:cubicBezTo>
                  <a:cubicBezTo>
                    <a:pt x="327152" y="381928"/>
                    <a:pt x="333160" y="382988"/>
                    <a:pt x="340139" y="384932"/>
                  </a:cubicBezTo>
                  <a:cubicBezTo>
                    <a:pt x="347119" y="386964"/>
                    <a:pt x="353127" y="383960"/>
                    <a:pt x="353127" y="377952"/>
                  </a:cubicBezTo>
                  <a:cubicBezTo>
                    <a:pt x="353127" y="371944"/>
                    <a:pt x="369117" y="374948"/>
                    <a:pt x="382104" y="365937"/>
                  </a:cubicBezTo>
                  <a:cubicBezTo>
                    <a:pt x="395092" y="356925"/>
                    <a:pt x="402071" y="349946"/>
                    <a:pt x="407107" y="354893"/>
                  </a:cubicBezTo>
                  <a:cubicBezTo>
                    <a:pt x="412143" y="359929"/>
                    <a:pt x="445185" y="358869"/>
                    <a:pt x="450132" y="356925"/>
                  </a:cubicBezTo>
                  <a:cubicBezTo>
                    <a:pt x="455168" y="354893"/>
                    <a:pt x="465152" y="345970"/>
                    <a:pt x="477167" y="347914"/>
                  </a:cubicBezTo>
                  <a:cubicBezTo>
                    <a:pt x="489182" y="349946"/>
                    <a:pt x="518160" y="342966"/>
                    <a:pt x="530175" y="342966"/>
                  </a:cubicBezTo>
                  <a:cubicBezTo>
                    <a:pt x="542191" y="342966"/>
                    <a:pt x="547226" y="331923"/>
                    <a:pt x="551202" y="327947"/>
                  </a:cubicBezTo>
                  <a:cubicBezTo>
                    <a:pt x="555178" y="323972"/>
                    <a:pt x="558182" y="305949"/>
                    <a:pt x="562246" y="302945"/>
                  </a:cubicBezTo>
                  <a:cubicBezTo>
                    <a:pt x="565426" y="300471"/>
                    <a:pt x="564808" y="237744"/>
                    <a:pt x="564454" y="212918"/>
                  </a:cubicBezTo>
                  <a:cubicBezTo>
                    <a:pt x="552439" y="215480"/>
                    <a:pt x="535741" y="219191"/>
                    <a:pt x="535741" y="21919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02">
              <a:extLst>
                <a:ext uri="{FF2B5EF4-FFF2-40B4-BE49-F238E27FC236}">
                  <a16:creationId xmlns:a16="http://schemas.microsoft.com/office/drawing/2014/main" id="{BBDD2043-29C3-4C68-AB81-FB9CCB5183FA}"/>
                </a:ext>
              </a:extLst>
            </p:cNvPr>
            <p:cNvSpPr/>
            <p:nvPr/>
          </p:nvSpPr>
          <p:spPr>
            <a:xfrm>
              <a:off x="5534284" y="3789496"/>
              <a:ext cx="276888" cy="188658"/>
            </a:xfrm>
            <a:custGeom>
              <a:avLst/>
              <a:gdLst>
                <a:gd name="connsiteX0" fmla="*/ 276352 w 276888"/>
                <a:gd name="connsiteY0" fmla="*/ 108277 h 188658"/>
                <a:gd name="connsiteX1" fmla="*/ 262658 w 276888"/>
                <a:gd name="connsiteY1" fmla="*/ 102181 h 188658"/>
                <a:gd name="connsiteX2" fmla="*/ 260450 w 276888"/>
                <a:gd name="connsiteY2" fmla="*/ 83452 h 188658"/>
                <a:gd name="connsiteX3" fmla="*/ 243222 w 276888"/>
                <a:gd name="connsiteY3" fmla="*/ 85749 h 188658"/>
                <a:gd name="connsiteX4" fmla="*/ 229704 w 276888"/>
                <a:gd name="connsiteY4" fmla="*/ 73733 h 188658"/>
                <a:gd name="connsiteX5" fmla="*/ 223697 w 276888"/>
                <a:gd name="connsiteY5" fmla="*/ 60923 h 188658"/>
                <a:gd name="connsiteX6" fmla="*/ 207971 w 276888"/>
                <a:gd name="connsiteY6" fmla="*/ 42900 h 188658"/>
                <a:gd name="connsiteX7" fmla="*/ 196751 w 276888"/>
                <a:gd name="connsiteY7" fmla="*/ 23375 h 188658"/>
                <a:gd name="connsiteX8" fmla="*/ 196485 w 276888"/>
                <a:gd name="connsiteY8" fmla="*/ 5264 h 188658"/>
                <a:gd name="connsiteX9" fmla="*/ 175459 w 276888"/>
                <a:gd name="connsiteY9" fmla="*/ 1641 h 188658"/>
                <a:gd name="connsiteX10" fmla="*/ 150457 w 276888"/>
                <a:gd name="connsiteY10" fmla="*/ 12685 h 188658"/>
                <a:gd name="connsiteX11" fmla="*/ 121478 w 276888"/>
                <a:gd name="connsiteY11" fmla="*/ 24700 h 188658"/>
                <a:gd name="connsiteX12" fmla="*/ 108491 w 276888"/>
                <a:gd name="connsiteY12" fmla="*/ 31680 h 188658"/>
                <a:gd name="connsiteX13" fmla="*/ 92500 w 276888"/>
                <a:gd name="connsiteY13" fmla="*/ 39719 h 188658"/>
                <a:gd name="connsiteX14" fmla="*/ 77481 w 276888"/>
                <a:gd name="connsiteY14" fmla="*/ 55710 h 188658"/>
                <a:gd name="connsiteX15" fmla="*/ 56454 w 276888"/>
                <a:gd name="connsiteY15" fmla="*/ 54738 h 188658"/>
                <a:gd name="connsiteX16" fmla="*/ 45499 w 276888"/>
                <a:gd name="connsiteY16" fmla="*/ 79741 h 188658"/>
                <a:gd name="connsiteX17" fmla="*/ 34456 w 276888"/>
                <a:gd name="connsiteY17" fmla="*/ 100768 h 188658"/>
                <a:gd name="connsiteX18" fmla="*/ 7421 w 276888"/>
                <a:gd name="connsiteY18" fmla="*/ 112783 h 188658"/>
                <a:gd name="connsiteX19" fmla="*/ 9453 w 276888"/>
                <a:gd name="connsiteY19" fmla="*/ 134782 h 188658"/>
                <a:gd name="connsiteX20" fmla="*/ 0 w 276888"/>
                <a:gd name="connsiteY20" fmla="*/ 160844 h 188658"/>
                <a:gd name="connsiteX21" fmla="*/ 16433 w 276888"/>
                <a:gd name="connsiteY21" fmla="*/ 171799 h 188658"/>
                <a:gd name="connsiteX22" fmla="*/ 46471 w 276888"/>
                <a:gd name="connsiteY22" fmla="*/ 185758 h 188658"/>
                <a:gd name="connsiteX23" fmla="*/ 86493 w 276888"/>
                <a:gd name="connsiteY23" fmla="*/ 180723 h 188658"/>
                <a:gd name="connsiteX24" fmla="*/ 97536 w 276888"/>
                <a:gd name="connsiteY24" fmla="*/ 177719 h 188658"/>
                <a:gd name="connsiteX25" fmla="*/ 91529 w 276888"/>
                <a:gd name="connsiteY25" fmla="*/ 143705 h 188658"/>
                <a:gd name="connsiteX26" fmla="*/ 176519 w 276888"/>
                <a:gd name="connsiteY26" fmla="*/ 145737 h 188658"/>
                <a:gd name="connsiteX27" fmla="*/ 189506 w 276888"/>
                <a:gd name="connsiteY27" fmla="*/ 136725 h 188658"/>
                <a:gd name="connsiteX28" fmla="*/ 220516 w 276888"/>
                <a:gd name="connsiteY28" fmla="*/ 140701 h 188658"/>
                <a:gd name="connsiteX29" fmla="*/ 239511 w 276888"/>
                <a:gd name="connsiteY29" fmla="*/ 127714 h 188658"/>
                <a:gd name="connsiteX30" fmla="*/ 267517 w 276888"/>
                <a:gd name="connsiteY30" fmla="*/ 121706 h 188658"/>
                <a:gd name="connsiteX31" fmla="*/ 276529 w 276888"/>
                <a:gd name="connsiteY31" fmla="*/ 108719 h 188658"/>
                <a:gd name="connsiteX32" fmla="*/ 276352 w 276888"/>
                <a:gd name="connsiteY32" fmla="*/ 108277 h 1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6888" h="188658">
                  <a:moveTo>
                    <a:pt x="276352" y="108277"/>
                  </a:moveTo>
                  <a:cubicBezTo>
                    <a:pt x="271228" y="103595"/>
                    <a:pt x="264425" y="102181"/>
                    <a:pt x="262658" y="102181"/>
                  </a:cubicBezTo>
                  <a:cubicBezTo>
                    <a:pt x="259654" y="102181"/>
                    <a:pt x="261952" y="85660"/>
                    <a:pt x="260450" y="83452"/>
                  </a:cubicBezTo>
                  <a:cubicBezTo>
                    <a:pt x="258947" y="81243"/>
                    <a:pt x="249229" y="87957"/>
                    <a:pt x="243222" y="85749"/>
                  </a:cubicBezTo>
                  <a:cubicBezTo>
                    <a:pt x="237214" y="83452"/>
                    <a:pt x="235006" y="73733"/>
                    <a:pt x="229704" y="73733"/>
                  </a:cubicBezTo>
                  <a:cubicBezTo>
                    <a:pt x="224404" y="73733"/>
                    <a:pt x="223697" y="67726"/>
                    <a:pt x="223697" y="60923"/>
                  </a:cubicBezTo>
                  <a:cubicBezTo>
                    <a:pt x="223697" y="54208"/>
                    <a:pt x="213979" y="47406"/>
                    <a:pt x="207971" y="42900"/>
                  </a:cubicBezTo>
                  <a:cubicBezTo>
                    <a:pt x="201964" y="38394"/>
                    <a:pt x="200461" y="25672"/>
                    <a:pt x="196751" y="23375"/>
                  </a:cubicBezTo>
                  <a:cubicBezTo>
                    <a:pt x="194631" y="22050"/>
                    <a:pt x="195425" y="12862"/>
                    <a:pt x="196485" y="5264"/>
                  </a:cubicBezTo>
                  <a:cubicBezTo>
                    <a:pt x="187121" y="5087"/>
                    <a:pt x="177933" y="4115"/>
                    <a:pt x="175459" y="1641"/>
                  </a:cubicBezTo>
                  <a:cubicBezTo>
                    <a:pt x="170511" y="-3306"/>
                    <a:pt x="163443" y="3673"/>
                    <a:pt x="150457" y="12685"/>
                  </a:cubicBezTo>
                  <a:cubicBezTo>
                    <a:pt x="137469" y="21696"/>
                    <a:pt x="121478" y="18693"/>
                    <a:pt x="121478" y="24700"/>
                  </a:cubicBezTo>
                  <a:cubicBezTo>
                    <a:pt x="121478" y="30708"/>
                    <a:pt x="115471" y="33712"/>
                    <a:pt x="108491" y="31680"/>
                  </a:cubicBezTo>
                  <a:cubicBezTo>
                    <a:pt x="101512" y="29736"/>
                    <a:pt x="95504" y="28676"/>
                    <a:pt x="92500" y="39719"/>
                  </a:cubicBezTo>
                  <a:cubicBezTo>
                    <a:pt x="89496" y="50763"/>
                    <a:pt x="78541" y="43695"/>
                    <a:pt x="77481" y="55710"/>
                  </a:cubicBezTo>
                  <a:cubicBezTo>
                    <a:pt x="76421" y="67726"/>
                    <a:pt x="65466" y="59686"/>
                    <a:pt x="56454" y="54738"/>
                  </a:cubicBezTo>
                  <a:cubicBezTo>
                    <a:pt x="47443" y="49791"/>
                    <a:pt x="45499" y="79741"/>
                    <a:pt x="45499" y="79741"/>
                  </a:cubicBezTo>
                  <a:cubicBezTo>
                    <a:pt x="45499" y="79741"/>
                    <a:pt x="39492" y="86809"/>
                    <a:pt x="34456" y="100768"/>
                  </a:cubicBezTo>
                  <a:cubicBezTo>
                    <a:pt x="29420" y="114815"/>
                    <a:pt x="12457" y="110839"/>
                    <a:pt x="7421" y="112783"/>
                  </a:cubicBezTo>
                  <a:cubicBezTo>
                    <a:pt x="2386" y="114815"/>
                    <a:pt x="12457" y="128774"/>
                    <a:pt x="9453" y="134782"/>
                  </a:cubicBezTo>
                  <a:cubicBezTo>
                    <a:pt x="7686" y="138404"/>
                    <a:pt x="3534" y="149182"/>
                    <a:pt x="0" y="160844"/>
                  </a:cubicBezTo>
                  <a:cubicBezTo>
                    <a:pt x="7421" y="162081"/>
                    <a:pt x="14312" y="168354"/>
                    <a:pt x="16433" y="171799"/>
                  </a:cubicBezTo>
                  <a:cubicBezTo>
                    <a:pt x="19437" y="176835"/>
                    <a:pt x="37459" y="195830"/>
                    <a:pt x="46471" y="185758"/>
                  </a:cubicBezTo>
                  <a:cubicBezTo>
                    <a:pt x="55483" y="175775"/>
                    <a:pt x="80485" y="174715"/>
                    <a:pt x="86493" y="180723"/>
                  </a:cubicBezTo>
                  <a:cubicBezTo>
                    <a:pt x="92500" y="186730"/>
                    <a:pt x="96476" y="183726"/>
                    <a:pt x="97536" y="177719"/>
                  </a:cubicBezTo>
                  <a:cubicBezTo>
                    <a:pt x="98508" y="171711"/>
                    <a:pt x="87553" y="149712"/>
                    <a:pt x="91529" y="143705"/>
                  </a:cubicBezTo>
                  <a:cubicBezTo>
                    <a:pt x="95504" y="137697"/>
                    <a:pt x="173515" y="140701"/>
                    <a:pt x="176519" y="145737"/>
                  </a:cubicBezTo>
                  <a:cubicBezTo>
                    <a:pt x="179523" y="150773"/>
                    <a:pt x="179523" y="135754"/>
                    <a:pt x="189506" y="136725"/>
                  </a:cubicBezTo>
                  <a:cubicBezTo>
                    <a:pt x="199490" y="137785"/>
                    <a:pt x="214509" y="142733"/>
                    <a:pt x="220516" y="140701"/>
                  </a:cubicBezTo>
                  <a:cubicBezTo>
                    <a:pt x="226524" y="138669"/>
                    <a:pt x="233503" y="127714"/>
                    <a:pt x="239511" y="127714"/>
                  </a:cubicBezTo>
                  <a:cubicBezTo>
                    <a:pt x="245519" y="127714"/>
                    <a:pt x="263542" y="126742"/>
                    <a:pt x="267517" y="121706"/>
                  </a:cubicBezTo>
                  <a:cubicBezTo>
                    <a:pt x="271493" y="116670"/>
                    <a:pt x="278561" y="116670"/>
                    <a:pt x="276529" y="108719"/>
                  </a:cubicBezTo>
                  <a:cubicBezTo>
                    <a:pt x="276352" y="108542"/>
                    <a:pt x="276352" y="108366"/>
                    <a:pt x="276352" y="10827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03">
              <a:extLst>
                <a:ext uri="{FF2B5EF4-FFF2-40B4-BE49-F238E27FC236}">
                  <a16:creationId xmlns:a16="http://schemas.microsoft.com/office/drawing/2014/main" id="{499EC50A-6540-426B-8854-4CBB6BCC9760}"/>
                </a:ext>
              </a:extLst>
            </p:cNvPr>
            <p:cNvSpPr/>
            <p:nvPr/>
          </p:nvSpPr>
          <p:spPr>
            <a:xfrm>
              <a:off x="5729312" y="3491196"/>
              <a:ext cx="522168" cy="408705"/>
            </a:xfrm>
            <a:custGeom>
              <a:avLst/>
              <a:gdLst>
                <a:gd name="connsiteX0" fmla="*/ 501418 w 522168"/>
                <a:gd name="connsiteY0" fmla="*/ 59811 h 408705"/>
                <a:gd name="connsiteX1" fmla="*/ 499386 w 522168"/>
                <a:gd name="connsiteY1" fmla="*/ 16344 h 408705"/>
                <a:gd name="connsiteX2" fmla="*/ 472528 w 522168"/>
                <a:gd name="connsiteY2" fmla="*/ 30922 h 408705"/>
                <a:gd name="connsiteX3" fmla="*/ 451148 w 522168"/>
                <a:gd name="connsiteY3" fmla="*/ 9541 h 408705"/>
                <a:gd name="connsiteX4" fmla="*/ 401231 w 522168"/>
                <a:gd name="connsiteY4" fmla="*/ 0 h 408705"/>
                <a:gd name="connsiteX5" fmla="*/ 256076 w 522168"/>
                <a:gd name="connsiteY5" fmla="*/ 90380 h 408705"/>
                <a:gd name="connsiteX6" fmla="*/ 194232 w 522168"/>
                <a:gd name="connsiteY6" fmla="*/ 140296 h 408705"/>
                <a:gd name="connsiteX7" fmla="*/ 141930 w 522168"/>
                <a:gd name="connsiteY7" fmla="*/ 156994 h 408705"/>
                <a:gd name="connsiteX8" fmla="*/ 137424 w 522168"/>
                <a:gd name="connsiteY8" fmla="*/ 157878 h 408705"/>
                <a:gd name="connsiteX9" fmla="*/ 135216 w 522168"/>
                <a:gd name="connsiteY9" fmla="*/ 247904 h 408705"/>
                <a:gd name="connsiteX10" fmla="*/ 124172 w 522168"/>
                <a:gd name="connsiteY10" fmla="*/ 272906 h 408705"/>
                <a:gd name="connsiteX11" fmla="*/ 103145 w 522168"/>
                <a:gd name="connsiteY11" fmla="*/ 287926 h 408705"/>
                <a:gd name="connsiteX12" fmla="*/ 50137 w 522168"/>
                <a:gd name="connsiteY12" fmla="*/ 292873 h 408705"/>
                <a:gd name="connsiteX13" fmla="*/ 23102 w 522168"/>
                <a:gd name="connsiteY13" fmla="*/ 301884 h 408705"/>
                <a:gd name="connsiteX14" fmla="*/ 1104 w 522168"/>
                <a:gd name="connsiteY14" fmla="*/ 303475 h 408705"/>
                <a:gd name="connsiteX15" fmla="*/ 1369 w 522168"/>
                <a:gd name="connsiteY15" fmla="*/ 321586 h 408705"/>
                <a:gd name="connsiteX16" fmla="*/ 12589 w 522168"/>
                <a:gd name="connsiteY16" fmla="*/ 341111 h 408705"/>
                <a:gd name="connsiteX17" fmla="*/ 28315 w 522168"/>
                <a:gd name="connsiteY17" fmla="*/ 359134 h 408705"/>
                <a:gd name="connsiteX18" fmla="*/ 34323 w 522168"/>
                <a:gd name="connsiteY18" fmla="*/ 371944 h 408705"/>
                <a:gd name="connsiteX19" fmla="*/ 47840 w 522168"/>
                <a:gd name="connsiteY19" fmla="*/ 383960 h 408705"/>
                <a:gd name="connsiteX20" fmla="*/ 65068 w 522168"/>
                <a:gd name="connsiteY20" fmla="*/ 381662 h 408705"/>
                <a:gd name="connsiteX21" fmla="*/ 67276 w 522168"/>
                <a:gd name="connsiteY21" fmla="*/ 400392 h 408705"/>
                <a:gd name="connsiteX22" fmla="*/ 80970 w 522168"/>
                <a:gd name="connsiteY22" fmla="*/ 406488 h 408705"/>
                <a:gd name="connsiteX23" fmla="*/ 92986 w 522168"/>
                <a:gd name="connsiteY23" fmla="*/ 390851 h 408705"/>
                <a:gd name="connsiteX24" fmla="*/ 103941 w 522168"/>
                <a:gd name="connsiteY24" fmla="*/ 406930 h 408705"/>
                <a:gd name="connsiteX25" fmla="*/ 117988 w 522168"/>
                <a:gd name="connsiteY25" fmla="*/ 400922 h 408705"/>
                <a:gd name="connsiteX26" fmla="*/ 133007 w 522168"/>
                <a:gd name="connsiteY26" fmla="*/ 376892 h 408705"/>
                <a:gd name="connsiteX27" fmla="*/ 141047 w 522168"/>
                <a:gd name="connsiteY27" fmla="*/ 349857 h 408705"/>
                <a:gd name="connsiteX28" fmla="*/ 172057 w 522168"/>
                <a:gd name="connsiteY28" fmla="*/ 349857 h 408705"/>
                <a:gd name="connsiteX29" fmla="*/ 192112 w 522168"/>
                <a:gd name="connsiteY29" fmla="*/ 342878 h 408705"/>
                <a:gd name="connsiteX30" fmla="*/ 219146 w 522168"/>
                <a:gd name="connsiteY30" fmla="*/ 350918 h 408705"/>
                <a:gd name="connsiteX31" fmla="*/ 238141 w 522168"/>
                <a:gd name="connsiteY31" fmla="*/ 368940 h 408705"/>
                <a:gd name="connsiteX32" fmla="*/ 266147 w 522168"/>
                <a:gd name="connsiteY32" fmla="*/ 360989 h 408705"/>
                <a:gd name="connsiteX33" fmla="*/ 292210 w 522168"/>
                <a:gd name="connsiteY33" fmla="*/ 374948 h 408705"/>
                <a:gd name="connsiteX34" fmla="*/ 325252 w 522168"/>
                <a:gd name="connsiteY34" fmla="*/ 374948 h 408705"/>
                <a:gd name="connsiteX35" fmla="*/ 350255 w 522168"/>
                <a:gd name="connsiteY35" fmla="*/ 358957 h 408705"/>
                <a:gd name="connsiteX36" fmla="*/ 393280 w 522168"/>
                <a:gd name="connsiteY36" fmla="*/ 359929 h 408705"/>
                <a:gd name="connsiteX37" fmla="*/ 421286 w 522168"/>
                <a:gd name="connsiteY37" fmla="*/ 366909 h 408705"/>
                <a:gd name="connsiteX38" fmla="*/ 445317 w 522168"/>
                <a:gd name="connsiteY38" fmla="*/ 344910 h 408705"/>
                <a:gd name="connsiteX39" fmla="*/ 450176 w 522168"/>
                <a:gd name="connsiteY39" fmla="*/ 344822 h 408705"/>
                <a:gd name="connsiteX40" fmla="*/ 450352 w 522168"/>
                <a:gd name="connsiteY40" fmla="*/ 333955 h 408705"/>
                <a:gd name="connsiteX41" fmla="*/ 457332 w 522168"/>
                <a:gd name="connsiteY41" fmla="*/ 304977 h 408705"/>
                <a:gd name="connsiteX42" fmla="*/ 511313 w 522168"/>
                <a:gd name="connsiteY42" fmla="*/ 236949 h 408705"/>
                <a:gd name="connsiteX43" fmla="*/ 515288 w 522168"/>
                <a:gd name="connsiteY43" fmla="*/ 152930 h 408705"/>
                <a:gd name="connsiteX44" fmla="*/ 521296 w 522168"/>
                <a:gd name="connsiteY44" fmla="*/ 116884 h 408705"/>
                <a:gd name="connsiteX45" fmla="*/ 515288 w 522168"/>
                <a:gd name="connsiteY45" fmla="*/ 90910 h 408705"/>
                <a:gd name="connsiteX46" fmla="*/ 501418 w 522168"/>
                <a:gd name="connsiteY46" fmla="*/ 59811 h 4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2168" h="408705">
                  <a:moveTo>
                    <a:pt x="501418" y="59811"/>
                  </a:moveTo>
                  <a:cubicBezTo>
                    <a:pt x="501418" y="54952"/>
                    <a:pt x="500269" y="32777"/>
                    <a:pt x="499386" y="16344"/>
                  </a:cubicBezTo>
                  <a:lnTo>
                    <a:pt x="472528" y="30922"/>
                  </a:lnTo>
                  <a:cubicBezTo>
                    <a:pt x="472528" y="30922"/>
                    <a:pt x="465372" y="19083"/>
                    <a:pt x="451148" y="9541"/>
                  </a:cubicBezTo>
                  <a:cubicBezTo>
                    <a:pt x="436924" y="0"/>
                    <a:pt x="401231" y="0"/>
                    <a:pt x="401231" y="0"/>
                  </a:cubicBezTo>
                  <a:lnTo>
                    <a:pt x="256076" y="90380"/>
                  </a:lnTo>
                  <a:lnTo>
                    <a:pt x="194232" y="140296"/>
                  </a:lnTo>
                  <a:cubicBezTo>
                    <a:pt x="194232" y="140296"/>
                    <a:pt x="153769" y="154520"/>
                    <a:pt x="141930" y="156994"/>
                  </a:cubicBezTo>
                  <a:cubicBezTo>
                    <a:pt x="140517" y="157259"/>
                    <a:pt x="139015" y="157524"/>
                    <a:pt x="137424" y="157878"/>
                  </a:cubicBezTo>
                  <a:cubicBezTo>
                    <a:pt x="137778" y="182615"/>
                    <a:pt x="138485" y="245430"/>
                    <a:pt x="135216" y="247904"/>
                  </a:cubicBezTo>
                  <a:cubicBezTo>
                    <a:pt x="131240" y="250908"/>
                    <a:pt x="128236" y="268931"/>
                    <a:pt x="124172" y="272906"/>
                  </a:cubicBezTo>
                  <a:cubicBezTo>
                    <a:pt x="120197" y="276882"/>
                    <a:pt x="115161" y="287926"/>
                    <a:pt x="103145" y="287926"/>
                  </a:cubicBezTo>
                  <a:cubicBezTo>
                    <a:pt x="91130" y="287926"/>
                    <a:pt x="62152" y="294905"/>
                    <a:pt x="50137" y="292873"/>
                  </a:cubicBezTo>
                  <a:cubicBezTo>
                    <a:pt x="38122" y="290929"/>
                    <a:pt x="28138" y="299853"/>
                    <a:pt x="23102" y="301884"/>
                  </a:cubicBezTo>
                  <a:cubicBezTo>
                    <a:pt x="20540" y="302945"/>
                    <a:pt x="10734" y="303651"/>
                    <a:pt x="1104" y="303475"/>
                  </a:cubicBezTo>
                  <a:cubicBezTo>
                    <a:pt x="44" y="311161"/>
                    <a:pt x="-840" y="320349"/>
                    <a:pt x="1369" y="321586"/>
                  </a:cubicBezTo>
                  <a:cubicBezTo>
                    <a:pt x="5168" y="323883"/>
                    <a:pt x="6581" y="336605"/>
                    <a:pt x="12589" y="341111"/>
                  </a:cubicBezTo>
                  <a:cubicBezTo>
                    <a:pt x="18597" y="345617"/>
                    <a:pt x="28315" y="352331"/>
                    <a:pt x="28315" y="359134"/>
                  </a:cubicBezTo>
                  <a:cubicBezTo>
                    <a:pt x="28315" y="365937"/>
                    <a:pt x="29110" y="371944"/>
                    <a:pt x="34323" y="371944"/>
                  </a:cubicBezTo>
                  <a:cubicBezTo>
                    <a:pt x="39623" y="371944"/>
                    <a:pt x="41832" y="381662"/>
                    <a:pt x="47840" y="383960"/>
                  </a:cubicBezTo>
                  <a:cubicBezTo>
                    <a:pt x="53848" y="386168"/>
                    <a:pt x="63566" y="379454"/>
                    <a:pt x="65068" y="381662"/>
                  </a:cubicBezTo>
                  <a:cubicBezTo>
                    <a:pt x="66570" y="383960"/>
                    <a:pt x="64273" y="400392"/>
                    <a:pt x="67276" y="400392"/>
                  </a:cubicBezTo>
                  <a:cubicBezTo>
                    <a:pt x="69043" y="400392"/>
                    <a:pt x="75935" y="401806"/>
                    <a:pt x="80970" y="406488"/>
                  </a:cubicBezTo>
                  <a:cubicBezTo>
                    <a:pt x="79204" y="398537"/>
                    <a:pt x="83179" y="387847"/>
                    <a:pt x="92986" y="390851"/>
                  </a:cubicBezTo>
                  <a:cubicBezTo>
                    <a:pt x="102969" y="393854"/>
                    <a:pt x="94929" y="402866"/>
                    <a:pt x="103941" y="406930"/>
                  </a:cubicBezTo>
                  <a:cubicBezTo>
                    <a:pt x="112952" y="410906"/>
                    <a:pt x="117988" y="407902"/>
                    <a:pt x="117988" y="400922"/>
                  </a:cubicBezTo>
                  <a:cubicBezTo>
                    <a:pt x="117988" y="393854"/>
                    <a:pt x="130004" y="379896"/>
                    <a:pt x="133007" y="376892"/>
                  </a:cubicBezTo>
                  <a:cubicBezTo>
                    <a:pt x="136011" y="373888"/>
                    <a:pt x="135039" y="354893"/>
                    <a:pt x="141047" y="349857"/>
                  </a:cubicBezTo>
                  <a:cubicBezTo>
                    <a:pt x="147055" y="344822"/>
                    <a:pt x="165077" y="348885"/>
                    <a:pt x="172057" y="349857"/>
                  </a:cubicBezTo>
                  <a:cubicBezTo>
                    <a:pt x="179036" y="350918"/>
                    <a:pt x="184072" y="335898"/>
                    <a:pt x="192112" y="342878"/>
                  </a:cubicBezTo>
                  <a:cubicBezTo>
                    <a:pt x="200063" y="349857"/>
                    <a:pt x="213139" y="343938"/>
                    <a:pt x="219146" y="350918"/>
                  </a:cubicBezTo>
                  <a:cubicBezTo>
                    <a:pt x="225154" y="357897"/>
                    <a:pt x="228158" y="374948"/>
                    <a:pt x="238141" y="368940"/>
                  </a:cubicBezTo>
                  <a:cubicBezTo>
                    <a:pt x="248125" y="362933"/>
                    <a:pt x="260140" y="360989"/>
                    <a:pt x="266147" y="360989"/>
                  </a:cubicBezTo>
                  <a:cubicBezTo>
                    <a:pt x="272155" y="360989"/>
                    <a:pt x="286114" y="373005"/>
                    <a:pt x="292210" y="374948"/>
                  </a:cubicBezTo>
                  <a:cubicBezTo>
                    <a:pt x="298218" y="376980"/>
                    <a:pt x="318184" y="378924"/>
                    <a:pt x="325252" y="374948"/>
                  </a:cubicBezTo>
                  <a:cubicBezTo>
                    <a:pt x="332231" y="370972"/>
                    <a:pt x="341243" y="357985"/>
                    <a:pt x="350255" y="358957"/>
                  </a:cubicBezTo>
                  <a:cubicBezTo>
                    <a:pt x="359266" y="359929"/>
                    <a:pt x="387272" y="356925"/>
                    <a:pt x="393280" y="359929"/>
                  </a:cubicBezTo>
                  <a:cubicBezTo>
                    <a:pt x="399288" y="362933"/>
                    <a:pt x="412274" y="370001"/>
                    <a:pt x="421286" y="366909"/>
                  </a:cubicBezTo>
                  <a:cubicBezTo>
                    <a:pt x="430298" y="363905"/>
                    <a:pt x="438249" y="346942"/>
                    <a:pt x="445317" y="344910"/>
                  </a:cubicBezTo>
                  <a:cubicBezTo>
                    <a:pt x="447526" y="344291"/>
                    <a:pt x="448939" y="344380"/>
                    <a:pt x="450176" y="344822"/>
                  </a:cubicBezTo>
                  <a:cubicBezTo>
                    <a:pt x="450264" y="340934"/>
                    <a:pt x="450352" y="337224"/>
                    <a:pt x="450352" y="333955"/>
                  </a:cubicBezTo>
                  <a:cubicBezTo>
                    <a:pt x="450352" y="315932"/>
                    <a:pt x="454328" y="322911"/>
                    <a:pt x="457332" y="304977"/>
                  </a:cubicBezTo>
                  <a:cubicBezTo>
                    <a:pt x="460336" y="286954"/>
                    <a:pt x="507337" y="239953"/>
                    <a:pt x="511313" y="236949"/>
                  </a:cubicBezTo>
                  <a:cubicBezTo>
                    <a:pt x="515288" y="233945"/>
                    <a:pt x="515288" y="162913"/>
                    <a:pt x="515288" y="152930"/>
                  </a:cubicBezTo>
                  <a:cubicBezTo>
                    <a:pt x="515288" y="142947"/>
                    <a:pt x="517320" y="130931"/>
                    <a:pt x="521296" y="116884"/>
                  </a:cubicBezTo>
                  <a:cubicBezTo>
                    <a:pt x="525272" y="102925"/>
                    <a:pt x="514317" y="103897"/>
                    <a:pt x="515288" y="90910"/>
                  </a:cubicBezTo>
                  <a:cubicBezTo>
                    <a:pt x="516437" y="77834"/>
                    <a:pt x="501418" y="67851"/>
                    <a:pt x="501418" y="5981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04">
              <a:extLst>
                <a:ext uri="{FF2B5EF4-FFF2-40B4-BE49-F238E27FC236}">
                  <a16:creationId xmlns:a16="http://schemas.microsoft.com/office/drawing/2014/main" id="{9980C45B-1BC6-4153-ADAA-96D7B3F71AEA}"/>
                </a:ext>
              </a:extLst>
            </p:cNvPr>
            <p:cNvSpPr/>
            <p:nvPr/>
          </p:nvSpPr>
          <p:spPr>
            <a:xfrm>
              <a:off x="6179665" y="3491196"/>
              <a:ext cx="337922" cy="561269"/>
            </a:xfrm>
            <a:custGeom>
              <a:avLst/>
              <a:gdLst>
                <a:gd name="connsiteX0" fmla="*/ 337577 w 337922"/>
                <a:gd name="connsiteY0" fmla="*/ 138883 h 561269"/>
                <a:gd name="connsiteX1" fmla="*/ 79337 w 337922"/>
                <a:gd name="connsiteY1" fmla="*/ 0 h 561269"/>
                <a:gd name="connsiteX2" fmla="*/ 49122 w 337922"/>
                <a:gd name="connsiteY2" fmla="*/ 16344 h 561269"/>
                <a:gd name="connsiteX3" fmla="*/ 51154 w 337922"/>
                <a:gd name="connsiteY3" fmla="*/ 59811 h 561269"/>
                <a:gd name="connsiteX4" fmla="*/ 65113 w 337922"/>
                <a:gd name="connsiteY4" fmla="*/ 90822 h 561269"/>
                <a:gd name="connsiteX5" fmla="*/ 71120 w 337922"/>
                <a:gd name="connsiteY5" fmla="*/ 116796 h 561269"/>
                <a:gd name="connsiteX6" fmla="*/ 65113 w 337922"/>
                <a:gd name="connsiteY6" fmla="*/ 152842 h 561269"/>
                <a:gd name="connsiteX7" fmla="*/ 61137 w 337922"/>
                <a:gd name="connsiteY7" fmla="*/ 236861 h 561269"/>
                <a:gd name="connsiteX8" fmla="*/ 7157 w 337922"/>
                <a:gd name="connsiteY8" fmla="*/ 304888 h 561269"/>
                <a:gd name="connsiteX9" fmla="*/ 177 w 337922"/>
                <a:gd name="connsiteY9" fmla="*/ 333866 h 561269"/>
                <a:gd name="connsiteX10" fmla="*/ 0 w 337922"/>
                <a:gd name="connsiteY10" fmla="*/ 344733 h 561269"/>
                <a:gd name="connsiteX11" fmla="*/ 7157 w 337922"/>
                <a:gd name="connsiteY11" fmla="*/ 351801 h 561269"/>
                <a:gd name="connsiteX12" fmla="*/ 22175 w 337922"/>
                <a:gd name="connsiteY12" fmla="*/ 365760 h 561269"/>
                <a:gd name="connsiteX13" fmla="*/ 43202 w 337922"/>
                <a:gd name="connsiteY13" fmla="*/ 397742 h 561269"/>
                <a:gd name="connsiteX14" fmla="*/ 47178 w 337922"/>
                <a:gd name="connsiteY14" fmla="*/ 427780 h 561269"/>
                <a:gd name="connsiteX15" fmla="*/ 61226 w 337922"/>
                <a:gd name="connsiteY15" fmla="*/ 469745 h 561269"/>
                <a:gd name="connsiteX16" fmla="*/ 47178 w 337922"/>
                <a:gd name="connsiteY16" fmla="*/ 474781 h 561269"/>
                <a:gd name="connsiteX17" fmla="*/ 18200 w 337922"/>
                <a:gd name="connsiteY17" fmla="*/ 478757 h 561269"/>
                <a:gd name="connsiteX18" fmla="*/ 26151 w 337922"/>
                <a:gd name="connsiteY18" fmla="*/ 502788 h 561269"/>
                <a:gd name="connsiteX19" fmla="*/ 54157 w 337922"/>
                <a:gd name="connsiteY19" fmla="*/ 531766 h 561269"/>
                <a:gd name="connsiteX20" fmla="*/ 67145 w 337922"/>
                <a:gd name="connsiteY20" fmla="*/ 559772 h 561269"/>
                <a:gd name="connsiteX21" fmla="*/ 86139 w 337922"/>
                <a:gd name="connsiteY21" fmla="*/ 551820 h 561269"/>
                <a:gd name="connsiteX22" fmla="*/ 108138 w 337922"/>
                <a:gd name="connsiteY22" fmla="*/ 551820 h 561269"/>
                <a:gd name="connsiteX23" fmla="*/ 145156 w 337922"/>
                <a:gd name="connsiteY23" fmla="*/ 540777 h 561269"/>
                <a:gd name="connsiteX24" fmla="*/ 175105 w 337922"/>
                <a:gd name="connsiteY24" fmla="*/ 524786 h 561269"/>
                <a:gd name="connsiteX25" fmla="*/ 177138 w 337922"/>
                <a:gd name="connsiteY25" fmla="*/ 506763 h 561269"/>
                <a:gd name="connsiteX26" fmla="*/ 225111 w 337922"/>
                <a:gd name="connsiteY26" fmla="*/ 496780 h 561269"/>
                <a:gd name="connsiteX27" fmla="*/ 258153 w 337922"/>
                <a:gd name="connsiteY27" fmla="*/ 462766 h 561269"/>
                <a:gd name="connsiteX28" fmla="*/ 265132 w 337922"/>
                <a:gd name="connsiteY28" fmla="*/ 446687 h 561269"/>
                <a:gd name="connsiteX29" fmla="*/ 293139 w 337922"/>
                <a:gd name="connsiteY29" fmla="*/ 435731 h 561269"/>
                <a:gd name="connsiteX30" fmla="*/ 298969 w 337922"/>
                <a:gd name="connsiteY30" fmla="*/ 437057 h 561269"/>
                <a:gd name="connsiteX31" fmla="*/ 297909 w 337922"/>
                <a:gd name="connsiteY31" fmla="*/ 435731 h 561269"/>
                <a:gd name="connsiteX32" fmla="*/ 302061 w 337922"/>
                <a:gd name="connsiteY32" fmla="*/ 421066 h 561269"/>
                <a:gd name="connsiteX33" fmla="*/ 285364 w 337922"/>
                <a:gd name="connsiteY33" fmla="*/ 400216 h 561269"/>
                <a:gd name="connsiteX34" fmla="*/ 279091 w 337922"/>
                <a:gd name="connsiteY34" fmla="*/ 375213 h 561269"/>
                <a:gd name="connsiteX35" fmla="*/ 274939 w 337922"/>
                <a:gd name="connsiteY35" fmla="*/ 356484 h 561269"/>
                <a:gd name="connsiteX36" fmla="*/ 277059 w 337922"/>
                <a:gd name="connsiteY36" fmla="*/ 331393 h 561269"/>
                <a:gd name="connsiteX37" fmla="*/ 291636 w 337922"/>
                <a:gd name="connsiteY37" fmla="*/ 306390 h 561269"/>
                <a:gd name="connsiteX38" fmla="*/ 304182 w 337922"/>
                <a:gd name="connsiteY38" fmla="*/ 285540 h 561269"/>
                <a:gd name="connsiteX39" fmla="*/ 333425 w 337922"/>
                <a:gd name="connsiteY39" fmla="*/ 266722 h 561269"/>
                <a:gd name="connsiteX40" fmla="*/ 337577 w 337922"/>
                <a:gd name="connsiteY40" fmla="*/ 231295 h 561269"/>
                <a:gd name="connsiteX41" fmla="*/ 337577 w 337922"/>
                <a:gd name="connsiteY41" fmla="*/ 138883 h 56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922" h="561269">
                  <a:moveTo>
                    <a:pt x="337577" y="138883"/>
                  </a:moveTo>
                  <a:lnTo>
                    <a:pt x="79337" y="0"/>
                  </a:lnTo>
                  <a:lnTo>
                    <a:pt x="49122" y="16344"/>
                  </a:lnTo>
                  <a:cubicBezTo>
                    <a:pt x="50005" y="32777"/>
                    <a:pt x="51154" y="54952"/>
                    <a:pt x="51154" y="59811"/>
                  </a:cubicBezTo>
                  <a:cubicBezTo>
                    <a:pt x="51154" y="67851"/>
                    <a:pt x="66173" y="77834"/>
                    <a:pt x="65113" y="90822"/>
                  </a:cubicBezTo>
                  <a:cubicBezTo>
                    <a:pt x="64141" y="103809"/>
                    <a:pt x="75096" y="102837"/>
                    <a:pt x="71120" y="116796"/>
                  </a:cubicBezTo>
                  <a:cubicBezTo>
                    <a:pt x="67145" y="130843"/>
                    <a:pt x="65113" y="142858"/>
                    <a:pt x="65113" y="152842"/>
                  </a:cubicBezTo>
                  <a:cubicBezTo>
                    <a:pt x="65113" y="162825"/>
                    <a:pt x="65113" y="233857"/>
                    <a:pt x="61137" y="236861"/>
                  </a:cubicBezTo>
                  <a:cubicBezTo>
                    <a:pt x="57161" y="239864"/>
                    <a:pt x="10072" y="286954"/>
                    <a:pt x="7157" y="304888"/>
                  </a:cubicBezTo>
                  <a:cubicBezTo>
                    <a:pt x="4153" y="322823"/>
                    <a:pt x="177" y="315843"/>
                    <a:pt x="177" y="333866"/>
                  </a:cubicBezTo>
                  <a:cubicBezTo>
                    <a:pt x="177" y="337135"/>
                    <a:pt x="88" y="340846"/>
                    <a:pt x="0" y="344733"/>
                  </a:cubicBezTo>
                  <a:cubicBezTo>
                    <a:pt x="2562" y="345617"/>
                    <a:pt x="3711" y="348444"/>
                    <a:pt x="7157" y="351801"/>
                  </a:cubicBezTo>
                  <a:cubicBezTo>
                    <a:pt x="12192" y="356749"/>
                    <a:pt x="12192" y="365760"/>
                    <a:pt x="22175" y="365760"/>
                  </a:cubicBezTo>
                  <a:cubicBezTo>
                    <a:pt x="32159" y="365760"/>
                    <a:pt x="44174" y="388730"/>
                    <a:pt x="43202" y="397742"/>
                  </a:cubicBezTo>
                  <a:cubicBezTo>
                    <a:pt x="42231" y="406753"/>
                    <a:pt x="48238" y="411701"/>
                    <a:pt x="47178" y="427780"/>
                  </a:cubicBezTo>
                  <a:cubicBezTo>
                    <a:pt x="46206" y="443771"/>
                    <a:pt x="56190" y="466741"/>
                    <a:pt x="61226" y="469745"/>
                  </a:cubicBezTo>
                  <a:cubicBezTo>
                    <a:pt x="66173" y="472749"/>
                    <a:pt x="59193" y="475753"/>
                    <a:pt x="47178" y="474781"/>
                  </a:cubicBezTo>
                  <a:cubicBezTo>
                    <a:pt x="35163" y="473721"/>
                    <a:pt x="18200" y="473809"/>
                    <a:pt x="18200" y="478757"/>
                  </a:cubicBezTo>
                  <a:cubicBezTo>
                    <a:pt x="18200" y="483793"/>
                    <a:pt x="13164" y="490772"/>
                    <a:pt x="26151" y="502788"/>
                  </a:cubicBezTo>
                  <a:cubicBezTo>
                    <a:pt x="39226" y="514803"/>
                    <a:pt x="50182" y="518778"/>
                    <a:pt x="54157" y="531766"/>
                  </a:cubicBezTo>
                  <a:cubicBezTo>
                    <a:pt x="58133" y="544753"/>
                    <a:pt x="63169" y="556768"/>
                    <a:pt x="67145" y="559772"/>
                  </a:cubicBezTo>
                  <a:cubicBezTo>
                    <a:pt x="71120" y="562776"/>
                    <a:pt x="79160" y="561804"/>
                    <a:pt x="86139" y="551820"/>
                  </a:cubicBezTo>
                  <a:cubicBezTo>
                    <a:pt x="93119" y="541749"/>
                    <a:pt x="101158" y="560744"/>
                    <a:pt x="108138" y="551820"/>
                  </a:cubicBezTo>
                  <a:cubicBezTo>
                    <a:pt x="115117" y="542809"/>
                    <a:pt x="139148" y="543781"/>
                    <a:pt x="145156" y="540777"/>
                  </a:cubicBezTo>
                  <a:cubicBezTo>
                    <a:pt x="151164" y="537773"/>
                    <a:pt x="169186" y="529734"/>
                    <a:pt x="175105" y="524786"/>
                  </a:cubicBezTo>
                  <a:cubicBezTo>
                    <a:pt x="181113" y="519839"/>
                    <a:pt x="168126" y="511799"/>
                    <a:pt x="177138" y="506763"/>
                  </a:cubicBezTo>
                  <a:cubicBezTo>
                    <a:pt x="186149" y="501816"/>
                    <a:pt x="214156" y="510739"/>
                    <a:pt x="225111" y="496780"/>
                  </a:cubicBezTo>
                  <a:cubicBezTo>
                    <a:pt x="236154" y="482732"/>
                    <a:pt x="253117" y="467802"/>
                    <a:pt x="258153" y="462766"/>
                  </a:cubicBezTo>
                  <a:cubicBezTo>
                    <a:pt x="263100" y="457818"/>
                    <a:pt x="258153" y="453754"/>
                    <a:pt x="265132" y="446687"/>
                  </a:cubicBezTo>
                  <a:cubicBezTo>
                    <a:pt x="272112" y="439707"/>
                    <a:pt x="286159" y="431756"/>
                    <a:pt x="293139" y="435731"/>
                  </a:cubicBezTo>
                  <a:cubicBezTo>
                    <a:pt x="294729" y="436615"/>
                    <a:pt x="296761" y="436968"/>
                    <a:pt x="298969" y="437057"/>
                  </a:cubicBezTo>
                  <a:cubicBezTo>
                    <a:pt x="298351" y="436262"/>
                    <a:pt x="297909" y="435731"/>
                    <a:pt x="297909" y="435731"/>
                  </a:cubicBezTo>
                  <a:lnTo>
                    <a:pt x="302061" y="421066"/>
                  </a:lnTo>
                  <a:cubicBezTo>
                    <a:pt x="302061" y="421066"/>
                    <a:pt x="285364" y="412761"/>
                    <a:pt x="285364" y="400216"/>
                  </a:cubicBezTo>
                  <a:cubicBezTo>
                    <a:pt x="285364" y="387670"/>
                    <a:pt x="289516" y="375213"/>
                    <a:pt x="279091" y="375213"/>
                  </a:cubicBezTo>
                  <a:cubicBezTo>
                    <a:pt x="268666" y="375213"/>
                    <a:pt x="266546" y="364788"/>
                    <a:pt x="274939" y="356484"/>
                  </a:cubicBezTo>
                  <a:cubicBezTo>
                    <a:pt x="283332" y="348090"/>
                    <a:pt x="262393" y="331393"/>
                    <a:pt x="277059" y="331393"/>
                  </a:cubicBezTo>
                  <a:cubicBezTo>
                    <a:pt x="291636" y="331393"/>
                    <a:pt x="281211" y="308422"/>
                    <a:pt x="291636" y="306390"/>
                  </a:cubicBezTo>
                  <a:cubicBezTo>
                    <a:pt x="302061" y="304270"/>
                    <a:pt x="304182" y="295965"/>
                    <a:pt x="304182" y="285540"/>
                  </a:cubicBezTo>
                  <a:cubicBezTo>
                    <a:pt x="304182" y="275115"/>
                    <a:pt x="327152" y="268842"/>
                    <a:pt x="333425" y="266722"/>
                  </a:cubicBezTo>
                  <a:cubicBezTo>
                    <a:pt x="339698" y="264690"/>
                    <a:pt x="337577" y="231295"/>
                    <a:pt x="337577" y="231295"/>
                  </a:cubicBezTo>
                  <a:lnTo>
                    <a:pt x="337577" y="138883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05">
              <a:extLst>
                <a:ext uri="{FF2B5EF4-FFF2-40B4-BE49-F238E27FC236}">
                  <a16:creationId xmlns:a16="http://schemas.microsoft.com/office/drawing/2014/main" id="{487E18E9-4FBA-44CF-B75C-04AFF0DC87B3}"/>
                </a:ext>
              </a:extLst>
            </p:cNvPr>
            <p:cNvSpPr/>
            <p:nvPr/>
          </p:nvSpPr>
          <p:spPr>
            <a:xfrm>
              <a:off x="6543883" y="3180212"/>
              <a:ext cx="362533" cy="368852"/>
            </a:xfrm>
            <a:custGeom>
              <a:avLst/>
              <a:gdLst>
                <a:gd name="connsiteX0" fmla="*/ 340090 w 362533"/>
                <a:gd name="connsiteY0" fmla="*/ 79955 h 368852"/>
                <a:gd name="connsiteX1" fmla="*/ 315795 w 362533"/>
                <a:gd name="connsiteY1" fmla="*/ 20408 h 368852"/>
                <a:gd name="connsiteX2" fmla="*/ 311996 w 362533"/>
                <a:gd name="connsiteY2" fmla="*/ 25709 h 368852"/>
                <a:gd name="connsiteX3" fmla="*/ 275950 w 362533"/>
                <a:gd name="connsiteY3" fmla="*/ 23677 h 368852"/>
                <a:gd name="connsiteX4" fmla="*/ 233454 w 362533"/>
                <a:gd name="connsiteY4" fmla="*/ 14666 h 368852"/>
                <a:gd name="connsiteX5" fmla="*/ 162953 w 362533"/>
                <a:gd name="connsiteY5" fmla="*/ 26151 h 368852"/>
                <a:gd name="connsiteX6" fmla="*/ 124964 w 362533"/>
                <a:gd name="connsiteY6" fmla="*/ 29685 h 368852"/>
                <a:gd name="connsiteX7" fmla="*/ 62943 w 362533"/>
                <a:gd name="connsiteY7" fmla="*/ 12192 h 368852"/>
                <a:gd name="connsiteX8" fmla="*/ 11878 w 362533"/>
                <a:gd name="connsiteY8" fmla="*/ 0 h 368852"/>
                <a:gd name="connsiteX9" fmla="*/ 8786 w 362533"/>
                <a:gd name="connsiteY9" fmla="*/ 8393 h 368852"/>
                <a:gd name="connsiteX10" fmla="*/ 4633 w 362533"/>
                <a:gd name="connsiteY10" fmla="*/ 50093 h 368852"/>
                <a:gd name="connsiteX11" fmla="*/ 4633 w 362533"/>
                <a:gd name="connsiteY11" fmla="*/ 100186 h 368852"/>
                <a:gd name="connsiteX12" fmla="*/ 4633 w 362533"/>
                <a:gd name="connsiteY12" fmla="*/ 360812 h 368852"/>
                <a:gd name="connsiteX13" fmla="*/ 211014 w 362533"/>
                <a:gd name="connsiteY13" fmla="*/ 360812 h 368852"/>
                <a:gd name="connsiteX14" fmla="*/ 223029 w 362533"/>
                <a:gd name="connsiteY14" fmla="*/ 352773 h 368852"/>
                <a:gd name="connsiteX15" fmla="*/ 239020 w 362533"/>
                <a:gd name="connsiteY15" fmla="*/ 358781 h 368852"/>
                <a:gd name="connsiteX16" fmla="*/ 283017 w 362533"/>
                <a:gd name="connsiteY16" fmla="*/ 358781 h 368852"/>
                <a:gd name="connsiteX17" fmla="*/ 301041 w 362533"/>
                <a:gd name="connsiteY17" fmla="*/ 368852 h 368852"/>
                <a:gd name="connsiteX18" fmla="*/ 321095 w 362533"/>
                <a:gd name="connsiteY18" fmla="*/ 352773 h 368852"/>
                <a:gd name="connsiteX19" fmla="*/ 343094 w 362533"/>
                <a:gd name="connsiteY19" fmla="*/ 328742 h 368852"/>
                <a:gd name="connsiteX20" fmla="*/ 361117 w 362533"/>
                <a:gd name="connsiteY20" fmla="*/ 316727 h 368852"/>
                <a:gd name="connsiteX21" fmla="*/ 362266 w 362533"/>
                <a:gd name="connsiteY21" fmla="*/ 315313 h 368852"/>
                <a:gd name="connsiteX22" fmla="*/ 362177 w 362533"/>
                <a:gd name="connsiteY22" fmla="*/ 301708 h 368852"/>
                <a:gd name="connsiteX23" fmla="*/ 346716 w 362533"/>
                <a:gd name="connsiteY23" fmla="*/ 264160 h 368852"/>
                <a:gd name="connsiteX24" fmla="*/ 310670 w 362533"/>
                <a:gd name="connsiteY24" fmla="*/ 195160 h 368852"/>
                <a:gd name="connsiteX25" fmla="*/ 294679 w 362533"/>
                <a:gd name="connsiteY25" fmla="*/ 160705 h 368852"/>
                <a:gd name="connsiteX26" fmla="*/ 271709 w 362533"/>
                <a:gd name="connsiteY26" fmla="*/ 123157 h 368852"/>
                <a:gd name="connsiteX27" fmla="*/ 256160 w 362533"/>
                <a:gd name="connsiteY27" fmla="*/ 61137 h 368852"/>
                <a:gd name="connsiteX28" fmla="*/ 278688 w 362533"/>
                <a:gd name="connsiteY28" fmla="*/ 104692 h 368852"/>
                <a:gd name="connsiteX29" fmla="*/ 312703 w 362533"/>
                <a:gd name="connsiteY29" fmla="*/ 149220 h 368852"/>
                <a:gd name="connsiteX30" fmla="*/ 333199 w 362533"/>
                <a:gd name="connsiteY30" fmla="*/ 101247 h 368852"/>
                <a:gd name="connsiteX31" fmla="*/ 333994 w 362533"/>
                <a:gd name="connsiteY31" fmla="*/ 102749 h 368852"/>
                <a:gd name="connsiteX32" fmla="*/ 335320 w 362533"/>
                <a:gd name="connsiteY32" fmla="*/ 93560 h 368852"/>
                <a:gd name="connsiteX33" fmla="*/ 340090 w 362533"/>
                <a:gd name="connsiteY33" fmla="*/ 79955 h 36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533" h="368852">
                  <a:moveTo>
                    <a:pt x="340090" y="79955"/>
                  </a:moveTo>
                  <a:lnTo>
                    <a:pt x="315795" y="20408"/>
                  </a:lnTo>
                  <a:cubicBezTo>
                    <a:pt x="314028" y="23147"/>
                    <a:pt x="312703" y="25003"/>
                    <a:pt x="311996" y="25709"/>
                  </a:cubicBezTo>
                  <a:cubicBezTo>
                    <a:pt x="308020" y="29685"/>
                    <a:pt x="291499" y="19702"/>
                    <a:pt x="275950" y="23677"/>
                  </a:cubicBezTo>
                  <a:cubicBezTo>
                    <a:pt x="260400" y="27653"/>
                    <a:pt x="248474" y="22175"/>
                    <a:pt x="233454" y="14666"/>
                  </a:cubicBezTo>
                  <a:cubicBezTo>
                    <a:pt x="218435" y="7156"/>
                    <a:pt x="169491" y="16609"/>
                    <a:pt x="162953" y="26151"/>
                  </a:cubicBezTo>
                  <a:cubicBezTo>
                    <a:pt x="156503" y="35693"/>
                    <a:pt x="139982" y="35693"/>
                    <a:pt x="124964" y="29685"/>
                  </a:cubicBezTo>
                  <a:cubicBezTo>
                    <a:pt x="109944" y="23677"/>
                    <a:pt x="90508" y="14666"/>
                    <a:pt x="62943" y="12192"/>
                  </a:cubicBezTo>
                  <a:cubicBezTo>
                    <a:pt x="37234" y="9895"/>
                    <a:pt x="16561" y="6184"/>
                    <a:pt x="11878" y="0"/>
                  </a:cubicBezTo>
                  <a:cubicBezTo>
                    <a:pt x="10818" y="2916"/>
                    <a:pt x="9758" y="5743"/>
                    <a:pt x="8786" y="8393"/>
                  </a:cubicBezTo>
                  <a:cubicBezTo>
                    <a:pt x="393" y="31364"/>
                    <a:pt x="15059" y="37636"/>
                    <a:pt x="4633" y="50093"/>
                  </a:cubicBezTo>
                  <a:cubicBezTo>
                    <a:pt x="-5792" y="62639"/>
                    <a:pt x="4633" y="77216"/>
                    <a:pt x="4633" y="100186"/>
                  </a:cubicBezTo>
                  <a:cubicBezTo>
                    <a:pt x="4633" y="116001"/>
                    <a:pt x="4633" y="268136"/>
                    <a:pt x="4633" y="360812"/>
                  </a:cubicBezTo>
                  <a:lnTo>
                    <a:pt x="211014" y="360812"/>
                  </a:lnTo>
                  <a:cubicBezTo>
                    <a:pt x="211014" y="360812"/>
                    <a:pt x="217022" y="356837"/>
                    <a:pt x="223029" y="352773"/>
                  </a:cubicBezTo>
                  <a:cubicBezTo>
                    <a:pt x="229037" y="348797"/>
                    <a:pt x="239020" y="358781"/>
                    <a:pt x="239020" y="358781"/>
                  </a:cubicBezTo>
                  <a:lnTo>
                    <a:pt x="283017" y="358781"/>
                  </a:lnTo>
                  <a:cubicBezTo>
                    <a:pt x="283017" y="358781"/>
                    <a:pt x="291057" y="368852"/>
                    <a:pt x="301041" y="368852"/>
                  </a:cubicBezTo>
                  <a:cubicBezTo>
                    <a:pt x="311024" y="368852"/>
                    <a:pt x="305016" y="352773"/>
                    <a:pt x="321095" y="352773"/>
                  </a:cubicBezTo>
                  <a:cubicBezTo>
                    <a:pt x="337086" y="352773"/>
                    <a:pt x="333111" y="328742"/>
                    <a:pt x="343094" y="328742"/>
                  </a:cubicBezTo>
                  <a:cubicBezTo>
                    <a:pt x="353077" y="328742"/>
                    <a:pt x="351134" y="330774"/>
                    <a:pt x="361117" y="316727"/>
                  </a:cubicBezTo>
                  <a:cubicBezTo>
                    <a:pt x="361382" y="316285"/>
                    <a:pt x="361912" y="315755"/>
                    <a:pt x="362266" y="315313"/>
                  </a:cubicBezTo>
                  <a:cubicBezTo>
                    <a:pt x="361470" y="310984"/>
                    <a:pt x="361470" y="306390"/>
                    <a:pt x="362177" y="301708"/>
                  </a:cubicBezTo>
                  <a:cubicBezTo>
                    <a:pt x="364651" y="285717"/>
                    <a:pt x="353696" y="286689"/>
                    <a:pt x="346716" y="264160"/>
                  </a:cubicBezTo>
                  <a:cubicBezTo>
                    <a:pt x="339737" y="241631"/>
                    <a:pt x="311642" y="208147"/>
                    <a:pt x="310670" y="195160"/>
                  </a:cubicBezTo>
                  <a:cubicBezTo>
                    <a:pt x="309610" y="182173"/>
                    <a:pt x="294149" y="174664"/>
                    <a:pt x="294679" y="160705"/>
                  </a:cubicBezTo>
                  <a:cubicBezTo>
                    <a:pt x="295121" y="146746"/>
                    <a:pt x="287170" y="145155"/>
                    <a:pt x="271709" y="123157"/>
                  </a:cubicBezTo>
                  <a:cubicBezTo>
                    <a:pt x="256160" y="101158"/>
                    <a:pt x="251654" y="62639"/>
                    <a:pt x="256160" y="61137"/>
                  </a:cubicBezTo>
                  <a:cubicBezTo>
                    <a:pt x="260666" y="59635"/>
                    <a:pt x="273653" y="93649"/>
                    <a:pt x="278688" y="104692"/>
                  </a:cubicBezTo>
                  <a:cubicBezTo>
                    <a:pt x="283724" y="115736"/>
                    <a:pt x="300687" y="149220"/>
                    <a:pt x="312703" y="149220"/>
                  </a:cubicBezTo>
                  <a:cubicBezTo>
                    <a:pt x="324718" y="149220"/>
                    <a:pt x="329224" y="98685"/>
                    <a:pt x="333199" y="101247"/>
                  </a:cubicBezTo>
                  <a:cubicBezTo>
                    <a:pt x="333553" y="101423"/>
                    <a:pt x="333817" y="102042"/>
                    <a:pt x="333994" y="102749"/>
                  </a:cubicBezTo>
                  <a:lnTo>
                    <a:pt x="335320" y="93560"/>
                  </a:lnTo>
                  <a:lnTo>
                    <a:pt x="340090" y="79955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06">
              <a:extLst>
                <a:ext uri="{FF2B5EF4-FFF2-40B4-BE49-F238E27FC236}">
                  <a16:creationId xmlns:a16="http://schemas.microsoft.com/office/drawing/2014/main" id="{990FCC25-EF36-413B-BA25-3D988FC22427}"/>
                </a:ext>
              </a:extLst>
            </p:cNvPr>
            <p:cNvSpPr/>
            <p:nvPr/>
          </p:nvSpPr>
          <p:spPr>
            <a:xfrm>
              <a:off x="6023399" y="4227664"/>
              <a:ext cx="186125" cy="211946"/>
            </a:xfrm>
            <a:custGeom>
              <a:avLst/>
              <a:gdLst>
                <a:gd name="connsiteX0" fmla="*/ 91860 w 186125"/>
                <a:gd name="connsiteY0" fmla="*/ 202140 h 211946"/>
                <a:gd name="connsiteX1" fmla="*/ 96012 w 186125"/>
                <a:gd name="connsiteY1" fmla="*/ 174929 h 211946"/>
                <a:gd name="connsiteX2" fmla="*/ 116951 w 186125"/>
                <a:gd name="connsiteY2" fmla="*/ 160351 h 211946"/>
                <a:gd name="connsiteX3" fmla="*/ 131616 w 186125"/>
                <a:gd name="connsiteY3" fmla="*/ 141533 h 211946"/>
                <a:gd name="connsiteX4" fmla="*/ 150434 w 186125"/>
                <a:gd name="connsiteY4" fmla="*/ 162472 h 211946"/>
                <a:gd name="connsiteX5" fmla="*/ 175525 w 186125"/>
                <a:gd name="connsiteY5" fmla="*/ 166712 h 211946"/>
                <a:gd name="connsiteX6" fmla="*/ 185950 w 186125"/>
                <a:gd name="connsiteY6" fmla="*/ 126956 h 211946"/>
                <a:gd name="connsiteX7" fmla="*/ 177557 w 186125"/>
                <a:gd name="connsiteY7" fmla="*/ 91440 h 211946"/>
                <a:gd name="connsiteX8" fmla="*/ 171284 w 186125"/>
                <a:gd name="connsiteY8" fmla="*/ 64229 h 211946"/>
                <a:gd name="connsiteX9" fmla="*/ 175437 w 186125"/>
                <a:gd name="connsiteY9" fmla="*/ 37018 h 211946"/>
                <a:gd name="connsiteX10" fmla="*/ 141953 w 186125"/>
                <a:gd name="connsiteY10" fmla="*/ 37018 h 211946"/>
                <a:gd name="connsiteX11" fmla="*/ 145487 w 186125"/>
                <a:gd name="connsiteY11" fmla="*/ 2121 h 211946"/>
                <a:gd name="connsiteX12" fmla="*/ 95217 w 186125"/>
                <a:gd name="connsiteY12" fmla="*/ 0 h 211946"/>
                <a:gd name="connsiteX13" fmla="*/ 88944 w 186125"/>
                <a:gd name="connsiteY13" fmla="*/ 1855 h 211946"/>
                <a:gd name="connsiteX14" fmla="*/ 87531 w 186125"/>
                <a:gd name="connsiteY14" fmla="*/ 45411 h 211946"/>
                <a:gd name="connsiteX15" fmla="*/ 41501 w 186125"/>
                <a:gd name="connsiteY15" fmla="*/ 47531 h 211946"/>
                <a:gd name="connsiteX16" fmla="*/ 25864 w 186125"/>
                <a:gd name="connsiteY16" fmla="*/ 49563 h 211946"/>
                <a:gd name="connsiteX17" fmla="*/ 20121 w 186125"/>
                <a:gd name="connsiteY17" fmla="*/ 56719 h 211946"/>
                <a:gd name="connsiteX18" fmla="*/ 33109 w 186125"/>
                <a:gd name="connsiteY18" fmla="*/ 73682 h 211946"/>
                <a:gd name="connsiteX19" fmla="*/ 14555 w 186125"/>
                <a:gd name="connsiteY19" fmla="*/ 87729 h 211946"/>
                <a:gd name="connsiteX20" fmla="*/ 1039 w 186125"/>
                <a:gd name="connsiteY20" fmla="*/ 109198 h 211946"/>
                <a:gd name="connsiteX21" fmla="*/ 17560 w 186125"/>
                <a:gd name="connsiteY21" fmla="*/ 139236 h 211946"/>
                <a:gd name="connsiteX22" fmla="*/ 42120 w 186125"/>
                <a:gd name="connsiteY22" fmla="*/ 170246 h 211946"/>
                <a:gd name="connsiteX23" fmla="*/ 75604 w 186125"/>
                <a:gd name="connsiteY23" fmla="*/ 211947 h 211946"/>
                <a:gd name="connsiteX24" fmla="*/ 91860 w 186125"/>
                <a:gd name="connsiteY24" fmla="*/ 202140 h 21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125" h="211946">
                  <a:moveTo>
                    <a:pt x="91860" y="202140"/>
                  </a:moveTo>
                  <a:cubicBezTo>
                    <a:pt x="108558" y="202140"/>
                    <a:pt x="102285" y="191715"/>
                    <a:pt x="96012" y="174929"/>
                  </a:cubicBezTo>
                  <a:cubicBezTo>
                    <a:pt x="89740" y="158231"/>
                    <a:pt x="106526" y="160351"/>
                    <a:pt x="116951" y="160351"/>
                  </a:cubicBezTo>
                  <a:cubicBezTo>
                    <a:pt x="127376" y="160351"/>
                    <a:pt x="123223" y="141533"/>
                    <a:pt x="131616" y="141533"/>
                  </a:cubicBezTo>
                  <a:cubicBezTo>
                    <a:pt x="140009" y="141533"/>
                    <a:pt x="142041" y="164504"/>
                    <a:pt x="150434" y="162472"/>
                  </a:cubicBezTo>
                  <a:cubicBezTo>
                    <a:pt x="158828" y="160440"/>
                    <a:pt x="165100" y="168744"/>
                    <a:pt x="175525" y="166712"/>
                  </a:cubicBezTo>
                  <a:cubicBezTo>
                    <a:pt x="185950" y="164592"/>
                    <a:pt x="185950" y="143654"/>
                    <a:pt x="185950" y="126956"/>
                  </a:cubicBezTo>
                  <a:cubicBezTo>
                    <a:pt x="185950" y="110170"/>
                    <a:pt x="188071" y="97713"/>
                    <a:pt x="177557" y="91440"/>
                  </a:cubicBezTo>
                  <a:cubicBezTo>
                    <a:pt x="167132" y="85167"/>
                    <a:pt x="158739" y="70502"/>
                    <a:pt x="171284" y="64229"/>
                  </a:cubicBezTo>
                  <a:cubicBezTo>
                    <a:pt x="183830" y="57956"/>
                    <a:pt x="185950" y="45411"/>
                    <a:pt x="175437" y="37018"/>
                  </a:cubicBezTo>
                  <a:cubicBezTo>
                    <a:pt x="165012" y="28625"/>
                    <a:pt x="141953" y="45411"/>
                    <a:pt x="141953" y="37018"/>
                  </a:cubicBezTo>
                  <a:cubicBezTo>
                    <a:pt x="141953" y="32424"/>
                    <a:pt x="143808" y="16079"/>
                    <a:pt x="145487" y="2121"/>
                  </a:cubicBezTo>
                  <a:cubicBezTo>
                    <a:pt x="121280" y="1325"/>
                    <a:pt x="95217" y="0"/>
                    <a:pt x="95217" y="0"/>
                  </a:cubicBezTo>
                  <a:lnTo>
                    <a:pt x="88944" y="1855"/>
                  </a:lnTo>
                  <a:cubicBezTo>
                    <a:pt x="90446" y="26328"/>
                    <a:pt x="87531" y="45411"/>
                    <a:pt x="87531" y="45411"/>
                  </a:cubicBezTo>
                  <a:cubicBezTo>
                    <a:pt x="87531" y="45411"/>
                    <a:pt x="49895" y="47531"/>
                    <a:pt x="41501" y="47531"/>
                  </a:cubicBezTo>
                  <a:cubicBezTo>
                    <a:pt x="39735" y="47531"/>
                    <a:pt x="33992" y="48326"/>
                    <a:pt x="25864" y="49563"/>
                  </a:cubicBezTo>
                  <a:cubicBezTo>
                    <a:pt x="24186" y="52302"/>
                    <a:pt x="21888" y="54952"/>
                    <a:pt x="20121" y="56719"/>
                  </a:cubicBezTo>
                  <a:cubicBezTo>
                    <a:pt x="15616" y="61225"/>
                    <a:pt x="30635" y="67233"/>
                    <a:pt x="33109" y="73682"/>
                  </a:cubicBezTo>
                  <a:cubicBezTo>
                    <a:pt x="35582" y="80220"/>
                    <a:pt x="14114" y="78188"/>
                    <a:pt x="14555" y="87729"/>
                  </a:cubicBezTo>
                  <a:cubicBezTo>
                    <a:pt x="15086" y="97183"/>
                    <a:pt x="7046" y="104692"/>
                    <a:pt x="1039" y="109198"/>
                  </a:cubicBezTo>
                  <a:cubicBezTo>
                    <a:pt x="-4970" y="113704"/>
                    <a:pt x="17029" y="132699"/>
                    <a:pt x="17560" y="139236"/>
                  </a:cubicBezTo>
                  <a:cubicBezTo>
                    <a:pt x="18090" y="145774"/>
                    <a:pt x="23037" y="151693"/>
                    <a:pt x="42120" y="170246"/>
                  </a:cubicBezTo>
                  <a:cubicBezTo>
                    <a:pt x="60231" y="187916"/>
                    <a:pt x="51573" y="192422"/>
                    <a:pt x="75604" y="211947"/>
                  </a:cubicBezTo>
                  <a:cubicBezTo>
                    <a:pt x="78961" y="206822"/>
                    <a:pt x="83997" y="202140"/>
                    <a:pt x="91860" y="20214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07">
              <a:extLst>
                <a:ext uri="{FF2B5EF4-FFF2-40B4-BE49-F238E27FC236}">
                  <a16:creationId xmlns:a16="http://schemas.microsoft.com/office/drawing/2014/main" id="{46C5476D-0065-4168-8C68-B7E24DF5200B}"/>
                </a:ext>
              </a:extLst>
            </p:cNvPr>
            <p:cNvSpPr/>
            <p:nvPr/>
          </p:nvSpPr>
          <p:spPr>
            <a:xfrm>
              <a:off x="6041827" y="4229431"/>
              <a:ext cx="71089" cy="47707"/>
            </a:xfrm>
            <a:custGeom>
              <a:avLst/>
              <a:gdLst>
                <a:gd name="connsiteX0" fmla="*/ 69281 w 71089"/>
                <a:gd name="connsiteY0" fmla="*/ 43555 h 47707"/>
                <a:gd name="connsiteX1" fmla="*/ 70694 w 71089"/>
                <a:gd name="connsiteY1" fmla="*/ 0 h 47707"/>
                <a:gd name="connsiteX2" fmla="*/ 62389 w 71089"/>
                <a:gd name="connsiteY2" fmla="*/ 2385 h 47707"/>
                <a:gd name="connsiteX3" fmla="*/ 15565 w 71089"/>
                <a:gd name="connsiteY3" fmla="*/ 2385 h 47707"/>
                <a:gd name="connsiteX4" fmla="*/ 15918 w 71089"/>
                <a:gd name="connsiteY4" fmla="*/ 3357 h 47707"/>
                <a:gd name="connsiteX5" fmla="*/ 7879 w 71089"/>
                <a:gd name="connsiteY5" fmla="*/ 25356 h 47707"/>
                <a:gd name="connsiteX6" fmla="*/ 6377 w 71089"/>
                <a:gd name="connsiteY6" fmla="*/ 38873 h 47707"/>
                <a:gd name="connsiteX7" fmla="*/ 7613 w 71089"/>
                <a:gd name="connsiteY7" fmla="*/ 47708 h 47707"/>
                <a:gd name="connsiteX8" fmla="*/ 23251 w 71089"/>
                <a:gd name="connsiteY8" fmla="*/ 45676 h 47707"/>
                <a:gd name="connsiteX9" fmla="*/ 69281 w 71089"/>
                <a:gd name="connsiteY9" fmla="*/ 43555 h 4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089" h="47707">
                  <a:moveTo>
                    <a:pt x="69281" y="43555"/>
                  </a:moveTo>
                  <a:cubicBezTo>
                    <a:pt x="69281" y="43555"/>
                    <a:pt x="72108" y="24472"/>
                    <a:pt x="70694" y="0"/>
                  </a:cubicBezTo>
                  <a:lnTo>
                    <a:pt x="62389" y="2385"/>
                  </a:lnTo>
                  <a:lnTo>
                    <a:pt x="15565" y="2385"/>
                  </a:lnTo>
                  <a:cubicBezTo>
                    <a:pt x="15742" y="2650"/>
                    <a:pt x="15742" y="3092"/>
                    <a:pt x="15918" y="3357"/>
                  </a:cubicBezTo>
                  <a:cubicBezTo>
                    <a:pt x="20954" y="10867"/>
                    <a:pt x="18392" y="21822"/>
                    <a:pt x="7879" y="25356"/>
                  </a:cubicBezTo>
                  <a:cubicBezTo>
                    <a:pt x="-2635" y="28890"/>
                    <a:pt x="-2105" y="38343"/>
                    <a:pt x="6377" y="38873"/>
                  </a:cubicBezTo>
                  <a:cubicBezTo>
                    <a:pt x="11589" y="39226"/>
                    <a:pt x="10352" y="43467"/>
                    <a:pt x="7613" y="47708"/>
                  </a:cubicBezTo>
                  <a:cubicBezTo>
                    <a:pt x="15742" y="46471"/>
                    <a:pt x="21484" y="45676"/>
                    <a:pt x="23251" y="45676"/>
                  </a:cubicBezTo>
                  <a:cubicBezTo>
                    <a:pt x="31644" y="45676"/>
                    <a:pt x="69281" y="43555"/>
                    <a:pt x="69281" y="4355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08">
              <a:extLst>
                <a:ext uri="{FF2B5EF4-FFF2-40B4-BE49-F238E27FC236}">
                  <a16:creationId xmlns:a16="http://schemas.microsoft.com/office/drawing/2014/main" id="{A050518E-72BE-4AB0-99BE-7479822BCE11}"/>
                </a:ext>
              </a:extLst>
            </p:cNvPr>
            <p:cNvSpPr/>
            <p:nvPr/>
          </p:nvSpPr>
          <p:spPr>
            <a:xfrm>
              <a:off x="6099445" y="4179603"/>
              <a:ext cx="237196" cy="298350"/>
            </a:xfrm>
            <a:custGeom>
              <a:avLst/>
              <a:gdLst>
                <a:gd name="connsiteX0" fmla="*/ 63964 w 237196"/>
                <a:gd name="connsiteY0" fmla="*/ 281564 h 298350"/>
                <a:gd name="connsiteX1" fmla="*/ 86934 w 237196"/>
                <a:gd name="connsiteY1" fmla="*/ 283685 h 298350"/>
                <a:gd name="connsiteX2" fmla="*/ 114145 w 237196"/>
                <a:gd name="connsiteY2" fmla="*/ 285805 h 298350"/>
                <a:gd name="connsiteX3" fmla="*/ 128811 w 237196"/>
                <a:gd name="connsiteY3" fmla="*/ 283685 h 298350"/>
                <a:gd name="connsiteX4" fmla="*/ 149661 w 237196"/>
                <a:gd name="connsiteY4" fmla="*/ 264778 h 298350"/>
                <a:gd name="connsiteX5" fmla="*/ 162206 w 237196"/>
                <a:gd name="connsiteY5" fmla="*/ 239688 h 298350"/>
                <a:gd name="connsiteX6" fmla="*/ 164327 w 237196"/>
                <a:gd name="connsiteY6" fmla="*/ 183234 h 298350"/>
                <a:gd name="connsiteX7" fmla="*/ 193658 w 237196"/>
                <a:gd name="connsiteY7" fmla="*/ 145597 h 298350"/>
                <a:gd name="connsiteX8" fmla="*/ 218749 w 237196"/>
                <a:gd name="connsiteY8" fmla="*/ 74477 h 298350"/>
                <a:gd name="connsiteX9" fmla="*/ 231295 w 237196"/>
                <a:gd name="connsiteY9" fmla="*/ 38961 h 298350"/>
                <a:gd name="connsiteX10" fmla="*/ 236330 w 237196"/>
                <a:gd name="connsiteY10" fmla="*/ 3887 h 298350"/>
                <a:gd name="connsiteX11" fmla="*/ 236330 w 237196"/>
                <a:gd name="connsiteY11" fmla="*/ 4152 h 298350"/>
                <a:gd name="connsiteX12" fmla="*/ 207087 w 237196"/>
                <a:gd name="connsiteY12" fmla="*/ 0 h 298350"/>
                <a:gd name="connsiteX13" fmla="*/ 192510 w 237196"/>
                <a:gd name="connsiteY13" fmla="*/ 4152 h 298350"/>
                <a:gd name="connsiteX14" fmla="*/ 173780 w 237196"/>
                <a:gd name="connsiteY14" fmla="*/ 8305 h 298350"/>
                <a:gd name="connsiteX15" fmla="*/ 167507 w 237196"/>
                <a:gd name="connsiteY15" fmla="*/ 33395 h 298350"/>
                <a:gd name="connsiteX16" fmla="*/ 157082 w 237196"/>
                <a:gd name="connsiteY16" fmla="*/ 66791 h 298350"/>
                <a:gd name="connsiteX17" fmla="*/ 109109 w 237196"/>
                <a:gd name="connsiteY17" fmla="*/ 50093 h 298350"/>
                <a:gd name="connsiteX18" fmla="*/ 69707 w 237196"/>
                <a:gd name="connsiteY18" fmla="*/ 50182 h 298350"/>
                <a:gd name="connsiteX19" fmla="*/ 66172 w 237196"/>
                <a:gd name="connsiteY19" fmla="*/ 85079 h 298350"/>
                <a:gd name="connsiteX20" fmla="*/ 99656 w 237196"/>
                <a:gd name="connsiteY20" fmla="*/ 85079 h 298350"/>
                <a:gd name="connsiteX21" fmla="*/ 95504 w 237196"/>
                <a:gd name="connsiteY21" fmla="*/ 112290 h 298350"/>
                <a:gd name="connsiteX22" fmla="*/ 101776 w 237196"/>
                <a:gd name="connsiteY22" fmla="*/ 139501 h 298350"/>
                <a:gd name="connsiteX23" fmla="*/ 110169 w 237196"/>
                <a:gd name="connsiteY23" fmla="*/ 175017 h 298350"/>
                <a:gd name="connsiteX24" fmla="*/ 99745 w 237196"/>
                <a:gd name="connsiteY24" fmla="*/ 214774 h 298350"/>
                <a:gd name="connsiteX25" fmla="*/ 74654 w 237196"/>
                <a:gd name="connsiteY25" fmla="*/ 210533 h 298350"/>
                <a:gd name="connsiteX26" fmla="*/ 55836 w 237196"/>
                <a:gd name="connsiteY26" fmla="*/ 189595 h 298350"/>
                <a:gd name="connsiteX27" fmla="*/ 41170 w 237196"/>
                <a:gd name="connsiteY27" fmla="*/ 208412 h 298350"/>
                <a:gd name="connsiteX28" fmla="*/ 20231 w 237196"/>
                <a:gd name="connsiteY28" fmla="*/ 222990 h 298350"/>
                <a:gd name="connsiteX29" fmla="*/ 16079 w 237196"/>
                <a:gd name="connsiteY29" fmla="*/ 250201 h 298350"/>
                <a:gd name="connsiteX30" fmla="*/ 0 w 237196"/>
                <a:gd name="connsiteY30" fmla="*/ 259831 h 298350"/>
                <a:gd name="connsiteX31" fmla="*/ 3534 w 237196"/>
                <a:gd name="connsiteY31" fmla="*/ 262658 h 298350"/>
                <a:gd name="connsiteX32" fmla="*/ 32512 w 237196"/>
                <a:gd name="connsiteY32" fmla="*/ 298351 h 298350"/>
                <a:gd name="connsiteX33" fmla="*/ 63964 w 237196"/>
                <a:gd name="connsiteY33" fmla="*/ 281564 h 2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7196" h="298350">
                  <a:moveTo>
                    <a:pt x="63964" y="281564"/>
                  </a:moveTo>
                  <a:cubicBezTo>
                    <a:pt x="70237" y="283685"/>
                    <a:pt x="74389" y="294110"/>
                    <a:pt x="86934" y="283685"/>
                  </a:cubicBezTo>
                  <a:cubicBezTo>
                    <a:pt x="99480" y="273172"/>
                    <a:pt x="114145" y="275292"/>
                    <a:pt x="114145" y="285805"/>
                  </a:cubicBezTo>
                  <a:cubicBezTo>
                    <a:pt x="114145" y="296230"/>
                    <a:pt x="118298" y="294198"/>
                    <a:pt x="128811" y="283685"/>
                  </a:cubicBezTo>
                  <a:cubicBezTo>
                    <a:pt x="139236" y="273172"/>
                    <a:pt x="149661" y="285717"/>
                    <a:pt x="149661" y="264778"/>
                  </a:cubicBezTo>
                  <a:cubicBezTo>
                    <a:pt x="149661" y="243840"/>
                    <a:pt x="162206" y="262747"/>
                    <a:pt x="162206" y="239688"/>
                  </a:cubicBezTo>
                  <a:cubicBezTo>
                    <a:pt x="162206" y="216717"/>
                    <a:pt x="164327" y="193659"/>
                    <a:pt x="164327" y="183234"/>
                  </a:cubicBezTo>
                  <a:cubicBezTo>
                    <a:pt x="164327" y="172808"/>
                    <a:pt x="193658" y="162295"/>
                    <a:pt x="193658" y="145597"/>
                  </a:cubicBezTo>
                  <a:cubicBezTo>
                    <a:pt x="193658" y="128899"/>
                    <a:pt x="218749" y="95416"/>
                    <a:pt x="218749" y="74477"/>
                  </a:cubicBezTo>
                  <a:cubicBezTo>
                    <a:pt x="218749" y="53627"/>
                    <a:pt x="225022" y="49386"/>
                    <a:pt x="231295" y="38961"/>
                  </a:cubicBezTo>
                  <a:cubicBezTo>
                    <a:pt x="235624" y="31717"/>
                    <a:pt x="238804" y="17493"/>
                    <a:pt x="236330" y="3887"/>
                  </a:cubicBezTo>
                  <a:lnTo>
                    <a:pt x="236330" y="4152"/>
                  </a:lnTo>
                  <a:lnTo>
                    <a:pt x="207087" y="0"/>
                  </a:lnTo>
                  <a:lnTo>
                    <a:pt x="192510" y="4152"/>
                  </a:lnTo>
                  <a:lnTo>
                    <a:pt x="173780" y="8305"/>
                  </a:lnTo>
                  <a:cubicBezTo>
                    <a:pt x="173780" y="8305"/>
                    <a:pt x="175900" y="22970"/>
                    <a:pt x="167507" y="33395"/>
                  </a:cubicBezTo>
                  <a:cubicBezTo>
                    <a:pt x="159115" y="43821"/>
                    <a:pt x="157082" y="66791"/>
                    <a:pt x="157082" y="66791"/>
                  </a:cubicBezTo>
                  <a:cubicBezTo>
                    <a:pt x="157082" y="66791"/>
                    <a:pt x="119534" y="48061"/>
                    <a:pt x="109109" y="50093"/>
                  </a:cubicBezTo>
                  <a:cubicBezTo>
                    <a:pt x="104692" y="50977"/>
                    <a:pt x="87641" y="50712"/>
                    <a:pt x="69707" y="50182"/>
                  </a:cubicBezTo>
                  <a:cubicBezTo>
                    <a:pt x="68028" y="64141"/>
                    <a:pt x="66172" y="80485"/>
                    <a:pt x="66172" y="85079"/>
                  </a:cubicBezTo>
                  <a:cubicBezTo>
                    <a:pt x="66172" y="93472"/>
                    <a:pt x="89143" y="76686"/>
                    <a:pt x="99656" y="85079"/>
                  </a:cubicBezTo>
                  <a:cubicBezTo>
                    <a:pt x="110081" y="93472"/>
                    <a:pt x="108049" y="106017"/>
                    <a:pt x="95504" y="112290"/>
                  </a:cubicBezTo>
                  <a:cubicBezTo>
                    <a:pt x="82959" y="118563"/>
                    <a:pt x="91263" y="133229"/>
                    <a:pt x="101776" y="139501"/>
                  </a:cubicBezTo>
                  <a:cubicBezTo>
                    <a:pt x="112202" y="145774"/>
                    <a:pt x="110169" y="158319"/>
                    <a:pt x="110169" y="175017"/>
                  </a:cubicBezTo>
                  <a:cubicBezTo>
                    <a:pt x="110169" y="191715"/>
                    <a:pt x="110169" y="212653"/>
                    <a:pt x="99745" y="214774"/>
                  </a:cubicBezTo>
                  <a:cubicBezTo>
                    <a:pt x="89320" y="216806"/>
                    <a:pt x="83047" y="208501"/>
                    <a:pt x="74654" y="210533"/>
                  </a:cubicBezTo>
                  <a:cubicBezTo>
                    <a:pt x="66261" y="212653"/>
                    <a:pt x="64229" y="189595"/>
                    <a:pt x="55836" y="189595"/>
                  </a:cubicBezTo>
                  <a:cubicBezTo>
                    <a:pt x="47443" y="189595"/>
                    <a:pt x="51683" y="208412"/>
                    <a:pt x="41170" y="208412"/>
                  </a:cubicBezTo>
                  <a:cubicBezTo>
                    <a:pt x="30745" y="208412"/>
                    <a:pt x="13959" y="206292"/>
                    <a:pt x="20231" y="222990"/>
                  </a:cubicBezTo>
                  <a:cubicBezTo>
                    <a:pt x="26504" y="239688"/>
                    <a:pt x="32777" y="250201"/>
                    <a:pt x="16079" y="250201"/>
                  </a:cubicBezTo>
                  <a:cubicBezTo>
                    <a:pt x="8216" y="250201"/>
                    <a:pt x="3180" y="254884"/>
                    <a:pt x="0" y="259831"/>
                  </a:cubicBezTo>
                  <a:cubicBezTo>
                    <a:pt x="1149" y="260715"/>
                    <a:pt x="2209" y="261686"/>
                    <a:pt x="3534" y="262658"/>
                  </a:cubicBezTo>
                  <a:cubicBezTo>
                    <a:pt x="17581" y="273525"/>
                    <a:pt x="26504" y="285894"/>
                    <a:pt x="32512" y="298351"/>
                  </a:cubicBezTo>
                  <a:cubicBezTo>
                    <a:pt x="46117" y="288898"/>
                    <a:pt x="60518" y="280416"/>
                    <a:pt x="63964" y="28156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9">
              <a:extLst>
                <a:ext uri="{FF2B5EF4-FFF2-40B4-BE49-F238E27FC236}">
                  <a16:creationId xmlns:a16="http://schemas.microsoft.com/office/drawing/2014/main" id="{B1DC9E7F-53E3-4490-841F-B54FDA6BC5C1}"/>
                </a:ext>
              </a:extLst>
            </p:cNvPr>
            <p:cNvSpPr/>
            <p:nvPr/>
          </p:nvSpPr>
          <p:spPr>
            <a:xfrm>
              <a:off x="6449340" y="3495614"/>
              <a:ext cx="553550" cy="688220"/>
            </a:xfrm>
            <a:custGeom>
              <a:avLst/>
              <a:gdLst>
                <a:gd name="connsiteX0" fmla="*/ 437550 w 553550"/>
                <a:gd name="connsiteY0" fmla="*/ 13340 h 688220"/>
                <a:gd name="connsiteX1" fmla="*/ 415551 w 553550"/>
                <a:gd name="connsiteY1" fmla="*/ 37371 h 688220"/>
                <a:gd name="connsiteX2" fmla="*/ 395496 w 553550"/>
                <a:gd name="connsiteY2" fmla="*/ 53450 h 688220"/>
                <a:gd name="connsiteX3" fmla="*/ 377473 w 553550"/>
                <a:gd name="connsiteY3" fmla="*/ 43379 h 688220"/>
                <a:gd name="connsiteX4" fmla="*/ 333476 w 553550"/>
                <a:gd name="connsiteY4" fmla="*/ 43379 h 688220"/>
                <a:gd name="connsiteX5" fmla="*/ 317485 w 553550"/>
                <a:gd name="connsiteY5" fmla="*/ 37371 h 688220"/>
                <a:gd name="connsiteX6" fmla="*/ 305470 w 553550"/>
                <a:gd name="connsiteY6" fmla="*/ 45411 h 688220"/>
                <a:gd name="connsiteX7" fmla="*/ 99089 w 553550"/>
                <a:gd name="connsiteY7" fmla="*/ 45411 h 688220"/>
                <a:gd name="connsiteX8" fmla="*/ 99089 w 553550"/>
                <a:gd name="connsiteY8" fmla="*/ 116531 h 688220"/>
                <a:gd name="connsiteX9" fmla="*/ 67814 w 553550"/>
                <a:gd name="connsiteY9" fmla="*/ 116531 h 688220"/>
                <a:gd name="connsiteX10" fmla="*/ 67814 w 553550"/>
                <a:gd name="connsiteY10" fmla="*/ 227142 h 688220"/>
                <a:gd name="connsiteX11" fmla="*/ 63662 w 553550"/>
                <a:gd name="connsiteY11" fmla="*/ 262570 h 688220"/>
                <a:gd name="connsiteX12" fmla="*/ 34419 w 553550"/>
                <a:gd name="connsiteY12" fmla="*/ 281388 h 688220"/>
                <a:gd name="connsiteX13" fmla="*/ 21873 w 553550"/>
                <a:gd name="connsiteY13" fmla="*/ 302238 h 688220"/>
                <a:gd name="connsiteX14" fmla="*/ 7296 w 553550"/>
                <a:gd name="connsiteY14" fmla="*/ 327240 h 688220"/>
                <a:gd name="connsiteX15" fmla="*/ 5175 w 553550"/>
                <a:gd name="connsiteY15" fmla="*/ 352331 h 688220"/>
                <a:gd name="connsiteX16" fmla="*/ 9328 w 553550"/>
                <a:gd name="connsiteY16" fmla="*/ 371061 h 688220"/>
                <a:gd name="connsiteX17" fmla="*/ 15600 w 553550"/>
                <a:gd name="connsiteY17" fmla="*/ 396063 h 688220"/>
                <a:gd name="connsiteX18" fmla="*/ 32298 w 553550"/>
                <a:gd name="connsiteY18" fmla="*/ 416913 h 688220"/>
                <a:gd name="connsiteX19" fmla="*/ 28146 w 553550"/>
                <a:gd name="connsiteY19" fmla="*/ 431579 h 688220"/>
                <a:gd name="connsiteX20" fmla="*/ 53237 w 553550"/>
                <a:gd name="connsiteY20" fmla="*/ 464975 h 688220"/>
                <a:gd name="connsiteX21" fmla="*/ 55357 w 553550"/>
                <a:gd name="connsiteY21" fmla="*/ 494218 h 688220"/>
                <a:gd name="connsiteX22" fmla="*/ 51204 w 553550"/>
                <a:gd name="connsiteY22" fmla="*/ 506763 h 688220"/>
                <a:gd name="connsiteX23" fmla="*/ 65782 w 553550"/>
                <a:gd name="connsiteY23" fmla="*/ 508884 h 688220"/>
                <a:gd name="connsiteX24" fmla="*/ 69934 w 553550"/>
                <a:gd name="connsiteY24" fmla="*/ 519309 h 688220"/>
                <a:gd name="connsiteX25" fmla="*/ 97057 w 553550"/>
                <a:gd name="connsiteY25" fmla="*/ 531854 h 688220"/>
                <a:gd name="connsiteX26" fmla="*/ 111635 w 553550"/>
                <a:gd name="connsiteY26" fmla="*/ 552704 h 688220"/>
                <a:gd name="connsiteX27" fmla="*/ 132484 w 553550"/>
                <a:gd name="connsiteY27" fmla="*/ 571522 h 688220"/>
                <a:gd name="connsiteX28" fmla="*/ 144942 w 553550"/>
                <a:gd name="connsiteY28" fmla="*/ 594492 h 688220"/>
                <a:gd name="connsiteX29" fmla="*/ 167912 w 553550"/>
                <a:gd name="connsiteY29" fmla="*/ 611190 h 688220"/>
                <a:gd name="connsiteX30" fmla="*/ 175775 w 553550"/>
                <a:gd name="connsiteY30" fmla="*/ 630627 h 688220"/>
                <a:gd name="connsiteX31" fmla="*/ 184521 w 553550"/>
                <a:gd name="connsiteY31" fmla="*/ 639462 h 688220"/>
                <a:gd name="connsiteX32" fmla="*/ 199187 w 553550"/>
                <a:gd name="connsiteY32" fmla="*/ 656248 h 688220"/>
                <a:gd name="connsiteX33" fmla="*/ 220125 w 553550"/>
                <a:gd name="connsiteY33" fmla="*/ 656248 h 688220"/>
                <a:gd name="connsiteX34" fmla="*/ 238944 w 553550"/>
                <a:gd name="connsiteY34" fmla="*/ 658368 h 688220"/>
                <a:gd name="connsiteX35" fmla="*/ 255641 w 553550"/>
                <a:gd name="connsiteY35" fmla="*/ 654127 h 688220"/>
                <a:gd name="connsiteX36" fmla="*/ 294779 w 553550"/>
                <a:gd name="connsiteY36" fmla="*/ 687081 h 688220"/>
                <a:gd name="connsiteX37" fmla="*/ 319782 w 553550"/>
                <a:gd name="connsiteY37" fmla="*/ 679748 h 688220"/>
                <a:gd name="connsiteX38" fmla="*/ 340809 w 553550"/>
                <a:gd name="connsiteY38" fmla="*/ 687258 h 688220"/>
                <a:gd name="connsiteX39" fmla="*/ 365546 w 553550"/>
                <a:gd name="connsiteY39" fmla="*/ 679041 h 688220"/>
                <a:gd name="connsiteX40" fmla="*/ 386573 w 553550"/>
                <a:gd name="connsiteY40" fmla="*/ 677540 h 688220"/>
                <a:gd name="connsiteX41" fmla="*/ 397970 w 553550"/>
                <a:gd name="connsiteY41" fmla="*/ 666584 h 688220"/>
                <a:gd name="connsiteX42" fmla="*/ 402299 w 553550"/>
                <a:gd name="connsiteY42" fmla="*/ 661018 h 688220"/>
                <a:gd name="connsiteX43" fmla="*/ 429334 w 553550"/>
                <a:gd name="connsiteY43" fmla="*/ 642995 h 688220"/>
                <a:gd name="connsiteX44" fmla="*/ 449653 w 553550"/>
                <a:gd name="connsiteY44" fmla="*/ 645292 h 688220"/>
                <a:gd name="connsiteX45" fmla="*/ 458047 w 553550"/>
                <a:gd name="connsiteY45" fmla="*/ 650417 h 688220"/>
                <a:gd name="connsiteX46" fmla="*/ 458577 w 553550"/>
                <a:gd name="connsiteY46" fmla="*/ 620732 h 688220"/>
                <a:gd name="connsiteX47" fmla="*/ 427213 w 553550"/>
                <a:gd name="connsiteY47" fmla="*/ 595641 h 688220"/>
                <a:gd name="connsiteX48" fmla="*/ 397970 w 553550"/>
                <a:gd name="connsiteY48" fmla="*/ 558005 h 688220"/>
                <a:gd name="connsiteX49" fmla="*/ 366606 w 553550"/>
                <a:gd name="connsiteY49" fmla="*/ 541307 h 688220"/>
                <a:gd name="connsiteX50" fmla="*/ 372879 w 553550"/>
                <a:gd name="connsiteY50" fmla="*/ 522489 h 688220"/>
                <a:gd name="connsiteX51" fmla="*/ 400090 w 553550"/>
                <a:gd name="connsiteY51" fmla="*/ 516216 h 688220"/>
                <a:gd name="connsiteX52" fmla="*/ 404242 w 553550"/>
                <a:gd name="connsiteY52" fmla="*/ 478580 h 688220"/>
                <a:gd name="connsiteX53" fmla="*/ 414667 w 553550"/>
                <a:gd name="connsiteY53" fmla="*/ 447217 h 688220"/>
                <a:gd name="connsiteX54" fmla="*/ 429334 w 553550"/>
                <a:gd name="connsiteY54" fmla="*/ 432551 h 688220"/>
                <a:gd name="connsiteX55" fmla="*/ 439758 w 553550"/>
                <a:gd name="connsiteY55" fmla="*/ 399067 h 688220"/>
                <a:gd name="connsiteX56" fmla="*/ 460697 w 553550"/>
                <a:gd name="connsiteY56" fmla="*/ 373976 h 688220"/>
                <a:gd name="connsiteX57" fmla="*/ 475274 w 553550"/>
                <a:gd name="connsiteY57" fmla="*/ 357190 h 688220"/>
                <a:gd name="connsiteX58" fmla="*/ 487820 w 553550"/>
                <a:gd name="connsiteY58" fmla="*/ 317434 h 688220"/>
                <a:gd name="connsiteX59" fmla="*/ 489852 w 553550"/>
                <a:gd name="connsiteY59" fmla="*/ 271405 h 688220"/>
                <a:gd name="connsiteX60" fmla="*/ 502397 w 553550"/>
                <a:gd name="connsiteY60" fmla="*/ 237921 h 688220"/>
                <a:gd name="connsiteX61" fmla="*/ 521215 w 553550"/>
                <a:gd name="connsiteY61" fmla="*/ 219103 h 688220"/>
                <a:gd name="connsiteX62" fmla="*/ 553551 w 553550"/>
                <a:gd name="connsiteY62" fmla="*/ 188976 h 688220"/>
                <a:gd name="connsiteX63" fmla="*/ 532524 w 553550"/>
                <a:gd name="connsiteY63" fmla="*/ 169540 h 688220"/>
                <a:gd name="connsiteX64" fmla="*/ 512469 w 553550"/>
                <a:gd name="connsiteY64" fmla="*/ 116531 h 688220"/>
                <a:gd name="connsiteX65" fmla="*/ 504959 w 553550"/>
                <a:gd name="connsiteY65" fmla="*/ 60518 h 688220"/>
                <a:gd name="connsiteX66" fmla="*/ 475451 w 553550"/>
                <a:gd name="connsiteY66" fmla="*/ 25444 h 688220"/>
                <a:gd name="connsiteX67" fmla="*/ 456544 w 553550"/>
                <a:gd name="connsiteY67" fmla="*/ 0 h 688220"/>
                <a:gd name="connsiteX68" fmla="*/ 455396 w 553550"/>
                <a:gd name="connsiteY68" fmla="*/ 1414 h 688220"/>
                <a:gd name="connsiteX69" fmla="*/ 437550 w 553550"/>
                <a:gd name="connsiteY69" fmla="*/ 13340 h 68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53550" h="688220">
                  <a:moveTo>
                    <a:pt x="437550" y="13340"/>
                  </a:moveTo>
                  <a:cubicBezTo>
                    <a:pt x="427566" y="13340"/>
                    <a:pt x="431542" y="37371"/>
                    <a:pt x="415551" y="37371"/>
                  </a:cubicBezTo>
                  <a:cubicBezTo>
                    <a:pt x="399560" y="37371"/>
                    <a:pt x="405479" y="53450"/>
                    <a:pt x="395496" y="53450"/>
                  </a:cubicBezTo>
                  <a:cubicBezTo>
                    <a:pt x="385513" y="53450"/>
                    <a:pt x="377473" y="43379"/>
                    <a:pt x="377473" y="43379"/>
                  </a:cubicBezTo>
                  <a:lnTo>
                    <a:pt x="333476" y="43379"/>
                  </a:lnTo>
                  <a:cubicBezTo>
                    <a:pt x="333476" y="43379"/>
                    <a:pt x="323492" y="33395"/>
                    <a:pt x="317485" y="37371"/>
                  </a:cubicBezTo>
                  <a:cubicBezTo>
                    <a:pt x="311477" y="41347"/>
                    <a:pt x="305470" y="45411"/>
                    <a:pt x="305470" y="45411"/>
                  </a:cubicBezTo>
                  <a:lnTo>
                    <a:pt x="99089" y="45411"/>
                  </a:lnTo>
                  <a:cubicBezTo>
                    <a:pt x="99089" y="86934"/>
                    <a:pt x="99089" y="116531"/>
                    <a:pt x="99089" y="116531"/>
                  </a:cubicBezTo>
                  <a:lnTo>
                    <a:pt x="67814" y="116531"/>
                  </a:lnTo>
                  <a:lnTo>
                    <a:pt x="67814" y="227142"/>
                  </a:lnTo>
                  <a:cubicBezTo>
                    <a:pt x="67814" y="227142"/>
                    <a:pt x="69934" y="260538"/>
                    <a:pt x="63662" y="262570"/>
                  </a:cubicBezTo>
                  <a:cubicBezTo>
                    <a:pt x="57389" y="264690"/>
                    <a:pt x="34419" y="270963"/>
                    <a:pt x="34419" y="281388"/>
                  </a:cubicBezTo>
                  <a:cubicBezTo>
                    <a:pt x="34419" y="291813"/>
                    <a:pt x="32386" y="300118"/>
                    <a:pt x="21873" y="302238"/>
                  </a:cubicBezTo>
                  <a:cubicBezTo>
                    <a:pt x="11448" y="304270"/>
                    <a:pt x="21873" y="327240"/>
                    <a:pt x="7296" y="327240"/>
                  </a:cubicBezTo>
                  <a:cubicBezTo>
                    <a:pt x="-7282" y="327240"/>
                    <a:pt x="13569" y="343938"/>
                    <a:pt x="5175" y="352331"/>
                  </a:cubicBezTo>
                  <a:cubicBezTo>
                    <a:pt x="-3218" y="360636"/>
                    <a:pt x="-1097" y="371061"/>
                    <a:pt x="9328" y="371061"/>
                  </a:cubicBezTo>
                  <a:cubicBezTo>
                    <a:pt x="19753" y="371061"/>
                    <a:pt x="15600" y="383518"/>
                    <a:pt x="15600" y="396063"/>
                  </a:cubicBezTo>
                  <a:cubicBezTo>
                    <a:pt x="15600" y="408609"/>
                    <a:pt x="32298" y="416913"/>
                    <a:pt x="32298" y="416913"/>
                  </a:cubicBezTo>
                  <a:lnTo>
                    <a:pt x="28146" y="431579"/>
                  </a:lnTo>
                  <a:cubicBezTo>
                    <a:pt x="28146" y="431579"/>
                    <a:pt x="51116" y="458702"/>
                    <a:pt x="53237" y="464975"/>
                  </a:cubicBezTo>
                  <a:cubicBezTo>
                    <a:pt x="55357" y="471247"/>
                    <a:pt x="67814" y="487945"/>
                    <a:pt x="55357" y="494218"/>
                  </a:cubicBezTo>
                  <a:cubicBezTo>
                    <a:pt x="42812" y="500490"/>
                    <a:pt x="51204" y="506763"/>
                    <a:pt x="51204" y="506763"/>
                  </a:cubicBezTo>
                  <a:lnTo>
                    <a:pt x="65782" y="508884"/>
                  </a:lnTo>
                  <a:lnTo>
                    <a:pt x="69934" y="519309"/>
                  </a:lnTo>
                  <a:cubicBezTo>
                    <a:pt x="69934" y="519309"/>
                    <a:pt x="86632" y="519309"/>
                    <a:pt x="97057" y="531854"/>
                  </a:cubicBezTo>
                  <a:cubicBezTo>
                    <a:pt x="107482" y="544311"/>
                    <a:pt x="111635" y="546431"/>
                    <a:pt x="111635" y="552704"/>
                  </a:cubicBezTo>
                  <a:cubicBezTo>
                    <a:pt x="111635" y="558977"/>
                    <a:pt x="119939" y="561097"/>
                    <a:pt x="132484" y="571522"/>
                  </a:cubicBezTo>
                  <a:cubicBezTo>
                    <a:pt x="145030" y="581947"/>
                    <a:pt x="144942" y="588220"/>
                    <a:pt x="144942" y="594492"/>
                  </a:cubicBezTo>
                  <a:cubicBezTo>
                    <a:pt x="144942" y="600765"/>
                    <a:pt x="167912" y="611190"/>
                    <a:pt x="167912" y="611190"/>
                  </a:cubicBezTo>
                  <a:lnTo>
                    <a:pt x="175775" y="630627"/>
                  </a:lnTo>
                  <a:cubicBezTo>
                    <a:pt x="179662" y="632659"/>
                    <a:pt x="182843" y="635221"/>
                    <a:pt x="184521" y="639462"/>
                  </a:cubicBezTo>
                  <a:cubicBezTo>
                    <a:pt x="188674" y="649975"/>
                    <a:pt x="199187" y="656248"/>
                    <a:pt x="199187" y="656248"/>
                  </a:cubicBezTo>
                  <a:cubicBezTo>
                    <a:pt x="199187" y="656248"/>
                    <a:pt x="211733" y="664552"/>
                    <a:pt x="220125" y="656248"/>
                  </a:cubicBezTo>
                  <a:cubicBezTo>
                    <a:pt x="228519" y="647855"/>
                    <a:pt x="238944" y="658368"/>
                    <a:pt x="238944" y="658368"/>
                  </a:cubicBezTo>
                  <a:cubicBezTo>
                    <a:pt x="238944" y="658368"/>
                    <a:pt x="249457" y="649975"/>
                    <a:pt x="255641" y="654127"/>
                  </a:cubicBezTo>
                  <a:cubicBezTo>
                    <a:pt x="259882" y="656954"/>
                    <a:pt x="278524" y="672327"/>
                    <a:pt x="294779" y="687081"/>
                  </a:cubicBezTo>
                  <a:cubicBezTo>
                    <a:pt x="297165" y="686197"/>
                    <a:pt x="312891" y="680455"/>
                    <a:pt x="319782" y="679748"/>
                  </a:cubicBezTo>
                  <a:cubicBezTo>
                    <a:pt x="327291" y="678953"/>
                    <a:pt x="337805" y="691763"/>
                    <a:pt x="340809" y="687258"/>
                  </a:cubicBezTo>
                  <a:cubicBezTo>
                    <a:pt x="343812" y="682752"/>
                    <a:pt x="359539" y="676037"/>
                    <a:pt x="365546" y="679041"/>
                  </a:cubicBezTo>
                  <a:cubicBezTo>
                    <a:pt x="371554" y="682045"/>
                    <a:pt x="385778" y="682752"/>
                    <a:pt x="386573" y="677540"/>
                  </a:cubicBezTo>
                  <a:cubicBezTo>
                    <a:pt x="387103" y="673917"/>
                    <a:pt x="393464" y="670383"/>
                    <a:pt x="397970" y="666584"/>
                  </a:cubicBezTo>
                  <a:cubicBezTo>
                    <a:pt x="400090" y="664817"/>
                    <a:pt x="401857" y="662962"/>
                    <a:pt x="402299" y="661018"/>
                  </a:cubicBezTo>
                  <a:cubicBezTo>
                    <a:pt x="403801" y="655011"/>
                    <a:pt x="421824" y="644497"/>
                    <a:pt x="429334" y="642995"/>
                  </a:cubicBezTo>
                  <a:cubicBezTo>
                    <a:pt x="436843" y="641493"/>
                    <a:pt x="445855" y="640787"/>
                    <a:pt x="449653" y="645292"/>
                  </a:cubicBezTo>
                  <a:cubicBezTo>
                    <a:pt x="451420" y="647413"/>
                    <a:pt x="454601" y="649003"/>
                    <a:pt x="458047" y="650417"/>
                  </a:cubicBezTo>
                  <a:cubicBezTo>
                    <a:pt x="460608" y="631157"/>
                    <a:pt x="464849" y="620732"/>
                    <a:pt x="458577" y="620732"/>
                  </a:cubicBezTo>
                  <a:cubicBezTo>
                    <a:pt x="450183" y="620732"/>
                    <a:pt x="433486" y="612339"/>
                    <a:pt x="427213" y="595641"/>
                  </a:cubicBezTo>
                  <a:cubicBezTo>
                    <a:pt x="420940" y="578943"/>
                    <a:pt x="402122" y="568430"/>
                    <a:pt x="397970" y="558005"/>
                  </a:cubicBezTo>
                  <a:cubicBezTo>
                    <a:pt x="393729" y="547580"/>
                    <a:pt x="370759" y="549700"/>
                    <a:pt x="366606" y="541307"/>
                  </a:cubicBezTo>
                  <a:cubicBezTo>
                    <a:pt x="362366" y="532914"/>
                    <a:pt x="372879" y="532914"/>
                    <a:pt x="372879" y="522489"/>
                  </a:cubicBezTo>
                  <a:cubicBezTo>
                    <a:pt x="372879" y="512064"/>
                    <a:pt x="397970" y="518337"/>
                    <a:pt x="400090" y="516216"/>
                  </a:cubicBezTo>
                  <a:cubicBezTo>
                    <a:pt x="402211" y="514096"/>
                    <a:pt x="404242" y="491126"/>
                    <a:pt x="404242" y="478580"/>
                  </a:cubicBezTo>
                  <a:cubicBezTo>
                    <a:pt x="404242" y="466035"/>
                    <a:pt x="420940" y="453489"/>
                    <a:pt x="414667" y="447217"/>
                  </a:cubicBezTo>
                  <a:cubicBezTo>
                    <a:pt x="408395" y="440944"/>
                    <a:pt x="420940" y="438824"/>
                    <a:pt x="429334" y="432551"/>
                  </a:cubicBezTo>
                  <a:cubicBezTo>
                    <a:pt x="437726" y="426278"/>
                    <a:pt x="431365" y="407460"/>
                    <a:pt x="439758" y="399067"/>
                  </a:cubicBezTo>
                  <a:cubicBezTo>
                    <a:pt x="448151" y="390674"/>
                    <a:pt x="454424" y="373976"/>
                    <a:pt x="460697" y="373976"/>
                  </a:cubicBezTo>
                  <a:cubicBezTo>
                    <a:pt x="466969" y="373976"/>
                    <a:pt x="475274" y="365583"/>
                    <a:pt x="475274" y="357190"/>
                  </a:cubicBezTo>
                  <a:cubicBezTo>
                    <a:pt x="475274" y="348797"/>
                    <a:pt x="489940" y="332099"/>
                    <a:pt x="487820" y="317434"/>
                  </a:cubicBezTo>
                  <a:cubicBezTo>
                    <a:pt x="485699" y="302768"/>
                    <a:pt x="479427" y="283950"/>
                    <a:pt x="489852" y="271405"/>
                  </a:cubicBezTo>
                  <a:cubicBezTo>
                    <a:pt x="500277" y="258859"/>
                    <a:pt x="504517" y="248434"/>
                    <a:pt x="502397" y="237921"/>
                  </a:cubicBezTo>
                  <a:cubicBezTo>
                    <a:pt x="500277" y="227496"/>
                    <a:pt x="514943" y="225375"/>
                    <a:pt x="521215" y="219103"/>
                  </a:cubicBezTo>
                  <a:cubicBezTo>
                    <a:pt x="525632" y="214597"/>
                    <a:pt x="541623" y="208059"/>
                    <a:pt x="553551" y="188976"/>
                  </a:cubicBezTo>
                  <a:cubicBezTo>
                    <a:pt x="545952" y="179611"/>
                    <a:pt x="537736" y="172013"/>
                    <a:pt x="532524" y="169540"/>
                  </a:cubicBezTo>
                  <a:cubicBezTo>
                    <a:pt x="520508" y="164062"/>
                    <a:pt x="512469" y="143035"/>
                    <a:pt x="512469" y="116531"/>
                  </a:cubicBezTo>
                  <a:cubicBezTo>
                    <a:pt x="512469" y="90026"/>
                    <a:pt x="505931" y="69000"/>
                    <a:pt x="504959" y="60518"/>
                  </a:cubicBezTo>
                  <a:cubicBezTo>
                    <a:pt x="503987" y="52037"/>
                    <a:pt x="491000" y="34014"/>
                    <a:pt x="475451" y="25444"/>
                  </a:cubicBezTo>
                  <a:cubicBezTo>
                    <a:pt x="464496" y="19436"/>
                    <a:pt x="458400" y="10425"/>
                    <a:pt x="456544" y="0"/>
                  </a:cubicBezTo>
                  <a:cubicBezTo>
                    <a:pt x="456191" y="442"/>
                    <a:pt x="455749" y="972"/>
                    <a:pt x="455396" y="1414"/>
                  </a:cubicBezTo>
                  <a:cubicBezTo>
                    <a:pt x="445589" y="15372"/>
                    <a:pt x="447621" y="13340"/>
                    <a:pt x="437550" y="1334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10">
              <a:extLst>
                <a:ext uri="{FF2B5EF4-FFF2-40B4-BE49-F238E27FC236}">
                  <a16:creationId xmlns:a16="http://schemas.microsoft.com/office/drawing/2014/main" id="{CDF2E52F-59BC-48AF-8C4D-AEB17F637527}"/>
                </a:ext>
              </a:extLst>
            </p:cNvPr>
            <p:cNvSpPr/>
            <p:nvPr/>
          </p:nvSpPr>
          <p:spPr>
            <a:xfrm>
              <a:off x="7112039" y="3870474"/>
              <a:ext cx="58815" cy="64052"/>
            </a:xfrm>
            <a:custGeom>
              <a:avLst/>
              <a:gdLst>
                <a:gd name="connsiteX0" fmla="*/ 20634 w 58815"/>
                <a:gd name="connsiteY0" fmla="*/ 7598 h 64052"/>
                <a:gd name="connsiteX1" fmla="*/ 4201 w 58815"/>
                <a:gd name="connsiteY1" fmla="*/ 31098 h 64052"/>
                <a:gd name="connsiteX2" fmla="*/ 3140 w 58815"/>
                <a:gd name="connsiteY2" fmla="*/ 59546 h 64052"/>
                <a:gd name="connsiteX3" fmla="*/ 22135 w 58815"/>
                <a:gd name="connsiteY3" fmla="*/ 58486 h 64052"/>
                <a:gd name="connsiteX4" fmla="*/ 38126 w 58815"/>
                <a:gd name="connsiteY4" fmla="*/ 64052 h 64052"/>
                <a:gd name="connsiteX5" fmla="*/ 52085 w 58815"/>
                <a:gd name="connsiteY5" fmla="*/ 47354 h 64052"/>
                <a:gd name="connsiteX6" fmla="*/ 33974 w 58815"/>
                <a:gd name="connsiteY6" fmla="*/ 39580 h 64052"/>
                <a:gd name="connsiteX7" fmla="*/ 53499 w 58815"/>
                <a:gd name="connsiteY7" fmla="*/ 24119 h 64052"/>
                <a:gd name="connsiteX8" fmla="*/ 50495 w 58815"/>
                <a:gd name="connsiteY8" fmla="*/ 4152 h 64052"/>
                <a:gd name="connsiteX9" fmla="*/ 45989 w 58815"/>
                <a:gd name="connsiteY9" fmla="*/ 0 h 64052"/>
                <a:gd name="connsiteX10" fmla="*/ 36801 w 58815"/>
                <a:gd name="connsiteY10" fmla="*/ 6361 h 64052"/>
                <a:gd name="connsiteX11" fmla="*/ 20634 w 58815"/>
                <a:gd name="connsiteY11" fmla="*/ 7598 h 6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815" h="64052">
                  <a:moveTo>
                    <a:pt x="20634" y="7598"/>
                  </a:moveTo>
                  <a:cubicBezTo>
                    <a:pt x="18690" y="10778"/>
                    <a:pt x="10650" y="23766"/>
                    <a:pt x="4201" y="31098"/>
                  </a:cubicBezTo>
                  <a:cubicBezTo>
                    <a:pt x="-3220" y="39491"/>
                    <a:pt x="1020" y="55306"/>
                    <a:pt x="3140" y="59546"/>
                  </a:cubicBezTo>
                  <a:cubicBezTo>
                    <a:pt x="5261" y="63787"/>
                    <a:pt x="15774" y="62727"/>
                    <a:pt x="22135" y="58486"/>
                  </a:cubicBezTo>
                  <a:cubicBezTo>
                    <a:pt x="27083" y="55217"/>
                    <a:pt x="30705" y="57161"/>
                    <a:pt x="38126" y="64052"/>
                  </a:cubicBezTo>
                  <a:cubicBezTo>
                    <a:pt x="41925" y="58486"/>
                    <a:pt x="47226" y="52390"/>
                    <a:pt x="52085" y="47354"/>
                  </a:cubicBezTo>
                  <a:cubicBezTo>
                    <a:pt x="43692" y="42495"/>
                    <a:pt x="36006" y="41700"/>
                    <a:pt x="33974" y="39580"/>
                  </a:cubicBezTo>
                  <a:cubicBezTo>
                    <a:pt x="30529" y="36134"/>
                    <a:pt x="43957" y="26151"/>
                    <a:pt x="53499" y="24119"/>
                  </a:cubicBezTo>
                  <a:cubicBezTo>
                    <a:pt x="62952" y="22087"/>
                    <a:pt x="58446" y="11132"/>
                    <a:pt x="50495" y="4152"/>
                  </a:cubicBezTo>
                  <a:cubicBezTo>
                    <a:pt x="49170" y="3004"/>
                    <a:pt x="47668" y="1590"/>
                    <a:pt x="45989" y="0"/>
                  </a:cubicBezTo>
                  <a:cubicBezTo>
                    <a:pt x="41484" y="2562"/>
                    <a:pt x="37861" y="4947"/>
                    <a:pt x="36801" y="6361"/>
                  </a:cubicBezTo>
                  <a:cubicBezTo>
                    <a:pt x="34327" y="9718"/>
                    <a:pt x="28762" y="8570"/>
                    <a:pt x="20634" y="759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11">
              <a:extLst>
                <a:ext uri="{FF2B5EF4-FFF2-40B4-BE49-F238E27FC236}">
                  <a16:creationId xmlns:a16="http://schemas.microsoft.com/office/drawing/2014/main" id="{E39816FD-8E9E-40AA-8EDE-09D604F67472}"/>
                </a:ext>
              </a:extLst>
            </p:cNvPr>
            <p:cNvSpPr/>
            <p:nvPr/>
          </p:nvSpPr>
          <p:spPr>
            <a:xfrm>
              <a:off x="6933401" y="3684590"/>
              <a:ext cx="224628" cy="194553"/>
            </a:xfrm>
            <a:custGeom>
              <a:avLst/>
              <a:gdLst>
                <a:gd name="connsiteX0" fmla="*/ 37242 w 224628"/>
                <a:gd name="connsiteY0" fmla="*/ 30038 h 194553"/>
                <a:gd name="connsiteX1" fmla="*/ 18424 w 224628"/>
                <a:gd name="connsiteY1" fmla="*/ 48856 h 194553"/>
                <a:gd name="connsiteX2" fmla="*/ 5879 w 224628"/>
                <a:gd name="connsiteY2" fmla="*/ 82340 h 194553"/>
                <a:gd name="connsiteX3" fmla="*/ 3759 w 224628"/>
                <a:gd name="connsiteY3" fmla="*/ 128104 h 194553"/>
                <a:gd name="connsiteX4" fmla="*/ 32030 w 224628"/>
                <a:gd name="connsiteY4" fmla="*/ 129606 h 194553"/>
                <a:gd name="connsiteX5" fmla="*/ 42543 w 224628"/>
                <a:gd name="connsiteY5" fmla="*/ 119093 h 194553"/>
                <a:gd name="connsiteX6" fmla="*/ 58358 w 224628"/>
                <a:gd name="connsiteY6" fmla="*/ 114852 h 194553"/>
                <a:gd name="connsiteX7" fmla="*/ 79473 w 224628"/>
                <a:gd name="connsiteY7" fmla="*/ 123245 h 194553"/>
                <a:gd name="connsiteX8" fmla="*/ 94227 w 224628"/>
                <a:gd name="connsiteY8" fmla="*/ 123245 h 194553"/>
                <a:gd name="connsiteX9" fmla="*/ 127976 w 224628"/>
                <a:gd name="connsiteY9" fmla="*/ 123245 h 194553"/>
                <a:gd name="connsiteX10" fmla="*/ 199714 w 224628"/>
                <a:gd name="connsiteY10" fmla="*/ 192863 h 194553"/>
                <a:gd name="connsiteX11" fmla="*/ 199272 w 224628"/>
                <a:gd name="connsiteY11" fmla="*/ 193570 h 194553"/>
                <a:gd name="connsiteX12" fmla="*/ 215440 w 224628"/>
                <a:gd name="connsiteY12" fmla="*/ 192422 h 194553"/>
                <a:gd name="connsiteX13" fmla="*/ 224628 w 224628"/>
                <a:gd name="connsiteY13" fmla="*/ 186061 h 194553"/>
                <a:gd name="connsiteX14" fmla="*/ 188582 w 224628"/>
                <a:gd name="connsiteY14" fmla="*/ 145686 h 194553"/>
                <a:gd name="connsiteX15" fmla="*/ 135043 w 224628"/>
                <a:gd name="connsiteY15" fmla="*/ 108668 h 194553"/>
                <a:gd name="connsiteX16" fmla="*/ 113575 w 224628"/>
                <a:gd name="connsiteY16" fmla="*/ 87199 h 194553"/>
                <a:gd name="connsiteX17" fmla="*/ 88572 w 224628"/>
                <a:gd name="connsiteY17" fmla="*/ 37636 h 194553"/>
                <a:gd name="connsiteX18" fmla="*/ 69577 w 224628"/>
                <a:gd name="connsiteY18" fmla="*/ 0 h 194553"/>
                <a:gd name="connsiteX19" fmla="*/ 37242 w 224628"/>
                <a:gd name="connsiteY19" fmla="*/ 30038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628" h="194553">
                  <a:moveTo>
                    <a:pt x="37242" y="30038"/>
                  </a:moveTo>
                  <a:cubicBezTo>
                    <a:pt x="30969" y="36311"/>
                    <a:pt x="16304" y="38431"/>
                    <a:pt x="18424" y="48856"/>
                  </a:cubicBezTo>
                  <a:cubicBezTo>
                    <a:pt x="20544" y="59282"/>
                    <a:pt x="16304" y="69795"/>
                    <a:pt x="5879" y="82340"/>
                  </a:cubicBezTo>
                  <a:cubicBezTo>
                    <a:pt x="-4546" y="94797"/>
                    <a:pt x="1638" y="113527"/>
                    <a:pt x="3759" y="128104"/>
                  </a:cubicBezTo>
                  <a:cubicBezTo>
                    <a:pt x="16392" y="127221"/>
                    <a:pt x="29468" y="127044"/>
                    <a:pt x="32030" y="129606"/>
                  </a:cubicBezTo>
                  <a:cubicBezTo>
                    <a:pt x="37331" y="134907"/>
                    <a:pt x="39363" y="129606"/>
                    <a:pt x="42543" y="119093"/>
                  </a:cubicBezTo>
                  <a:cubicBezTo>
                    <a:pt x="45724" y="108580"/>
                    <a:pt x="51996" y="109640"/>
                    <a:pt x="58358" y="114852"/>
                  </a:cubicBezTo>
                  <a:cubicBezTo>
                    <a:pt x="64630" y="120153"/>
                    <a:pt x="68871" y="128546"/>
                    <a:pt x="79473" y="123245"/>
                  </a:cubicBezTo>
                  <a:cubicBezTo>
                    <a:pt x="89986" y="117944"/>
                    <a:pt x="88926" y="121125"/>
                    <a:pt x="94227" y="123245"/>
                  </a:cubicBezTo>
                  <a:cubicBezTo>
                    <a:pt x="99527" y="125366"/>
                    <a:pt x="120554" y="122185"/>
                    <a:pt x="127976" y="123245"/>
                  </a:cubicBezTo>
                  <a:cubicBezTo>
                    <a:pt x="135397" y="124305"/>
                    <a:pt x="199714" y="192863"/>
                    <a:pt x="199714" y="192863"/>
                  </a:cubicBezTo>
                  <a:cubicBezTo>
                    <a:pt x="199714" y="192863"/>
                    <a:pt x="199537" y="193128"/>
                    <a:pt x="199272" y="193570"/>
                  </a:cubicBezTo>
                  <a:cubicBezTo>
                    <a:pt x="207400" y="194454"/>
                    <a:pt x="212966" y="195690"/>
                    <a:pt x="215440" y="192422"/>
                  </a:cubicBezTo>
                  <a:cubicBezTo>
                    <a:pt x="216500" y="191008"/>
                    <a:pt x="220122" y="188623"/>
                    <a:pt x="224628" y="186061"/>
                  </a:cubicBezTo>
                  <a:cubicBezTo>
                    <a:pt x="216412" y="178374"/>
                    <a:pt x="204485" y="165652"/>
                    <a:pt x="188582" y="145686"/>
                  </a:cubicBezTo>
                  <a:cubicBezTo>
                    <a:pt x="169587" y="121655"/>
                    <a:pt x="147059" y="108668"/>
                    <a:pt x="135043" y="108668"/>
                  </a:cubicBezTo>
                  <a:cubicBezTo>
                    <a:pt x="123028" y="108668"/>
                    <a:pt x="121084" y="88171"/>
                    <a:pt x="113575" y="87199"/>
                  </a:cubicBezTo>
                  <a:cubicBezTo>
                    <a:pt x="106065" y="86228"/>
                    <a:pt x="89102" y="56631"/>
                    <a:pt x="88572" y="37636"/>
                  </a:cubicBezTo>
                  <a:cubicBezTo>
                    <a:pt x="88308" y="26946"/>
                    <a:pt x="79384" y="12104"/>
                    <a:pt x="69577" y="0"/>
                  </a:cubicBezTo>
                  <a:cubicBezTo>
                    <a:pt x="57651" y="18907"/>
                    <a:pt x="41660" y="25533"/>
                    <a:pt x="37242" y="3003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12">
              <a:extLst>
                <a:ext uri="{FF2B5EF4-FFF2-40B4-BE49-F238E27FC236}">
                  <a16:creationId xmlns:a16="http://schemas.microsoft.com/office/drawing/2014/main" id="{C86462A5-7F33-4C46-9937-27754602D56A}"/>
                </a:ext>
              </a:extLst>
            </p:cNvPr>
            <p:cNvSpPr/>
            <p:nvPr/>
          </p:nvSpPr>
          <p:spPr>
            <a:xfrm>
              <a:off x="6815026" y="3795273"/>
              <a:ext cx="502443" cy="391454"/>
            </a:xfrm>
            <a:custGeom>
              <a:avLst/>
              <a:gdLst>
                <a:gd name="connsiteX0" fmla="*/ 32283 w 502443"/>
                <a:gd name="connsiteY0" fmla="*/ 258081 h 391454"/>
                <a:gd name="connsiteX1" fmla="*/ 61526 w 502443"/>
                <a:gd name="connsiteY1" fmla="*/ 295717 h 391454"/>
                <a:gd name="connsiteX2" fmla="*/ 92890 w 502443"/>
                <a:gd name="connsiteY2" fmla="*/ 320807 h 391454"/>
                <a:gd name="connsiteX3" fmla="*/ 92360 w 502443"/>
                <a:gd name="connsiteY3" fmla="*/ 350492 h 391454"/>
                <a:gd name="connsiteX4" fmla="*/ 103403 w 502443"/>
                <a:gd name="connsiteY4" fmla="*/ 355086 h 391454"/>
                <a:gd name="connsiteX5" fmla="*/ 137947 w 502443"/>
                <a:gd name="connsiteY5" fmla="*/ 361801 h 391454"/>
                <a:gd name="connsiteX6" fmla="*/ 176908 w 502443"/>
                <a:gd name="connsiteY6" fmla="*/ 384329 h 391454"/>
                <a:gd name="connsiteX7" fmla="*/ 215958 w 502443"/>
                <a:gd name="connsiteY7" fmla="*/ 391044 h 391454"/>
                <a:gd name="connsiteX8" fmla="*/ 238487 w 502443"/>
                <a:gd name="connsiteY8" fmla="*/ 373021 h 391454"/>
                <a:gd name="connsiteX9" fmla="*/ 267730 w 502443"/>
                <a:gd name="connsiteY9" fmla="*/ 367013 h 391454"/>
                <a:gd name="connsiteX10" fmla="*/ 284251 w 502443"/>
                <a:gd name="connsiteY10" fmla="*/ 373816 h 391454"/>
                <a:gd name="connsiteX11" fmla="*/ 301125 w 502443"/>
                <a:gd name="connsiteY11" fmla="*/ 369045 h 391454"/>
                <a:gd name="connsiteX12" fmla="*/ 328513 w 502443"/>
                <a:gd name="connsiteY12" fmla="*/ 364805 h 391454"/>
                <a:gd name="connsiteX13" fmla="*/ 372776 w 502443"/>
                <a:gd name="connsiteY13" fmla="*/ 341569 h 391454"/>
                <a:gd name="connsiteX14" fmla="*/ 410323 w 502443"/>
                <a:gd name="connsiteY14" fmla="*/ 334766 h 391454"/>
                <a:gd name="connsiteX15" fmla="*/ 500350 w 502443"/>
                <a:gd name="connsiteY15" fmla="*/ 244740 h 391454"/>
                <a:gd name="connsiteX16" fmla="*/ 488334 w 502443"/>
                <a:gd name="connsiteY16" fmla="*/ 237230 h 391454"/>
                <a:gd name="connsiteX17" fmla="*/ 441864 w 502443"/>
                <a:gd name="connsiteY17" fmla="*/ 226717 h 391454"/>
                <a:gd name="connsiteX18" fmla="*/ 373570 w 502443"/>
                <a:gd name="connsiteY18" fmla="*/ 202686 h 391454"/>
                <a:gd name="connsiteX19" fmla="*/ 351042 w 502443"/>
                <a:gd name="connsiteY19" fmla="*/ 182366 h 391454"/>
                <a:gd name="connsiteX20" fmla="*/ 330015 w 502443"/>
                <a:gd name="connsiteY20" fmla="*/ 151621 h 391454"/>
                <a:gd name="connsiteX21" fmla="*/ 335139 w 502443"/>
                <a:gd name="connsiteY21" fmla="*/ 139076 h 391454"/>
                <a:gd name="connsiteX22" fmla="*/ 319148 w 502443"/>
                <a:gd name="connsiteY22" fmla="*/ 133510 h 391454"/>
                <a:gd name="connsiteX23" fmla="*/ 300153 w 502443"/>
                <a:gd name="connsiteY23" fmla="*/ 134570 h 391454"/>
                <a:gd name="connsiteX24" fmla="*/ 301214 w 502443"/>
                <a:gd name="connsiteY24" fmla="*/ 106122 h 391454"/>
                <a:gd name="connsiteX25" fmla="*/ 318088 w 502443"/>
                <a:gd name="connsiteY25" fmla="*/ 81915 h 391454"/>
                <a:gd name="connsiteX26" fmla="*/ 246350 w 502443"/>
                <a:gd name="connsiteY26" fmla="*/ 12297 h 391454"/>
                <a:gd name="connsiteX27" fmla="*/ 212601 w 502443"/>
                <a:gd name="connsiteY27" fmla="*/ 12297 h 391454"/>
                <a:gd name="connsiteX28" fmla="*/ 197847 w 502443"/>
                <a:gd name="connsiteY28" fmla="*/ 12297 h 391454"/>
                <a:gd name="connsiteX29" fmla="*/ 176732 w 502443"/>
                <a:gd name="connsiteY29" fmla="*/ 3904 h 391454"/>
                <a:gd name="connsiteX30" fmla="*/ 160917 w 502443"/>
                <a:gd name="connsiteY30" fmla="*/ 8145 h 391454"/>
                <a:gd name="connsiteX31" fmla="*/ 150404 w 502443"/>
                <a:gd name="connsiteY31" fmla="*/ 18658 h 391454"/>
                <a:gd name="connsiteX32" fmla="*/ 122133 w 502443"/>
                <a:gd name="connsiteY32" fmla="*/ 17156 h 391454"/>
                <a:gd name="connsiteX33" fmla="*/ 122221 w 502443"/>
                <a:gd name="connsiteY33" fmla="*/ 17421 h 391454"/>
                <a:gd name="connsiteX34" fmla="*/ 109676 w 502443"/>
                <a:gd name="connsiteY34" fmla="*/ 57177 h 391454"/>
                <a:gd name="connsiteX35" fmla="*/ 95098 w 502443"/>
                <a:gd name="connsiteY35" fmla="*/ 73964 h 391454"/>
                <a:gd name="connsiteX36" fmla="*/ 74160 w 502443"/>
                <a:gd name="connsiteY36" fmla="*/ 99055 h 391454"/>
                <a:gd name="connsiteX37" fmla="*/ 63735 w 502443"/>
                <a:gd name="connsiteY37" fmla="*/ 132538 h 391454"/>
                <a:gd name="connsiteX38" fmla="*/ 49069 w 502443"/>
                <a:gd name="connsiteY38" fmla="*/ 147204 h 391454"/>
                <a:gd name="connsiteX39" fmla="*/ 38644 w 502443"/>
                <a:gd name="connsiteY39" fmla="*/ 178568 h 391454"/>
                <a:gd name="connsiteX40" fmla="*/ 34491 w 502443"/>
                <a:gd name="connsiteY40" fmla="*/ 216204 h 391454"/>
                <a:gd name="connsiteX41" fmla="*/ 7281 w 502443"/>
                <a:gd name="connsiteY41" fmla="*/ 222476 h 391454"/>
                <a:gd name="connsiteX42" fmla="*/ 1008 w 502443"/>
                <a:gd name="connsiteY42" fmla="*/ 241294 h 391454"/>
                <a:gd name="connsiteX43" fmla="*/ 32283 w 502443"/>
                <a:gd name="connsiteY43" fmla="*/ 258081 h 39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02443" h="391454">
                  <a:moveTo>
                    <a:pt x="32283" y="258081"/>
                  </a:moveTo>
                  <a:cubicBezTo>
                    <a:pt x="36435" y="268594"/>
                    <a:pt x="55253" y="279019"/>
                    <a:pt x="61526" y="295717"/>
                  </a:cubicBezTo>
                  <a:cubicBezTo>
                    <a:pt x="67799" y="312503"/>
                    <a:pt x="84497" y="320807"/>
                    <a:pt x="92890" y="320807"/>
                  </a:cubicBezTo>
                  <a:cubicBezTo>
                    <a:pt x="99162" y="320807"/>
                    <a:pt x="94922" y="331321"/>
                    <a:pt x="92360" y="350492"/>
                  </a:cubicBezTo>
                  <a:cubicBezTo>
                    <a:pt x="96335" y="352083"/>
                    <a:pt x="100664" y="353496"/>
                    <a:pt x="103403" y="355086"/>
                  </a:cubicBezTo>
                  <a:cubicBezTo>
                    <a:pt x="108704" y="358090"/>
                    <a:pt x="130438" y="355086"/>
                    <a:pt x="137947" y="361801"/>
                  </a:cubicBezTo>
                  <a:cubicBezTo>
                    <a:pt x="145456" y="368604"/>
                    <a:pt x="169487" y="384329"/>
                    <a:pt x="176908" y="384329"/>
                  </a:cubicBezTo>
                  <a:cubicBezTo>
                    <a:pt x="184418" y="384329"/>
                    <a:pt x="211452" y="388040"/>
                    <a:pt x="215958" y="391044"/>
                  </a:cubicBezTo>
                  <a:cubicBezTo>
                    <a:pt x="220464" y="394048"/>
                    <a:pt x="226472" y="379824"/>
                    <a:pt x="238487" y="373021"/>
                  </a:cubicBezTo>
                  <a:cubicBezTo>
                    <a:pt x="250502" y="366307"/>
                    <a:pt x="265521" y="361801"/>
                    <a:pt x="267730" y="367013"/>
                  </a:cubicBezTo>
                  <a:cubicBezTo>
                    <a:pt x="269939" y="372314"/>
                    <a:pt x="278243" y="376732"/>
                    <a:pt x="284251" y="373816"/>
                  </a:cubicBezTo>
                  <a:cubicBezTo>
                    <a:pt x="286725" y="372579"/>
                    <a:pt x="293527" y="370724"/>
                    <a:pt x="301125" y="369045"/>
                  </a:cubicBezTo>
                  <a:cubicBezTo>
                    <a:pt x="312169" y="366572"/>
                    <a:pt x="324979" y="364363"/>
                    <a:pt x="328513" y="364805"/>
                  </a:cubicBezTo>
                  <a:cubicBezTo>
                    <a:pt x="334521" y="365511"/>
                    <a:pt x="351042" y="341569"/>
                    <a:pt x="372776" y="341569"/>
                  </a:cubicBezTo>
                  <a:cubicBezTo>
                    <a:pt x="394509" y="341569"/>
                    <a:pt x="400516" y="345280"/>
                    <a:pt x="410323" y="334766"/>
                  </a:cubicBezTo>
                  <a:cubicBezTo>
                    <a:pt x="420041" y="324253"/>
                    <a:pt x="493635" y="250041"/>
                    <a:pt x="500350" y="244740"/>
                  </a:cubicBezTo>
                  <a:cubicBezTo>
                    <a:pt x="507152" y="239439"/>
                    <a:pt x="495844" y="237230"/>
                    <a:pt x="488334" y="237230"/>
                  </a:cubicBezTo>
                  <a:cubicBezTo>
                    <a:pt x="480825" y="237230"/>
                    <a:pt x="465806" y="236435"/>
                    <a:pt x="441864" y="226717"/>
                  </a:cubicBezTo>
                  <a:cubicBezTo>
                    <a:pt x="417833" y="216999"/>
                    <a:pt x="380373" y="204188"/>
                    <a:pt x="373570" y="202686"/>
                  </a:cubicBezTo>
                  <a:cubicBezTo>
                    <a:pt x="366856" y="201185"/>
                    <a:pt x="357049" y="185459"/>
                    <a:pt x="351042" y="182366"/>
                  </a:cubicBezTo>
                  <a:cubicBezTo>
                    <a:pt x="345034" y="179363"/>
                    <a:pt x="333019" y="158424"/>
                    <a:pt x="330015" y="151621"/>
                  </a:cubicBezTo>
                  <a:cubicBezTo>
                    <a:pt x="328955" y="149324"/>
                    <a:pt x="331340" y="144465"/>
                    <a:pt x="335139" y="139076"/>
                  </a:cubicBezTo>
                  <a:cubicBezTo>
                    <a:pt x="327806" y="132185"/>
                    <a:pt x="324096" y="130241"/>
                    <a:pt x="319148" y="133510"/>
                  </a:cubicBezTo>
                  <a:cubicBezTo>
                    <a:pt x="312787" y="137751"/>
                    <a:pt x="302274" y="138811"/>
                    <a:pt x="300153" y="134570"/>
                  </a:cubicBezTo>
                  <a:cubicBezTo>
                    <a:pt x="298033" y="130329"/>
                    <a:pt x="293793" y="114515"/>
                    <a:pt x="301214" y="106122"/>
                  </a:cubicBezTo>
                  <a:cubicBezTo>
                    <a:pt x="308635" y="97641"/>
                    <a:pt x="318088" y="81915"/>
                    <a:pt x="318088" y="81915"/>
                  </a:cubicBezTo>
                  <a:cubicBezTo>
                    <a:pt x="318088" y="81915"/>
                    <a:pt x="253771" y="13357"/>
                    <a:pt x="246350" y="12297"/>
                  </a:cubicBezTo>
                  <a:cubicBezTo>
                    <a:pt x="238928" y="11237"/>
                    <a:pt x="217902" y="14417"/>
                    <a:pt x="212601" y="12297"/>
                  </a:cubicBezTo>
                  <a:cubicBezTo>
                    <a:pt x="207300" y="10176"/>
                    <a:pt x="208360" y="6996"/>
                    <a:pt x="197847" y="12297"/>
                  </a:cubicBezTo>
                  <a:cubicBezTo>
                    <a:pt x="187245" y="17598"/>
                    <a:pt x="183093" y="9116"/>
                    <a:pt x="176732" y="3904"/>
                  </a:cubicBezTo>
                  <a:cubicBezTo>
                    <a:pt x="170370" y="-1397"/>
                    <a:pt x="164098" y="-2457"/>
                    <a:pt x="160917" y="8145"/>
                  </a:cubicBezTo>
                  <a:cubicBezTo>
                    <a:pt x="157737" y="18658"/>
                    <a:pt x="155616" y="23959"/>
                    <a:pt x="150404" y="18658"/>
                  </a:cubicBezTo>
                  <a:cubicBezTo>
                    <a:pt x="147842" y="16096"/>
                    <a:pt x="134678" y="16272"/>
                    <a:pt x="122133" y="17156"/>
                  </a:cubicBezTo>
                  <a:cubicBezTo>
                    <a:pt x="122133" y="17244"/>
                    <a:pt x="122133" y="17333"/>
                    <a:pt x="122221" y="17421"/>
                  </a:cubicBezTo>
                  <a:cubicBezTo>
                    <a:pt x="124253" y="32087"/>
                    <a:pt x="109676" y="48785"/>
                    <a:pt x="109676" y="57177"/>
                  </a:cubicBezTo>
                  <a:cubicBezTo>
                    <a:pt x="109676" y="65571"/>
                    <a:pt x="101371" y="73964"/>
                    <a:pt x="95098" y="73964"/>
                  </a:cubicBezTo>
                  <a:cubicBezTo>
                    <a:pt x="88826" y="73964"/>
                    <a:pt x="82553" y="90661"/>
                    <a:pt x="74160" y="99055"/>
                  </a:cubicBezTo>
                  <a:cubicBezTo>
                    <a:pt x="65767" y="107447"/>
                    <a:pt x="72039" y="126266"/>
                    <a:pt x="63735" y="132538"/>
                  </a:cubicBezTo>
                  <a:cubicBezTo>
                    <a:pt x="55342" y="138811"/>
                    <a:pt x="42796" y="140931"/>
                    <a:pt x="49069" y="147204"/>
                  </a:cubicBezTo>
                  <a:cubicBezTo>
                    <a:pt x="55342" y="153477"/>
                    <a:pt x="38644" y="166022"/>
                    <a:pt x="38644" y="178568"/>
                  </a:cubicBezTo>
                  <a:cubicBezTo>
                    <a:pt x="38644" y="191113"/>
                    <a:pt x="36524" y="214083"/>
                    <a:pt x="34491" y="216204"/>
                  </a:cubicBezTo>
                  <a:cubicBezTo>
                    <a:pt x="32460" y="218324"/>
                    <a:pt x="7281" y="212051"/>
                    <a:pt x="7281" y="222476"/>
                  </a:cubicBezTo>
                  <a:cubicBezTo>
                    <a:pt x="7281" y="232901"/>
                    <a:pt x="-3233" y="232901"/>
                    <a:pt x="1008" y="241294"/>
                  </a:cubicBezTo>
                  <a:cubicBezTo>
                    <a:pt x="5072" y="249776"/>
                    <a:pt x="28042" y="247655"/>
                    <a:pt x="32283" y="25808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13">
              <a:extLst>
                <a:ext uri="{FF2B5EF4-FFF2-40B4-BE49-F238E27FC236}">
                  <a16:creationId xmlns:a16="http://schemas.microsoft.com/office/drawing/2014/main" id="{B67C9D2E-52AA-428D-8698-7D09789FF256}"/>
                </a:ext>
              </a:extLst>
            </p:cNvPr>
            <p:cNvSpPr/>
            <p:nvPr/>
          </p:nvSpPr>
          <p:spPr>
            <a:xfrm>
              <a:off x="6891837" y="3069380"/>
              <a:ext cx="46417" cy="61975"/>
            </a:xfrm>
            <a:custGeom>
              <a:avLst/>
              <a:gdLst>
                <a:gd name="connsiteX0" fmla="*/ 41788 w 46417"/>
                <a:gd name="connsiteY0" fmla="*/ 26371 h 61975"/>
                <a:gd name="connsiteX1" fmla="*/ 25444 w 46417"/>
                <a:gd name="connsiteY1" fmla="*/ 44 h 61975"/>
                <a:gd name="connsiteX2" fmla="*/ 25090 w 46417"/>
                <a:gd name="connsiteY2" fmla="*/ 4461 h 61975"/>
                <a:gd name="connsiteX3" fmla="*/ 0 w 46417"/>
                <a:gd name="connsiteY3" fmla="*/ 55173 h 61975"/>
                <a:gd name="connsiteX4" fmla="*/ 15903 w 46417"/>
                <a:gd name="connsiteY4" fmla="*/ 61975 h 61975"/>
                <a:gd name="connsiteX5" fmla="*/ 41788 w 46417"/>
                <a:gd name="connsiteY5" fmla="*/ 26371 h 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17" h="61975">
                  <a:moveTo>
                    <a:pt x="41788" y="26371"/>
                  </a:moveTo>
                  <a:cubicBezTo>
                    <a:pt x="48150" y="20805"/>
                    <a:pt x="51949" y="-1105"/>
                    <a:pt x="25444" y="44"/>
                  </a:cubicBezTo>
                  <a:cubicBezTo>
                    <a:pt x="25179" y="1457"/>
                    <a:pt x="25090" y="2959"/>
                    <a:pt x="25090" y="4461"/>
                  </a:cubicBezTo>
                  <a:cubicBezTo>
                    <a:pt x="25090" y="14621"/>
                    <a:pt x="8835" y="35825"/>
                    <a:pt x="0" y="55173"/>
                  </a:cubicBezTo>
                  <a:lnTo>
                    <a:pt x="15903" y="61975"/>
                  </a:lnTo>
                  <a:cubicBezTo>
                    <a:pt x="24207" y="47221"/>
                    <a:pt x="36752" y="30789"/>
                    <a:pt x="41788" y="2637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14">
              <a:extLst>
                <a:ext uri="{FF2B5EF4-FFF2-40B4-BE49-F238E27FC236}">
                  <a16:creationId xmlns:a16="http://schemas.microsoft.com/office/drawing/2014/main" id="{E4412320-2994-4643-ABC3-E698298C1E07}"/>
                </a:ext>
              </a:extLst>
            </p:cNvPr>
            <p:cNvSpPr/>
            <p:nvPr/>
          </p:nvSpPr>
          <p:spPr>
            <a:xfrm>
              <a:off x="6907739" y="2974538"/>
              <a:ext cx="232884" cy="185530"/>
            </a:xfrm>
            <a:custGeom>
              <a:avLst/>
              <a:gdLst>
                <a:gd name="connsiteX0" fmla="*/ 25886 w 232884"/>
                <a:gd name="connsiteY0" fmla="*/ 121213 h 185530"/>
                <a:gd name="connsiteX1" fmla="*/ 0 w 232884"/>
                <a:gd name="connsiteY1" fmla="*/ 156817 h 185530"/>
                <a:gd name="connsiteX2" fmla="*/ 1767 w 232884"/>
                <a:gd name="connsiteY2" fmla="*/ 157524 h 185530"/>
                <a:gd name="connsiteX3" fmla="*/ 4417 w 232884"/>
                <a:gd name="connsiteY3" fmla="*/ 169540 h 185530"/>
                <a:gd name="connsiteX4" fmla="*/ 35162 w 232884"/>
                <a:gd name="connsiteY4" fmla="*/ 185530 h 185530"/>
                <a:gd name="connsiteX5" fmla="*/ 67233 w 232884"/>
                <a:gd name="connsiteY5" fmla="*/ 168214 h 185530"/>
                <a:gd name="connsiteX6" fmla="*/ 183410 w 232884"/>
                <a:gd name="connsiteY6" fmla="*/ 109463 h 185530"/>
                <a:gd name="connsiteX7" fmla="*/ 191450 w 232884"/>
                <a:gd name="connsiteY7" fmla="*/ 89408 h 185530"/>
                <a:gd name="connsiteX8" fmla="*/ 194100 w 232884"/>
                <a:gd name="connsiteY8" fmla="*/ 62727 h 185530"/>
                <a:gd name="connsiteX9" fmla="*/ 191450 w 232884"/>
                <a:gd name="connsiteY9" fmla="*/ 34632 h 185530"/>
                <a:gd name="connsiteX10" fmla="*/ 212830 w 232884"/>
                <a:gd name="connsiteY10" fmla="*/ 18642 h 185530"/>
                <a:gd name="connsiteX11" fmla="*/ 232885 w 232884"/>
                <a:gd name="connsiteY11" fmla="*/ 3976 h 185530"/>
                <a:gd name="connsiteX12" fmla="*/ 219544 w 232884"/>
                <a:gd name="connsiteY12" fmla="*/ 0 h 185530"/>
                <a:gd name="connsiteX13" fmla="*/ 182173 w 232884"/>
                <a:gd name="connsiteY13" fmla="*/ 5301 h 185530"/>
                <a:gd name="connsiteX14" fmla="*/ 136762 w 232884"/>
                <a:gd name="connsiteY14" fmla="*/ 18642 h 185530"/>
                <a:gd name="connsiteX15" fmla="*/ 98066 w 232884"/>
                <a:gd name="connsiteY15" fmla="*/ 17316 h 185530"/>
                <a:gd name="connsiteX16" fmla="*/ 76686 w 232884"/>
                <a:gd name="connsiteY16" fmla="*/ 21292 h 185530"/>
                <a:gd name="connsiteX17" fmla="*/ 45941 w 232884"/>
                <a:gd name="connsiteY17" fmla="*/ 21292 h 185530"/>
                <a:gd name="connsiteX18" fmla="*/ 32600 w 232884"/>
                <a:gd name="connsiteY18" fmla="*/ 29332 h 185530"/>
                <a:gd name="connsiteX19" fmla="*/ 12545 w 232884"/>
                <a:gd name="connsiteY19" fmla="*/ 52832 h 185530"/>
                <a:gd name="connsiteX20" fmla="*/ 12280 w 232884"/>
                <a:gd name="connsiteY20" fmla="*/ 69883 h 185530"/>
                <a:gd name="connsiteX21" fmla="*/ 9630 w 232884"/>
                <a:gd name="connsiteY21" fmla="*/ 94885 h 185530"/>
                <a:gd name="connsiteX22" fmla="*/ 25886 w 232884"/>
                <a:gd name="connsiteY22" fmla="*/ 121213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2884" h="185530">
                  <a:moveTo>
                    <a:pt x="25886" y="121213"/>
                  </a:moveTo>
                  <a:cubicBezTo>
                    <a:pt x="20850" y="125631"/>
                    <a:pt x="8305" y="142063"/>
                    <a:pt x="0" y="156817"/>
                  </a:cubicBezTo>
                  <a:lnTo>
                    <a:pt x="1767" y="157524"/>
                  </a:lnTo>
                  <a:lnTo>
                    <a:pt x="4417" y="169540"/>
                  </a:lnTo>
                  <a:lnTo>
                    <a:pt x="35162" y="185530"/>
                  </a:lnTo>
                  <a:cubicBezTo>
                    <a:pt x="35162" y="185530"/>
                    <a:pt x="57868" y="169540"/>
                    <a:pt x="67233" y="168214"/>
                  </a:cubicBezTo>
                  <a:cubicBezTo>
                    <a:pt x="76597" y="166889"/>
                    <a:pt x="183410" y="109463"/>
                    <a:pt x="183410" y="109463"/>
                  </a:cubicBezTo>
                  <a:cubicBezTo>
                    <a:pt x="183410" y="109463"/>
                    <a:pt x="192775" y="94797"/>
                    <a:pt x="191450" y="89408"/>
                  </a:cubicBezTo>
                  <a:cubicBezTo>
                    <a:pt x="190125" y="84107"/>
                    <a:pt x="188799" y="69353"/>
                    <a:pt x="194100" y="62727"/>
                  </a:cubicBezTo>
                  <a:cubicBezTo>
                    <a:pt x="199490" y="56101"/>
                    <a:pt x="187386" y="45322"/>
                    <a:pt x="191450" y="34632"/>
                  </a:cubicBezTo>
                  <a:cubicBezTo>
                    <a:pt x="195425" y="23942"/>
                    <a:pt x="212830" y="18642"/>
                    <a:pt x="212830" y="18642"/>
                  </a:cubicBezTo>
                  <a:lnTo>
                    <a:pt x="232885" y="3976"/>
                  </a:lnTo>
                  <a:lnTo>
                    <a:pt x="219544" y="0"/>
                  </a:lnTo>
                  <a:cubicBezTo>
                    <a:pt x="219544" y="0"/>
                    <a:pt x="202228" y="6626"/>
                    <a:pt x="182173" y="5301"/>
                  </a:cubicBezTo>
                  <a:cubicBezTo>
                    <a:pt x="162118" y="3976"/>
                    <a:pt x="158143" y="18642"/>
                    <a:pt x="136762" y="18642"/>
                  </a:cubicBezTo>
                  <a:cubicBezTo>
                    <a:pt x="115382" y="18642"/>
                    <a:pt x="103367" y="23942"/>
                    <a:pt x="98066" y="17316"/>
                  </a:cubicBezTo>
                  <a:cubicBezTo>
                    <a:pt x="92765" y="10602"/>
                    <a:pt x="91351" y="14666"/>
                    <a:pt x="76686" y="21292"/>
                  </a:cubicBezTo>
                  <a:cubicBezTo>
                    <a:pt x="62020" y="27918"/>
                    <a:pt x="52656" y="26681"/>
                    <a:pt x="45941" y="21292"/>
                  </a:cubicBezTo>
                  <a:cubicBezTo>
                    <a:pt x="39226" y="15991"/>
                    <a:pt x="33925" y="22617"/>
                    <a:pt x="32600" y="29332"/>
                  </a:cubicBezTo>
                  <a:cubicBezTo>
                    <a:pt x="31363" y="35604"/>
                    <a:pt x="33307" y="50005"/>
                    <a:pt x="12545" y="52832"/>
                  </a:cubicBezTo>
                  <a:cubicBezTo>
                    <a:pt x="11132" y="59016"/>
                    <a:pt x="8658" y="65377"/>
                    <a:pt x="12280" y="69883"/>
                  </a:cubicBezTo>
                  <a:cubicBezTo>
                    <a:pt x="17581" y="76509"/>
                    <a:pt x="11220" y="84284"/>
                    <a:pt x="9630" y="94885"/>
                  </a:cubicBezTo>
                  <a:cubicBezTo>
                    <a:pt x="36046" y="93737"/>
                    <a:pt x="32335" y="115647"/>
                    <a:pt x="25886" y="12121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15">
              <a:extLst>
                <a:ext uri="{FF2B5EF4-FFF2-40B4-BE49-F238E27FC236}">
                  <a16:creationId xmlns:a16="http://schemas.microsoft.com/office/drawing/2014/main" id="{DB8BCEDA-F95D-4D1D-A214-2B77F72C7DB7}"/>
                </a:ext>
              </a:extLst>
            </p:cNvPr>
            <p:cNvSpPr/>
            <p:nvPr/>
          </p:nvSpPr>
          <p:spPr>
            <a:xfrm>
              <a:off x="9958905" y="2933015"/>
              <a:ext cx="119358" cy="156854"/>
            </a:xfrm>
            <a:custGeom>
              <a:avLst/>
              <a:gdLst>
                <a:gd name="connsiteX0" fmla="*/ 25282 w 119358"/>
                <a:gd name="connsiteY0" fmla="*/ 13429 h 156854"/>
                <a:gd name="connsiteX1" fmla="*/ 5403 w 119358"/>
                <a:gd name="connsiteY1" fmla="*/ 28360 h 156854"/>
                <a:gd name="connsiteX2" fmla="*/ 15917 w 119358"/>
                <a:gd name="connsiteY2" fmla="*/ 46294 h 156854"/>
                <a:gd name="connsiteX3" fmla="*/ 13886 w 119358"/>
                <a:gd name="connsiteY3" fmla="*/ 60783 h 156854"/>
                <a:gd name="connsiteX4" fmla="*/ 12383 w 119358"/>
                <a:gd name="connsiteY4" fmla="*/ 91794 h 156854"/>
                <a:gd name="connsiteX5" fmla="*/ 1428 w 119358"/>
                <a:gd name="connsiteY5" fmla="*/ 132787 h 156854"/>
                <a:gd name="connsiteX6" fmla="*/ 6375 w 119358"/>
                <a:gd name="connsiteY6" fmla="*/ 155316 h 156854"/>
                <a:gd name="connsiteX7" fmla="*/ 70958 w 119358"/>
                <a:gd name="connsiteY7" fmla="*/ 134289 h 156854"/>
                <a:gd name="connsiteX8" fmla="*/ 104000 w 119358"/>
                <a:gd name="connsiteY8" fmla="*/ 120330 h 156854"/>
                <a:gd name="connsiteX9" fmla="*/ 117958 w 119358"/>
                <a:gd name="connsiteY9" fmla="*/ 105841 h 156854"/>
                <a:gd name="connsiteX10" fmla="*/ 108947 w 119358"/>
                <a:gd name="connsiteY10" fmla="*/ 56808 h 156854"/>
                <a:gd name="connsiteX11" fmla="*/ 73961 w 119358"/>
                <a:gd name="connsiteY11" fmla="*/ 0 h 156854"/>
                <a:gd name="connsiteX12" fmla="*/ 56115 w 119358"/>
                <a:gd name="connsiteY12" fmla="*/ 6715 h 156854"/>
                <a:gd name="connsiteX13" fmla="*/ 25282 w 119358"/>
                <a:gd name="connsiteY13" fmla="*/ 13429 h 1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58" h="156854">
                  <a:moveTo>
                    <a:pt x="25282" y="13429"/>
                  </a:moveTo>
                  <a:cubicBezTo>
                    <a:pt x="22278" y="16433"/>
                    <a:pt x="13178" y="22087"/>
                    <a:pt x="5403" y="28360"/>
                  </a:cubicBezTo>
                  <a:cubicBezTo>
                    <a:pt x="9203" y="34721"/>
                    <a:pt x="8495" y="45588"/>
                    <a:pt x="15917" y="46294"/>
                  </a:cubicBezTo>
                  <a:cubicBezTo>
                    <a:pt x="26430" y="47266"/>
                    <a:pt x="25459" y="63346"/>
                    <a:pt x="13886" y="60783"/>
                  </a:cubicBezTo>
                  <a:cubicBezTo>
                    <a:pt x="2400" y="58310"/>
                    <a:pt x="2400" y="76333"/>
                    <a:pt x="12383" y="91794"/>
                  </a:cubicBezTo>
                  <a:cubicBezTo>
                    <a:pt x="22367" y="107254"/>
                    <a:pt x="-6612" y="124836"/>
                    <a:pt x="1428" y="132787"/>
                  </a:cubicBezTo>
                  <a:cubicBezTo>
                    <a:pt x="9380" y="140738"/>
                    <a:pt x="2929" y="150280"/>
                    <a:pt x="6375" y="155316"/>
                  </a:cubicBezTo>
                  <a:cubicBezTo>
                    <a:pt x="9909" y="160263"/>
                    <a:pt x="52405" y="153284"/>
                    <a:pt x="70958" y="134289"/>
                  </a:cubicBezTo>
                  <a:cubicBezTo>
                    <a:pt x="89511" y="115294"/>
                    <a:pt x="94459" y="117768"/>
                    <a:pt x="104000" y="120330"/>
                  </a:cubicBezTo>
                  <a:cubicBezTo>
                    <a:pt x="113541" y="122804"/>
                    <a:pt x="122995" y="113262"/>
                    <a:pt x="117958" y="105841"/>
                  </a:cubicBezTo>
                  <a:cubicBezTo>
                    <a:pt x="112923" y="98331"/>
                    <a:pt x="107446" y="79867"/>
                    <a:pt x="108947" y="56808"/>
                  </a:cubicBezTo>
                  <a:cubicBezTo>
                    <a:pt x="109831" y="43467"/>
                    <a:pt x="91631" y="19260"/>
                    <a:pt x="73961" y="0"/>
                  </a:cubicBezTo>
                  <a:cubicBezTo>
                    <a:pt x="68484" y="4417"/>
                    <a:pt x="63537" y="6715"/>
                    <a:pt x="56115" y="6715"/>
                  </a:cubicBezTo>
                  <a:cubicBezTo>
                    <a:pt x="44011" y="6803"/>
                    <a:pt x="30671" y="8040"/>
                    <a:pt x="25282" y="1342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16">
              <a:extLst>
                <a:ext uri="{FF2B5EF4-FFF2-40B4-BE49-F238E27FC236}">
                  <a16:creationId xmlns:a16="http://schemas.microsoft.com/office/drawing/2014/main" id="{105D6A33-1CE8-4C88-858A-8A15498D8DA5}"/>
                </a:ext>
              </a:extLst>
            </p:cNvPr>
            <p:cNvSpPr/>
            <p:nvPr/>
          </p:nvSpPr>
          <p:spPr>
            <a:xfrm>
              <a:off x="8688821" y="3394338"/>
              <a:ext cx="141720" cy="189712"/>
            </a:xfrm>
            <a:custGeom>
              <a:avLst/>
              <a:gdLst>
                <a:gd name="connsiteX0" fmla="*/ 141720 w 141720"/>
                <a:gd name="connsiteY0" fmla="*/ 157730 h 189712"/>
                <a:gd name="connsiteX1" fmla="*/ 128026 w 141720"/>
                <a:gd name="connsiteY1" fmla="*/ 92441 h 189712"/>
                <a:gd name="connsiteX2" fmla="*/ 103730 w 141720"/>
                <a:gd name="connsiteY2" fmla="*/ 118769 h 189712"/>
                <a:gd name="connsiteX3" fmla="*/ 105763 w 141720"/>
                <a:gd name="connsiteY3" fmla="*/ 82281 h 189712"/>
                <a:gd name="connsiteX4" fmla="*/ 132090 w 141720"/>
                <a:gd name="connsiteY4" fmla="*/ 47825 h 189712"/>
                <a:gd name="connsiteX5" fmla="*/ 107794 w 141720"/>
                <a:gd name="connsiteY5" fmla="*/ 39698 h 189712"/>
                <a:gd name="connsiteX6" fmla="*/ 69275 w 141720"/>
                <a:gd name="connsiteY6" fmla="*/ 41729 h 189712"/>
                <a:gd name="connsiteX7" fmla="*/ 53019 w 141720"/>
                <a:gd name="connsiteY7" fmla="*/ 25473 h 189712"/>
                <a:gd name="connsiteX8" fmla="*/ 30755 w 141720"/>
                <a:gd name="connsiteY8" fmla="*/ 7186 h 189712"/>
                <a:gd name="connsiteX9" fmla="*/ 2395 w 141720"/>
                <a:gd name="connsiteY9" fmla="*/ 7186 h 189712"/>
                <a:gd name="connsiteX10" fmla="*/ 24659 w 141720"/>
                <a:gd name="connsiteY10" fmla="*/ 35633 h 189712"/>
                <a:gd name="connsiteX11" fmla="*/ 6460 w 141720"/>
                <a:gd name="connsiteY11" fmla="*/ 49769 h 189712"/>
                <a:gd name="connsiteX12" fmla="*/ 14587 w 141720"/>
                <a:gd name="connsiteY12" fmla="*/ 100393 h 189712"/>
                <a:gd name="connsiteX13" fmla="*/ 26514 w 141720"/>
                <a:gd name="connsiteY13" fmla="*/ 162324 h 189712"/>
                <a:gd name="connsiteX14" fmla="*/ 49131 w 141720"/>
                <a:gd name="connsiteY14" fmla="*/ 156140 h 189712"/>
                <a:gd name="connsiteX15" fmla="*/ 76166 w 141720"/>
                <a:gd name="connsiteY15" fmla="*/ 143153 h 189712"/>
                <a:gd name="connsiteX16" fmla="*/ 96662 w 141720"/>
                <a:gd name="connsiteY16" fmla="*/ 126632 h 189712"/>
                <a:gd name="connsiteX17" fmla="*/ 114686 w 141720"/>
                <a:gd name="connsiteY17" fmla="*/ 172661 h 189712"/>
                <a:gd name="connsiteX18" fmla="*/ 119986 w 141720"/>
                <a:gd name="connsiteY18" fmla="*/ 189712 h 189712"/>
                <a:gd name="connsiteX19" fmla="*/ 132090 w 141720"/>
                <a:gd name="connsiteY19" fmla="*/ 179817 h 189712"/>
                <a:gd name="connsiteX20" fmla="*/ 141720 w 141720"/>
                <a:gd name="connsiteY20" fmla="*/ 157730 h 18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720" h="189712">
                  <a:moveTo>
                    <a:pt x="141720" y="157730"/>
                  </a:moveTo>
                  <a:cubicBezTo>
                    <a:pt x="135713" y="124600"/>
                    <a:pt x="132443" y="92441"/>
                    <a:pt x="128026" y="92441"/>
                  </a:cubicBezTo>
                  <a:cubicBezTo>
                    <a:pt x="121930" y="92441"/>
                    <a:pt x="113890" y="120801"/>
                    <a:pt x="103730" y="118769"/>
                  </a:cubicBezTo>
                  <a:cubicBezTo>
                    <a:pt x="93570" y="116737"/>
                    <a:pt x="93570" y="82281"/>
                    <a:pt x="105763" y="82281"/>
                  </a:cubicBezTo>
                  <a:cubicBezTo>
                    <a:pt x="117955" y="82281"/>
                    <a:pt x="132090" y="55954"/>
                    <a:pt x="132090" y="47825"/>
                  </a:cubicBezTo>
                  <a:cubicBezTo>
                    <a:pt x="132090" y="39698"/>
                    <a:pt x="119986" y="39698"/>
                    <a:pt x="107794" y="39698"/>
                  </a:cubicBezTo>
                  <a:cubicBezTo>
                    <a:pt x="95602" y="39698"/>
                    <a:pt x="69275" y="41729"/>
                    <a:pt x="69275" y="41729"/>
                  </a:cubicBezTo>
                  <a:cubicBezTo>
                    <a:pt x="69275" y="41729"/>
                    <a:pt x="53019" y="35633"/>
                    <a:pt x="53019" y="25473"/>
                  </a:cubicBezTo>
                  <a:cubicBezTo>
                    <a:pt x="53019" y="15314"/>
                    <a:pt x="46923" y="7186"/>
                    <a:pt x="30755" y="7186"/>
                  </a:cubicBezTo>
                  <a:cubicBezTo>
                    <a:pt x="14587" y="7186"/>
                    <a:pt x="14587" y="-8982"/>
                    <a:pt x="2395" y="7186"/>
                  </a:cubicBezTo>
                  <a:cubicBezTo>
                    <a:pt x="-9797" y="23442"/>
                    <a:pt x="28723" y="23442"/>
                    <a:pt x="24659" y="35633"/>
                  </a:cubicBezTo>
                  <a:cubicBezTo>
                    <a:pt x="20595" y="47737"/>
                    <a:pt x="8403" y="39698"/>
                    <a:pt x="6460" y="49769"/>
                  </a:cubicBezTo>
                  <a:cubicBezTo>
                    <a:pt x="4427" y="59841"/>
                    <a:pt x="8491" y="86257"/>
                    <a:pt x="14587" y="100393"/>
                  </a:cubicBezTo>
                  <a:cubicBezTo>
                    <a:pt x="19270" y="111348"/>
                    <a:pt x="26249" y="139000"/>
                    <a:pt x="26514" y="162324"/>
                  </a:cubicBezTo>
                  <a:cubicBezTo>
                    <a:pt x="35968" y="160557"/>
                    <a:pt x="40385" y="156140"/>
                    <a:pt x="49131" y="156140"/>
                  </a:cubicBezTo>
                  <a:cubicBezTo>
                    <a:pt x="60087" y="156140"/>
                    <a:pt x="75106" y="154638"/>
                    <a:pt x="76166" y="143153"/>
                  </a:cubicBezTo>
                  <a:cubicBezTo>
                    <a:pt x="77138" y="131668"/>
                    <a:pt x="89683" y="123186"/>
                    <a:pt x="96662" y="126632"/>
                  </a:cubicBezTo>
                  <a:cubicBezTo>
                    <a:pt x="103642" y="130166"/>
                    <a:pt x="114156" y="158172"/>
                    <a:pt x="114686" y="172661"/>
                  </a:cubicBezTo>
                  <a:cubicBezTo>
                    <a:pt x="114862" y="177255"/>
                    <a:pt x="116894" y="183439"/>
                    <a:pt x="119986" y="189712"/>
                  </a:cubicBezTo>
                  <a:cubicBezTo>
                    <a:pt x="125552" y="184146"/>
                    <a:pt x="132090" y="179817"/>
                    <a:pt x="132090" y="179817"/>
                  </a:cubicBezTo>
                  <a:cubicBezTo>
                    <a:pt x="132090" y="179817"/>
                    <a:pt x="136154" y="164445"/>
                    <a:pt x="141720" y="15773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17">
              <a:extLst>
                <a:ext uri="{FF2B5EF4-FFF2-40B4-BE49-F238E27FC236}">
                  <a16:creationId xmlns:a16="http://schemas.microsoft.com/office/drawing/2014/main" id="{9C7B7129-104F-468F-8276-17A3BCF66E95}"/>
                </a:ext>
              </a:extLst>
            </p:cNvPr>
            <p:cNvSpPr/>
            <p:nvPr/>
          </p:nvSpPr>
          <p:spPr>
            <a:xfrm>
              <a:off x="8030817" y="3046807"/>
              <a:ext cx="939578" cy="990382"/>
            </a:xfrm>
            <a:custGeom>
              <a:avLst/>
              <a:gdLst>
                <a:gd name="connsiteX0" fmla="*/ 672592 w 939578"/>
                <a:gd name="connsiteY0" fmla="*/ 448012 h 990382"/>
                <a:gd name="connsiteX1" fmla="*/ 664464 w 939578"/>
                <a:gd name="connsiteY1" fmla="*/ 397389 h 990382"/>
                <a:gd name="connsiteX2" fmla="*/ 682664 w 939578"/>
                <a:gd name="connsiteY2" fmla="*/ 383253 h 990382"/>
                <a:gd name="connsiteX3" fmla="*/ 660400 w 939578"/>
                <a:gd name="connsiteY3" fmla="*/ 354805 h 990382"/>
                <a:gd name="connsiteX4" fmla="*/ 688760 w 939578"/>
                <a:gd name="connsiteY4" fmla="*/ 354805 h 990382"/>
                <a:gd name="connsiteX5" fmla="*/ 711023 w 939578"/>
                <a:gd name="connsiteY5" fmla="*/ 373093 h 990382"/>
                <a:gd name="connsiteX6" fmla="*/ 727279 w 939578"/>
                <a:gd name="connsiteY6" fmla="*/ 389349 h 990382"/>
                <a:gd name="connsiteX7" fmla="*/ 765799 w 939578"/>
                <a:gd name="connsiteY7" fmla="*/ 387317 h 990382"/>
                <a:gd name="connsiteX8" fmla="*/ 790095 w 939578"/>
                <a:gd name="connsiteY8" fmla="*/ 395445 h 990382"/>
                <a:gd name="connsiteX9" fmla="*/ 763767 w 939578"/>
                <a:gd name="connsiteY9" fmla="*/ 429901 h 990382"/>
                <a:gd name="connsiteX10" fmla="*/ 761735 w 939578"/>
                <a:gd name="connsiteY10" fmla="*/ 466388 h 990382"/>
                <a:gd name="connsiteX11" fmla="*/ 786030 w 939578"/>
                <a:gd name="connsiteY11" fmla="*/ 440061 h 990382"/>
                <a:gd name="connsiteX12" fmla="*/ 799725 w 939578"/>
                <a:gd name="connsiteY12" fmla="*/ 505350 h 990382"/>
                <a:gd name="connsiteX13" fmla="*/ 804672 w 939578"/>
                <a:gd name="connsiteY13" fmla="*/ 502169 h 990382"/>
                <a:gd name="connsiteX14" fmla="*/ 814037 w 939578"/>
                <a:gd name="connsiteY14" fmla="*/ 466123 h 990382"/>
                <a:gd name="connsiteX15" fmla="*/ 820752 w 939578"/>
                <a:gd name="connsiteY15" fmla="*/ 432728 h 990382"/>
                <a:gd name="connsiteX16" fmla="*/ 847432 w 939578"/>
                <a:gd name="connsiteY16" fmla="*/ 434053 h 990382"/>
                <a:gd name="connsiteX17" fmla="*/ 859448 w 939578"/>
                <a:gd name="connsiteY17" fmla="*/ 392618 h 990382"/>
                <a:gd name="connsiteX18" fmla="*/ 868813 w 939578"/>
                <a:gd name="connsiteY18" fmla="*/ 351271 h 990382"/>
                <a:gd name="connsiteX19" fmla="*/ 891518 w 939578"/>
                <a:gd name="connsiteY19" fmla="*/ 324502 h 990382"/>
                <a:gd name="connsiteX20" fmla="*/ 919524 w 939578"/>
                <a:gd name="connsiteY20" fmla="*/ 312486 h 990382"/>
                <a:gd name="connsiteX21" fmla="*/ 934190 w 939578"/>
                <a:gd name="connsiteY21" fmla="*/ 312486 h 990382"/>
                <a:gd name="connsiteX22" fmla="*/ 931540 w 939578"/>
                <a:gd name="connsiteY22" fmla="*/ 289781 h 990382"/>
                <a:gd name="connsiteX23" fmla="*/ 939579 w 939578"/>
                <a:gd name="connsiteY23" fmla="*/ 273702 h 990382"/>
                <a:gd name="connsiteX24" fmla="*/ 919524 w 939578"/>
                <a:gd name="connsiteY24" fmla="*/ 263012 h 990382"/>
                <a:gd name="connsiteX25" fmla="*/ 906184 w 939578"/>
                <a:gd name="connsiteY25" fmla="*/ 240306 h 990382"/>
                <a:gd name="connsiteX26" fmla="*/ 888867 w 939578"/>
                <a:gd name="connsiteY26" fmla="*/ 242957 h 990382"/>
                <a:gd name="connsiteX27" fmla="*/ 848758 w 939578"/>
                <a:gd name="connsiteY27" fmla="*/ 244282 h 990382"/>
                <a:gd name="connsiteX28" fmla="*/ 819338 w 939578"/>
                <a:gd name="connsiteY28" fmla="*/ 262923 h 990382"/>
                <a:gd name="connsiteX29" fmla="*/ 805997 w 939578"/>
                <a:gd name="connsiteY29" fmla="*/ 276264 h 990382"/>
                <a:gd name="connsiteX30" fmla="*/ 790006 w 939578"/>
                <a:gd name="connsiteY30" fmla="*/ 290930 h 990382"/>
                <a:gd name="connsiteX31" fmla="*/ 772602 w 939578"/>
                <a:gd name="connsiteY31" fmla="*/ 297644 h 990382"/>
                <a:gd name="connsiteX32" fmla="*/ 776578 w 939578"/>
                <a:gd name="connsiteY32" fmla="*/ 326975 h 990382"/>
                <a:gd name="connsiteX33" fmla="*/ 743182 w 939578"/>
                <a:gd name="connsiteY33" fmla="*/ 331039 h 990382"/>
                <a:gd name="connsiteX34" fmla="*/ 711112 w 939578"/>
                <a:gd name="connsiteY34" fmla="*/ 328301 h 990382"/>
                <a:gd name="connsiteX35" fmla="*/ 688406 w 939578"/>
                <a:gd name="connsiteY35" fmla="*/ 323000 h 990382"/>
                <a:gd name="connsiteX36" fmla="*/ 677716 w 939578"/>
                <a:gd name="connsiteY36" fmla="*/ 300294 h 990382"/>
                <a:gd name="connsiteX37" fmla="*/ 667026 w 939578"/>
                <a:gd name="connsiteY37" fmla="*/ 282978 h 990382"/>
                <a:gd name="connsiteX38" fmla="*/ 653686 w 939578"/>
                <a:gd name="connsiteY38" fmla="*/ 299057 h 990382"/>
                <a:gd name="connsiteX39" fmla="*/ 652361 w 939578"/>
                <a:gd name="connsiteY39" fmla="*/ 333778 h 990382"/>
                <a:gd name="connsiteX40" fmla="*/ 593609 w 939578"/>
                <a:gd name="connsiteY40" fmla="*/ 339167 h 990382"/>
                <a:gd name="connsiteX41" fmla="*/ 549524 w 939578"/>
                <a:gd name="connsiteY41" fmla="*/ 321763 h 990382"/>
                <a:gd name="connsiteX42" fmla="*/ 530794 w 939578"/>
                <a:gd name="connsiteY42" fmla="*/ 303121 h 990382"/>
                <a:gd name="connsiteX43" fmla="*/ 498724 w 939578"/>
                <a:gd name="connsiteY43" fmla="*/ 308422 h 990382"/>
                <a:gd name="connsiteX44" fmla="*/ 470629 w 939578"/>
                <a:gd name="connsiteY44" fmla="*/ 292431 h 990382"/>
                <a:gd name="connsiteX45" fmla="*/ 445273 w 939578"/>
                <a:gd name="connsiteY45" fmla="*/ 279091 h 990382"/>
                <a:gd name="connsiteX46" fmla="*/ 418592 w 939578"/>
                <a:gd name="connsiteY46" fmla="*/ 265750 h 990382"/>
                <a:gd name="connsiteX47" fmla="*/ 401276 w 939578"/>
                <a:gd name="connsiteY47" fmla="*/ 252410 h 990382"/>
                <a:gd name="connsiteX48" fmla="*/ 406665 w 939578"/>
                <a:gd name="connsiteY48" fmla="*/ 227054 h 990382"/>
                <a:gd name="connsiteX49" fmla="*/ 422656 w 939578"/>
                <a:gd name="connsiteY49" fmla="*/ 205674 h 990382"/>
                <a:gd name="connsiteX50" fmla="*/ 407990 w 939578"/>
                <a:gd name="connsiteY50" fmla="*/ 190920 h 990382"/>
                <a:gd name="connsiteX51" fmla="*/ 387935 w 939578"/>
                <a:gd name="connsiteY51" fmla="*/ 173604 h 990382"/>
                <a:gd name="connsiteX52" fmla="*/ 359929 w 939578"/>
                <a:gd name="connsiteY52" fmla="*/ 153637 h 990382"/>
                <a:gd name="connsiteX53" fmla="*/ 347914 w 939578"/>
                <a:gd name="connsiteY53" fmla="*/ 126868 h 990382"/>
                <a:gd name="connsiteX54" fmla="*/ 355953 w 939578"/>
                <a:gd name="connsiteY54" fmla="*/ 112202 h 990382"/>
                <a:gd name="connsiteX55" fmla="*/ 376008 w 939578"/>
                <a:gd name="connsiteY55" fmla="*/ 100186 h 990382"/>
                <a:gd name="connsiteX56" fmla="*/ 357279 w 939578"/>
                <a:gd name="connsiteY56" fmla="*/ 70855 h 990382"/>
                <a:gd name="connsiteX57" fmla="*/ 355953 w 939578"/>
                <a:gd name="connsiteY57" fmla="*/ 38785 h 990382"/>
                <a:gd name="connsiteX58" fmla="*/ 335899 w 939578"/>
                <a:gd name="connsiteY58" fmla="*/ 16079 h 990382"/>
                <a:gd name="connsiteX59" fmla="*/ 322558 w 939578"/>
                <a:gd name="connsiteY59" fmla="*/ 0 h 990382"/>
                <a:gd name="connsiteX60" fmla="*/ 309217 w 939578"/>
                <a:gd name="connsiteY60" fmla="*/ 1325 h 990382"/>
                <a:gd name="connsiteX61" fmla="*/ 295877 w 939578"/>
                <a:gd name="connsiteY61" fmla="*/ 25356 h 990382"/>
                <a:gd name="connsiteX62" fmla="*/ 262482 w 939578"/>
                <a:gd name="connsiteY62" fmla="*/ 38696 h 990382"/>
                <a:gd name="connsiteX63" fmla="*/ 211769 w 939578"/>
                <a:gd name="connsiteY63" fmla="*/ 29332 h 990382"/>
                <a:gd name="connsiteX64" fmla="*/ 194365 w 939578"/>
                <a:gd name="connsiteY64" fmla="*/ 48061 h 990382"/>
                <a:gd name="connsiteX65" fmla="*/ 199754 w 939578"/>
                <a:gd name="connsiteY65" fmla="*/ 80132 h 990382"/>
                <a:gd name="connsiteX66" fmla="*/ 219809 w 939578"/>
                <a:gd name="connsiteY66" fmla="*/ 112202 h 990382"/>
                <a:gd name="connsiteX67" fmla="*/ 235800 w 939578"/>
                <a:gd name="connsiteY67" fmla="*/ 126868 h 990382"/>
                <a:gd name="connsiteX68" fmla="*/ 218484 w 939578"/>
                <a:gd name="connsiteY68" fmla="*/ 152223 h 990382"/>
                <a:gd name="connsiteX69" fmla="*/ 211858 w 939578"/>
                <a:gd name="connsiteY69" fmla="*/ 177579 h 990382"/>
                <a:gd name="connsiteX70" fmla="*/ 195779 w 939578"/>
                <a:gd name="connsiteY70" fmla="*/ 196309 h 990382"/>
                <a:gd name="connsiteX71" fmla="*/ 175724 w 939578"/>
                <a:gd name="connsiteY71" fmla="*/ 212300 h 990382"/>
                <a:gd name="connsiteX72" fmla="*/ 162383 w 939578"/>
                <a:gd name="connsiteY72" fmla="*/ 248346 h 990382"/>
                <a:gd name="connsiteX73" fmla="*/ 134289 w 939578"/>
                <a:gd name="connsiteY73" fmla="*/ 265750 h 990382"/>
                <a:gd name="connsiteX74" fmla="*/ 115648 w 939578"/>
                <a:gd name="connsiteY74" fmla="*/ 291106 h 990382"/>
                <a:gd name="connsiteX75" fmla="*/ 92942 w 939578"/>
                <a:gd name="connsiteY75" fmla="*/ 292431 h 990382"/>
                <a:gd name="connsiteX76" fmla="*/ 67586 w 939578"/>
                <a:gd name="connsiteY76" fmla="*/ 289781 h 990382"/>
                <a:gd name="connsiteX77" fmla="*/ 42231 w 939578"/>
                <a:gd name="connsiteY77" fmla="*/ 321851 h 990382"/>
                <a:gd name="connsiteX78" fmla="*/ 63611 w 939578"/>
                <a:gd name="connsiteY78" fmla="*/ 345970 h 990382"/>
                <a:gd name="connsiteX79" fmla="*/ 78276 w 939578"/>
                <a:gd name="connsiteY79" fmla="*/ 380691 h 990382"/>
                <a:gd name="connsiteX80" fmla="*/ 90291 w 939578"/>
                <a:gd name="connsiteY80" fmla="*/ 411436 h 990382"/>
                <a:gd name="connsiteX81" fmla="*/ 64935 w 939578"/>
                <a:gd name="connsiteY81" fmla="*/ 418062 h 990382"/>
                <a:gd name="connsiteX82" fmla="*/ 32865 w 939578"/>
                <a:gd name="connsiteY82" fmla="*/ 419387 h 990382"/>
                <a:gd name="connsiteX83" fmla="*/ 2120 w 939578"/>
                <a:gd name="connsiteY83" fmla="*/ 440767 h 990382"/>
                <a:gd name="connsiteX84" fmla="*/ 0 w 939578"/>
                <a:gd name="connsiteY84" fmla="*/ 443241 h 990382"/>
                <a:gd name="connsiteX85" fmla="*/ 31099 w 939578"/>
                <a:gd name="connsiteY85" fmla="*/ 471954 h 990382"/>
                <a:gd name="connsiteX86" fmla="*/ 68116 w 939578"/>
                <a:gd name="connsiteY86" fmla="*/ 473898 h 990382"/>
                <a:gd name="connsiteX87" fmla="*/ 21115 w 939578"/>
                <a:gd name="connsiteY87" fmla="*/ 489889 h 990382"/>
                <a:gd name="connsiteX88" fmla="*/ 93118 w 939578"/>
                <a:gd name="connsiteY88" fmla="*/ 548375 h 990382"/>
                <a:gd name="connsiteX89" fmla="*/ 128634 w 939578"/>
                <a:gd name="connsiteY89" fmla="*/ 513301 h 990382"/>
                <a:gd name="connsiteX90" fmla="*/ 139148 w 939578"/>
                <a:gd name="connsiteY90" fmla="*/ 495808 h 990382"/>
                <a:gd name="connsiteX91" fmla="*/ 147629 w 939578"/>
                <a:gd name="connsiteY91" fmla="*/ 530794 h 990382"/>
                <a:gd name="connsiteX92" fmla="*/ 147629 w 939578"/>
                <a:gd name="connsiteY92" fmla="*/ 561804 h 990382"/>
                <a:gd name="connsiteX93" fmla="*/ 154079 w 939578"/>
                <a:gd name="connsiteY93" fmla="*/ 618788 h 990382"/>
                <a:gd name="connsiteX94" fmla="*/ 169628 w 939578"/>
                <a:gd name="connsiteY94" fmla="*/ 679748 h 990382"/>
                <a:gd name="connsiteX95" fmla="*/ 201168 w 939578"/>
                <a:gd name="connsiteY95" fmla="*/ 770305 h 990382"/>
                <a:gd name="connsiteX96" fmla="*/ 234122 w 939578"/>
                <a:gd name="connsiteY96" fmla="*/ 857857 h 990382"/>
                <a:gd name="connsiteX97" fmla="*/ 266192 w 939578"/>
                <a:gd name="connsiteY97" fmla="*/ 928889 h 990382"/>
                <a:gd name="connsiteX98" fmla="*/ 299234 w 939578"/>
                <a:gd name="connsiteY98" fmla="*/ 988877 h 990382"/>
                <a:gd name="connsiteX99" fmla="*/ 330774 w 939578"/>
                <a:gd name="connsiteY99" fmla="*/ 967851 h 990382"/>
                <a:gd name="connsiteX100" fmla="*/ 362315 w 939578"/>
                <a:gd name="connsiteY100" fmla="*/ 936310 h 990382"/>
                <a:gd name="connsiteX101" fmla="*/ 375301 w 939578"/>
                <a:gd name="connsiteY101" fmla="*/ 913340 h 990382"/>
                <a:gd name="connsiteX102" fmla="*/ 384313 w 939578"/>
                <a:gd name="connsiteY102" fmla="*/ 889398 h 990382"/>
                <a:gd name="connsiteX103" fmla="*/ 394296 w 939578"/>
                <a:gd name="connsiteY103" fmla="*/ 846372 h 990382"/>
                <a:gd name="connsiteX104" fmla="*/ 399332 w 939578"/>
                <a:gd name="connsiteY104" fmla="*/ 791332 h 990382"/>
                <a:gd name="connsiteX105" fmla="*/ 401806 w 939578"/>
                <a:gd name="connsiteY105" fmla="*/ 748836 h 990382"/>
                <a:gd name="connsiteX106" fmla="*/ 414352 w 939578"/>
                <a:gd name="connsiteY106" fmla="*/ 720830 h 990382"/>
                <a:gd name="connsiteX107" fmla="*/ 447835 w 939578"/>
                <a:gd name="connsiteY107" fmla="*/ 697860 h 990382"/>
                <a:gd name="connsiteX108" fmla="*/ 499342 w 939578"/>
                <a:gd name="connsiteY108" fmla="*/ 656866 h 990382"/>
                <a:gd name="connsiteX109" fmla="*/ 553853 w 939578"/>
                <a:gd name="connsiteY109" fmla="*/ 601825 h 990382"/>
                <a:gd name="connsiteX110" fmla="*/ 605360 w 939578"/>
                <a:gd name="connsiteY110" fmla="*/ 566310 h 990382"/>
                <a:gd name="connsiteX111" fmla="*/ 615873 w 939578"/>
                <a:gd name="connsiteY111" fmla="*/ 531324 h 990382"/>
                <a:gd name="connsiteX112" fmla="*/ 676391 w 939578"/>
                <a:gd name="connsiteY112" fmla="*/ 510827 h 990382"/>
                <a:gd name="connsiteX113" fmla="*/ 684784 w 939578"/>
                <a:gd name="connsiteY113" fmla="*/ 510032 h 990382"/>
                <a:gd name="connsiteX114" fmla="*/ 672592 w 939578"/>
                <a:gd name="connsiteY114" fmla="*/ 448012 h 99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9578" h="990382">
                  <a:moveTo>
                    <a:pt x="672592" y="448012"/>
                  </a:moveTo>
                  <a:cubicBezTo>
                    <a:pt x="666496" y="433876"/>
                    <a:pt x="662432" y="407460"/>
                    <a:pt x="664464" y="397389"/>
                  </a:cubicBezTo>
                  <a:cubicBezTo>
                    <a:pt x="666496" y="387229"/>
                    <a:pt x="678688" y="395357"/>
                    <a:pt x="682664" y="383253"/>
                  </a:cubicBezTo>
                  <a:cubicBezTo>
                    <a:pt x="686728" y="371061"/>
                    <a:pt x="648208" y="371061"/>
                    <a:pt x="660400" y="354805"/>
                  </a:cubicBezTo>
                  <a:cubicBezTo>
                    <a:pt x="672592" y="338637"/>
                    <a:pt x="672592" y="354805"/>
                    <a:pt x="688760" y="354805"/>
                  </a:cubicBezTo>
                  <a:cubicBezTo>
                    <a:pt x="705016" y="354805"/>
                    <a:pt x="711023" y="362933"/>
                    <a:pt x="711023" y="373093"/>
                  </a:cubicBezTo>
                  <a:cubicBezTo>
                    <a:pt x="711023" y="383253"/>
                    <a:pt x="727279" y="389349"/>
                    <a:pt x="727279" y="389349"/>
                  </a:cubicBezTo>
                  <a:cubicBezTo>
                    <a:pt x="727279" y="389349"/>
                    <a:pt x="753607" y="387317"/>
                    <a:pt x="765799" y="387317"/>
                  </a:cubicBezTo>
                  <a:cubicBezTo>
                    <a:pt x="777991" y="387317"/>
                    <a:pt x="790095" y="387317"/>
                    <a:pt x="790095" y="395445"/>
                  </a:cubicBezTo>
                  <a:cubicBezTo>
                    <a:pt x="790095" y="403573"/>
                    <a:pt x="775959" y="429901"/>
                    <a:pt x="763767" y="429901"/>
                  </a:cubicBezTo>
                  <a:cubicBezTo>
                    <a:pt x="751575" y="429901"/>
                    <a:pt x="751575" y="464356"/>
                    <a:pt x="761735" y="466388"/>
                  </a:cubicBezTo>
                  <a:cubicBezTo>
                    <a:pt x="771895" y="468420"/>
                    <a:pt x="779935" y="440061"/>
                    <a:pt x="786030" y="440061"/>
                  </a:cubicBezTo>
                  <a:cubicBezTo>
                    <a:pt x="790448" y="440061"/>
                    <a:pt x="793717" y="472219"/>
                    <a:pt x="799725" y="505350"/>
                  </a:cubicBezTo>
                  <a:cubicBezTo>
                    <a:pt x="801315" y="503494"/>
                    <a:pt x="802905" y="502169"/>
                    <a:pt x="804672" y="502169"/>
                  </a:cubicBezTo>
                  <a:cubicBezTo>
                    <a:pt x="812712" y="502169"/>
                    <a:pt x="808648" y="474163"/>
                    <a:pt x="814037" y="466123"/>
                  </a:cubicBezTo>
                  <a:cubicBezTo>
                    <a:pt x="819338" y="458084"/>
                    <a:pt x="816687" y="432728"/>
                    <a:pt x="820752" y="432728"/>
                  </a:cubicBezTo>
                  <a:cubicBezTo>
                    <a:pt x="824727" y="432728"/>
                    <a:pt x="848758" y="440767"/>
                    <a:pt x="847432" y="434053"/>
                  </a:cubicBezTo>
                  <a:cubicBezTo>
                    <a:pt x="846107" y="427338"/>
                    <a:pt x="862098" y="404633"/>
                    <a:pt x="859448" y="392618"/>
                  </a:cubicBezTo>
                  <a:cubicBezTo>
                    <a:pt x="856797" y="380603"/>
                    <a:pt x="868813" y="365848"/>
                    <a:pt x="868813" y="351271"/>
                  </a:cubicBezTo>
                  <a:cubicBezTo>
                    <a:pt x="868813" y="336605"/>
                    <a:pt x="882153" y="332541"/>
                    <a:pt x="891518" y="324502"/>
                  </a:cubicBezTo>
                  <a:cubicBezTo>
                    <a:pt x="900883" y="316462"/>
                    <a:pt x="916874" y="305772"/>
                    <a:pt x="919524" y="312486"/>
                  </a:cubicBezTo>
                  <a:cubicBezTo>
                    <a:pt x="922175" y="319201"/>
                    <a:pt x="942230" y="324502"/>
                    <a:pt x="934190" y="312486"/>
                  </a:cubicBezTo>
                  <a:cubicBezTo>
                    <a:pt x="926150" y="300471"/>
                    <a:pt x="926150" y="292520"/>
                    <a:pt x="931540" y="289781"/>
                  </a:cubicBezTo>
                  <a:cubicBezTo>
                    <a:pt x="936929" y="287130"/>
                    <a:pt x="939579" y="273702"/>
                    <a:pt x="939579" y="273702"/>
                  </a:cubicBezTo>
                  <a:cubicBezTo>
                    <a:pt x="939579" y="273702"/>
                    <a:pt x="922263" y="271051"/>
                    <a:pt x="919524" y="263012"/>
                  </a:cubicBezTo>
                  <a:cubicBezTo>
                    <a:pt x="916874" y="255060"/>
                    <a:pt x="906184" y="247021"/>
                    <a:pt x="906184" y="240306"/>
                  </a:cubicBezTo>
                  <a:cubicBezTo>
                    <a:pt x="906184" y="233592"/>
                    <a:pt x="896819" y="236330"/>
                    <a:pt x="888867" y="242957"/>
                  </a:cubicBezTo>
                  <a:cubicBezTo>
                    <a:pt x="880828" y="249671"/>
                    <a:pt x="866162" y="234917"/>
                    <a:pt x="848758" y="244282"/>
                  </a:cubicBezTo>
                  <a:cubicBezTo>
                    <a:pt x="831441" y="253647"/>
                    <a:pt x="827378" y="264248"/>
                    <a:pt x="819338" y="262923"/>
                  </a:cubicBezTo>
                  <a:cubicBezTo>
                    <a:pt x="811298" y="261598"/>
                    <a:pt x="812623" y="269638"/>
                    <a:pt x="805997" y="276264"/>
                  </a:cubicBezTo>
                  <a:cubicBezTo>
                    <a:pt x="799371" y="282978"/>
                    <a:pt x="793982" y="290930"/>
                    <a:pt x="790006" y="290930"/>
                  </a:cubicBezTo>
                  <a:cubicBezTo>
                    <a:pt x="786030" y="290930"/>
                    <a:pt x="772602" y="297644"/>
                    <a:pt x="772602" y="297644"/>
                  </a:cubicBezTo>
                  <a:cubicBezTo>
                    <a:pt x="772602" y="297644"/>
                    <a:pt x="781967" y="317611"/>
                    <a:pt x="776578" y="326975"/>
                  </a:cubicBezTo>
                  <a:cubicBezTo>
                    <a:pt x="771188" y="336340"/>
                    <a:pt x="757848" y="326975"/>
                    <a:pt x="743182" y="331039"/>
                  </a:cubicBezTo>
                  <a:cubicBezTo>
                    <a:pt x="728516" y="335015"/>
                    <a:pt x="721802" y="325650"/>
                    <a:pt x="711112" y="328301"/>
                  </a:cubicBezTo>
                  <a:cubicBezTo>
                    <a:pt x="700422" y="331039"/>
                    <a:pt x="693796" y="321586"/>
                    <a:pt x="688406" y="323000"/>
                  </a:cubicBezTo>
                  <a:cubicBezTo>
                    <a:pt x="683017" y="324325"/>
                    <a:pt x="675066" y="310984"/>
                    <a:pt x="677716" y="300294"/>
                  </a:cubicBezTo>
                  <a:cubicBezTo>
                    <a:pt x="680367" y="289604"/>
                    <a:pt x="672327" y="274938"/>
                    <a:pt x="667026" y="282978"/>
                  </a:cubicBezTo>
                  <a:cubicBezTo>
                    <a:pt x="661637" y="291018"/>
                    <a:pt x="653686" y="286954"/>
                    <a:pt x="653686" y="299057"/>
                  </a:cubicBezTo>
                  <a:cubicBezTo>
                    <a:pt x="653686" y="311073"/>
                    <a:pt x="660312" y="325738"/>
                    <a:pt x="652361" y="333778"/>
                  </a:cubicBezTo>
                  <a:cubicBezTo>
                    <a:pt x="644321" y="341818"/>
                    <a:pt x="601561" y="345794"/>
                    <a:pt x="593609" y="339167"/>
                  </a:cubicBezTo>
                  <a:cubicBezTo>
                    <a:pt x="585570" y="332453"/>
                    <a:pt x="550849" y="328477"/>
                    <a:pt x="549524" y="321763"/>
                  </a:cubicBezTo>
                  <a:cubicBezTo>
                    <a:pt x="548198" y="315048"/>
                    <a:pt x="537508" y="303121"/>
                    <a:pt x="530794" y="303121"/>
                  </a:cubicBezTo>
                  <a:cubicBezTo>
                    <a:pt x="524079" y="303121"/>
                    <a:pt x="504024" y="312486"/>
                    <a:pt x="498724" y="308422"/>
                  </a:cubicBezTo>
                  <a:cubicBezTo>
                    <a:pt x="493335" y="304447"/>
                    <a:pt x="479994" y="293757"/>
                    <a:pt x="470629" y="292431"/>
                  </a:cubicBezTo>
                  <a:cubicBezTo>
                    <a:pt x="461264" y="291106"/>
                    <a:pt x="446598" y="284392"/>
                    <a:pt x="445273" y="279091"/>
                  </a:cubicBezTo>
                  <a:cubicBezTo>
                    <a:pt x="443948" y="273702"/>
                    <a:pt x="422568" y="271051"/>
                    <a:pt x="418592" y="265750"/>
                  </a:cubicBezTo>
                  <a:cubicBezTo>
                    <a:pt x="414616" y="260361"/>
                    <a:pt x="401276" y="259124"/>
                    <a:pt x="401276" y="252410"/>
                  </a:cubicBezTo>
                  <a:cubicBezTo>
                    <a:pt x="401276" y="245695"/>
                    <a:pt x="406665" y="235094"/>
                    <a:pt x="406665" y="227054"/>
                  </a:cubicBezTo>
                  <a:cubicBezTo>
                    <a:pt x="406665" y="219014"/>
                    <a:pt x="422656" y="211063"/>
                    <a:pt x="422656" y="205674"/>
                  </a:cubicBezTo>
                  <a:cubicBezTo>
                    <a:pt x="422656" y="200373"/>
                    <a:pt x="407990" y="190920"/>
                    <a:pt x="407990" y="190920"/>
                  </a:cubicBezTo>
                  <a:cubicBezTo>
                    <a:pt x="407990" y="190920"/>
                    <a:pt x="398625" y="173604"/>
                    <a:pt x="387935" y="173604"/>
                  </a:cubicBezTo>
                  <a:cubicBezTo>
                    <a:pt x="377245" y="173604"/>
                    <a:pt x="369205" y="154962"/>
                    <a:pt x="359929" y="153637"/>
                  </a:cubicBezTo>
                  <a:cubicBezTo>
                    <a:pt x="350564" y="152312"/>
                    <a:pt x="353214" y="133582"/>
                    <a:pt x="347914" y="126868"/>
                  </a:cubicBezTo>
                  <a:cubicBezTo>
                    <a:pt x="342613" y="120153"/>
                    <a:pt x="346588" y="104162"/>
                    <a:pt x="355953" y="112202"/>
                  </a:cubicBezTo>
                  <a:cubicBezTo>
                    <a:pt x="365318" y="120242"/>
                    <a:pt x="382634" y="112202"/>
                    <a:pt x="376008" y="100186"/>
                  </a:cubicBezTo>
                  <a:cubicBezTo>
                    <a:pt x="369294" y="88171"/>
                    <a:pt x="357279" y="77481"/>
                    <a:pt x="357279" y="70855"/>
                  </a:cubicBezTo>
                  <a:cubicBezTo>
                    <a:pt x="357279" y="64141"/>
                    <a:pt x="365318" y="44086"/>
                    <a:pt x="355953" y="38785"/>
                  </a:cubicBezTo>
                  <a:cubicBezTo>
                    <a:pt x="346588" y="33484"/>
                    <a:pt x="338549" y="25444"/>
                    <a:pt x="335899" y="16079"/>
                  </a:cubicBezTo>
                  <a:cubicBezTo>
                    <a:pt x="333248" y="6715"/>
                    <a:pt x="322558" y="0"/>
                    <a:pt x="322558" y="0"/>
                  </a:cubicBezTo>
                  <a:lnTo>
                    <a:pt x="309217" y="1325"/>
                  </a:lnTo>
                  <a:cubicBezTo>
                    <a:pt x="309217" y="1325"/>
                    <a:pt x="301178" y="22705"/>
                    <a:pt x="295877" y="25356"/>
                  </a:cubicBezTo>
                  <a:cubicBezTo>
                    <a:pt x="290576" y="28006"/>
                    <a:pt x="271846" y="32070"/>
                    <a:pt x="262482" y="38696"/>
                  </a:cubicBezTo>
                  <a:cubicBezTo>
                    <a:pt x="253117" y="45411"/>
                    <a:pt x="226436" y="29332"/>
                    <a:pt x="211769" y="29332"/>
                  </a:cubicBezTo>
                  <a:cubicBezTo>
                    <a:pt x="197016" y="29332"/>
                    <a:pt x="187651" y="43997"/>
                    <a:pt x="194365" y="48061"/>
                  </a:cubicBezTo>
                  <a:cubicBezTo>
                    <a:pt x="201080" y="52037"/>
                    <a:pt x="199754" y="80132"/>
                    <a:pt x="199754" y="80132"/>
                  </a:cubicBezTo>
                  <a:cubicBezTo>
                    <a:pt x="199754" y="80132"/>
                    <a:pt x="207794" y="114852"/>
                    <a:pt x="219809" y="112202"/>
                  </a:cubicBezTo>
                  <a:cubicBezTo>
                    <a:pt x="231825" y="109552"/>
                    <a:pt x="246579" y="124217"/>
                    <a:pt x="235800" y="126868"/>
                  </a:cubicBezTo>
                  <a:cubicBezTo>
                    <a:pt x="225110" y="129518"/>
                    <a:pt x="219809" y="141533"/>
                    <a:pt x="218484" y="152223"/>
                  </a:cubicBezTo>
                  <a:cubicBezTo>
                    <a:pt x="217159" y="162913"/>
                    <a:pt x="219809" y="176254"/>
                    <a:pt x="211858" y="177579"/>
                  </a:cubicBezTo>
                  <a:cubicBezTo>
                    <a:pt x="203819" y="178904"/>
                    <a:pt x="195779" y="181555"/>
                    <a:pt x="195779" y="196309"/>
                  </a:cubicBezTo>
                  <a:cubicBezTo>
                    <a:pt x="195779" y="210975"/>
                    <a:pt x="178463" y="206999"/>
                    <a:pt x="175724" y="212300"/>
                  </a:cubicBezTo>
                  <a:cubicBezTo>
                    <a:pt x="173074" y="217689"/>
                    <a:pt x="166359" y="244370"/>
                    <a:pt x="162383" y="248346"/>
                  </a:cubicBezTo>
                  <a:cubicBezTo>
                    <a:pt x="158408" y="252321"/>
                    <a:pt x="135614" y="253735"/>
                    <a:pt x="134289" y="265750"/>
                  </a:cubicBezTo>
                  <a:cubicBezTo>
                    <a:pt x="132963" y="277766"/>
                    <a:pt x="122274" y="292431"/>
                    <a:pt x="115648" y="291106"/>
                  </a:cubicBezTo>
                  <a:cubicBezTo>
                    <a:pt x="108933" y="289781"/>
                    <a:pt x="96917" y="284392"/>
                    <a:pt x="92942" y="292431"/>
                  </a:cubicBezTo>
                  <a:cubicBezTo>
                    <a:pt x="88966" y="300471"/>
                    <a:pt x="71562" y="285717"/>
                    <a:pt x="67586" y="289781"/>
                  </a:cubicBezTo>
                  <a:cubicBezTo>
                    <a:pt x="63611" y="293757"/>
                    <a:pt x="42231" y="311161"/>
                    <a:pt x="42231" y="321851"/>
                  </a:cubicBezTo>
                  <a:cubicBezTo>
                    <a:pt x="42231" y="332541"/>
                    <a:pt x="64935" y="332541"/>
                    <a:pt x="63611" y="345970"/>
                  </a:cubicBezTo>
                  <a:cubicBezTo>
                    <a:pt x="62285" y="359311"/>
                    <a:pt x="71650" y="373977"/>
                    <a:pt x="78276" y="380691"/>
                  </a:cubicBezTo>
                  <a:cubicBezTo>
                    <a:pt x="84902" y="387405"/>
                    <a:pt x="95592" y="403396"/>
                    <a:pt x="90291" y="411436"/>
                  </a:cubicBezTo>
                  <a:cubicBezTo>
                    <a:pt x="84991" y="419387"/>
                    <a:pt x="76951" y="420712"/>
                    <a:pt x="64935" y="418062"/>
                  </a:cubicBezTo>
                  <a:cubicBezTo>
                    <a:pt x="52920" y="415412"/>
                    <a:pt x="54246" y="423363"/>
                    <a:pt x="32865" y="419387"/>
                  </a:cubicBezTo>
                  <a:cubicBezTo>
                    <a:pt x="11485" y="415412"/>
                    <a:pt x="10160" y="431403"/>
                    <a:pt x="2120" y="440767"/>
                  </a:cubicBezTo>
                  <a:cubicBezTo>
                    <a:pt x="1590" y="441386"/>
                    <a:pt x="883" y="442181"/>
                    <a:pt x="0" y="443241"/>
                  </a:cubicBezTo>
                  <a:cubicBezTo>
                    <a:pt x="10072" y="451192"/>
                    <a:pt x="14312" y="465417"/>
                    <a:pt x="31099" y="471954"/>
                  </a:cubicBezTo>
                  <a:cubicBezTo>
                    <a:pt x="50623" y="479464"/>
                    <a:pt x="68116" y="459409"/>
                    <a:pt x="68116" y="473898"/>
                  </a:cubicBezTo>
                  <a:cubicBezTo>
                    <a:pt x="68116" y="488387"/>
                    <a:pt x="22087" y="485383"/>
                    <a:pt x="21115" y="489889"/>
                  </a:cubicBezTo>
                  <a:cubicBezTo>
                    <a:pt x="20144" y="494395"/>
                    <a:pt x="68558" y="552881"/>
                    <a:pt x="93118" y="548375"/>
                  </a:cubicBezTo>
                  <a:cubicBezTo>
                    <a:pt x="117591" y="543869"/>
                    <a:pt x="135614" y="517365"/>
                    <a:pt x="128634" y="513301"/>
                  </a:cubicBezTo>
                  <a:cubicBezTo>
                    <a:pt x="121655" y="509325"/>
                    <a:pt x="132610" y="492804"/>
                    <a:pt x="139148" y="495808"/>
                  </a:cubicBezTo>
                  <a:cubicBezTo>
                    <a:pt x="145597" y="498812"/>
                    <a:pt x="140120" y="524786"/>
                    <a:pt x="147629" y="530794"/>
                  </a:cubicBezTo>
                  <a:cubicBezTo>
                    <a:pt x="155139" y="536801"/>
                    <a:pt x="152665" y="547757"/>
                    <a:pt x="147629" y="561804"/>
                  </a:cubicBezTo>
                  <a:cubicBezTo>
                    <a:pt x="142682" y="575763"/>
                    <a:pt x="152665" y="603239"/>
                    <a:pt x="154079" y="618788"/>
                  </a:cubicBezTo>
                  <a:cubicBezTo>
                    <a:pt x="155580" y="634249"/>
                    <a:pt x="166094" y="656778"/>
                    <a:pt x="169628" y="679748"/>
                  </a:cubicBezTo>
                  <a:cubicBezTo>
                    <a:pt x="173162" y="702807"/>
                    <a:pt x="187651" y="744772"/>
                    <a:pt x="201168" y="770305"/>
                  </a:cubicBezTo>
                  <a:cubicBezTo>
                    <a:pt x="214685" y="795837"/>
                    <a:pt x="225110" y="845842"/>
                    <a:pt x="234122" y="857857"/>
                  </a:cubicBezTo>
                  <a:cubicBezTo>
                    <a:pt x="243133" y="869873"/>
                    <a:pt x="266192" y="906360"/>
                    <a:pt x="266192" y="928889"/>
                  </a:cubicBezTo>
                  <a:cubicBezTo>
                    <a:pt x="266192" y="951418"/>
                    <a:pt x="290665" y="982870"/>
                    <a:pt x="299234" y="988877"/>
                  </a:cubicBezTo>
                  <a:cubicBezTo>
                    <a:pt x="307716" y="994885"/>
                    <a:pt x="326268" y="981898"/>
                    <a:pt x="330774" y="967851"/>
                  </a:cubicBezTo>
                  <a:cubicBezTo>
                    <a:pt x="335280" y="953891"/>
                    <a:pt x="360813" y="948326"/>
                    <a:pt x="362315" y="936310"/>
                  </a:cubicBezTo>
                  <a:cubicBezTo>
                    <a:pt x="363816" y="924295"/>
                    <a:pt x="366290" y="914842"/>
                    <a:pt x="375301" y="913340"/>
                  </a:cubicBezTo>
                  <a:cubicBezTo>
                    <a:pt x="384313" y="911838"/>
                    <a:pt x="384313" y="902385"/>
                    <a:pt x="384313" y="889398"/>
                  </a:cubicBezTo>
                  <a:cubicBezTo>
                    <a:pt x="384313" y="876411"/>
                    <a:pt x="385285" y="857857"/>
                    <a:pt x="394296" y="846372"/>
                  </a:cubicBezTo>
                  <a:cubicBezTo>
                    <a:pt x="403308" y="834887"/>
                    <a:pt x="404810" y="803877"/>
                    <a:pt x="399332" y="791332"/>
                  </a:cubicBezTo>
                  <a:cubicBezTo>
                    <a:pt x="393855" y="778874"/>
                    <a:pt x="396858" y="761293"/>
                    <a:pt x="401806" y="748836"/>
                  </a:cubicBezTo>
                  <a:cubicBezTo>
                    <a:pt x="406753" y="736379"/>
                    <a:pt x="404810" y="721802"/>
                    <a:pt x="414352" y="720830"/>
                  </a:cubicBezTo>
                  <a:cubicBezTo>
                    <a:pt x="423804" y="719858"/>
                    <a:pt x="437852" y="711288"/>
                    <a:pt x="447835" y="697860"/>
                  </a:cubicBezTo>
                  <a:cubicBezTo>
                    <a:pt x="457907" y="684342"/>
                    <a:pt x="488387" y="665878"/>
                    <a:pt x="499342" y="656866"/>
                  </a:cubicBezTo>
                  <a:cubicBezTo>
                    <a:pt x="510297" y="647855"/>
                    <a:pt x="543869" y="618347"/>
                    <a:pt x="553853" y="601825"/>
                  </a:cubicBezTo>
                  <a:cubicBezTo>
                    <a:pt x="563836" y="585304"/>
                    <a:pt x="592372" y="579827"/>
                    <a:pt x="605360" y="566310"/>
                  </a:cubicBezTo>
                  <a:cubicBezTo>
                    <a:pt x="618346" y="552792"/>
                    <a:pt x="613310" y="545813"/>
                    <a:pt x="615873" y="531324"/>
                  </a:cubicBezTo>
                  <a:cubicBezTo>
                    <a:pt x="618435" y="516835"/>
                    <a:pt x="660400" y="510827"/>
                    <a:pt x="676391" y="510827"/>
                  </a:cubicBezTo>
                  <a:cubicBezTo>
                    <a:pt x="679660" y="510827"/>
                    <a:pt x="682310" y="510474"/>
                    <a:pt x="684784" y="510032"/>
                  </a:cubicBezTo>
                  <a:cubicBezTo>
                    <a:pt x="684254" y="486620"/>
                    <a:pt x="677274" y="458967"/>
                    <a:pt x="672592" y="44801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8">
              <a:extLst>
                <a:ext uri="{FF2B5EF4-FFF2-40B4-BE49-F238E27FC236}">
                  <a16:creationId xmlns:a16="http://schemas.microsoft.com/office/drawing/2014/main" id="{953D973B-B4EB-49AE-98A3-68649BFE208C}"/>
                </a:ext>
              </a:extLst>
            </p:cNvPr>
            <p:cNvSpPr/>
            <p:nvPr/>
          </p:nvSpPr>
          <p:spPr>
            <a:xfrm>
              <a:off x="8681145" y="2354396"/>
              <a:ext cx="1062225" cy="453601"/>
            </a:xfrm>
            <a:custGeom>
              <a:avLst/>
              <a:gdLst>
                <a:gd name="connsiteX0" fmla="*/ 1018651 w 1062225"/>
                <a:gd name="connsiteY0" fmla="*/ 189800 h 453601"/>
                <a:gd name="connsiteX1" fmla="*/ 985962 w 1062225"/>
                <a:gd name="connsiteY1" fmla="*/ 194129 h 453601"/>
                <a:gd name="connsiteX2" fmla="*/ 953273 w 1062225"/>
                <a:gd name="connsiteY2" fmla="*/ 189800 h 453601"/>
                <a:gd name="connsiteX3" fmla="*/ 918376 w 1062225"/>
                <a:gd name="connsiteY3" fmla="*/ 187592 h 453601"/>
                <a:gd name="connsiteX4" fmla="*/ 922705 w 1062225"/>
                <a:gd name="connsiteY4" fmla="*/ 170099 h 453601"/>
                <a:gd name="connsiteX5" fmla="*/ 924914 w 1062225"/>
                <a:gd name="connsiteY5" fmla="*/ 152694 h 453601"/>
                <a:gd name="connsiteX6" fmla="*/ 951948 w 1062225"/>
                <a:gd name="connsiteY6" fmla="*/ 98537 h 453601"/>
                <a:gd name="connsiteX7" fmla="*/ 927475 w 1062225"/>
                <a:gd name="connsiteY7" fmla="*/ 96152 h 453601"/>
                <a:gd name="connsiteX8" fmla="*/ 898498 w 1062225"/>
                <a:gd name="connsiteY8" fmla="*/ 90144 h 453601"/>
                <a:gd name="connsiteX9" fmla="*/ 856444 w 1062225"/>
                <a:gd name="connsiteY9" fmla="*/ 88112 h 453601"/>
                <a:gd name="connsiteX10" fmla="*/ 829409 w 1062225"/>
                <a:gd name="connsiteY10" fmla="*/ 106135 h 453601"/>
                <a:gd name="connsiteX11" fmla="*/ 802376 w 1062225"/>
                <a:gd name="connsiteY11" fmla="*/ 116118 h 453601"/>
                <a:gd name="connsiteX12" fmla="*/ 758377 w 1062225"/>
                <a:gd name="connsiteY12" fmla="*/ 127162 h 453601"/>
                <a:gd name="connsiteX13" fmla="*/ 713409 w 1062225"/>
                <a:gd name="connsiteY13" fmla="*/ 127162 h 453601"/>
                <a:gd name="connsiteX14" fmla="*/ 670383 w 1062225"/>
                <a:gd name="connsiteY14" fmla="*/ 119122 h 453601"/>
                <a:gd name="connsiteX15" fmla="*/ 652360 w 1062225"/>
                <a:gd name="connsiteY15" fmla="*/ 100127 h 453601"/>
                <a:gd name="connsiteX16" fmla="*/ 624355 w 1062225"/>
                <a:gd name="connsiteY16" fmla="*/ 87140 h 453601"/>
                <a:gd name="connsiteX17" fmla="*/ 598380 w 1062225"/>
                <a:gd name="connsiteY17" fmla="*/ 80161 h 453601"/>
                <a:gd name="connsiteX18" fmla="*/ 567370 w 1062225"/>
                <a:gd name="connsiteY18" fmla="*/ 73181 h 453601"/>
                <a:gd name="connsiteX19" fmla="*/ 536359 w 1062225"/>
                <a:gd name="connsiteY19" fmla="*/ 77157 h 453601"/>
                <a:gd name="connsiteX20" fmla="*/ 512417 w 1062225"/>
                <a:gd name="connsiteY20" fmla="*/ 89172 h 453601"/>
                <a:gd name="connsiteX21" fmla="*/ 482379 w 1062225"/>
                <a:gd name="connsiteY21" fmla="*/ 80161 h 453601"/>
                <a:gd name="connsiteX22" fmla="*/ 461352 w 1062225"/>
                <a:gd name="connsiteY22" fmla="*/ 64170 h 453601"/>
                <a:gd name="connsiteX23" fmla="*/ 457377 w 1062225"/>
                <a:gd name="connsiteY23" fmla="*/ 35192 h 453601"/>
                <a:gd name="connsiteX24" fmla="*/ 424335 w 1062225"/>
                <a:gd name="connsiteY24" fmla="*/ 25208 h 453601"/>
                <a:gd name="connsiteX25" fmla="*/ 399333 w 1062225"/>
                <a:gd name="connsiteY25" fmla="*/ 15225 h 453601"/>
                <a:gd name="connsiteX26" fmla="*/ 378306 w 1062225"/>
                <a:gd name="connsiteY26" fmla="*/ 10278 h 453601"/>
                <a:gd name="connsiteX27" fmla="*/ 353303 w 1062225"/>
                <a:gd name="connsiteY27" fmla="*/ 294 h 453601"/>
                <a:gd name="connsiteX28" fmla="*/ 341288 w 1062225"/>
                <a:gd name="connsiteY28" fmla="*/ 11338 h 453601"/>
                <a:gd name="connsiteX29" fmla="*/ 323265 w 1062225"/>
                <a:gd name="connsiteY29" fmla="*/ 23353 h 453601"/>
                <a:gd name="connsiteX30" fmla="*/ 309217 w 1062225"/>
                <a:gd name="connsiteY30" fmla="*/ 40316 h 453601"/>
                <a:gd name="connsiteX31" fmla="*/ 321233 w 1062225"/>
                <a:gd name="connsiteY31" fmla="*/ 68322 h 453601"/>
                <a:gd name="connsiteX32" fmla="*/ 320261 w 1062225"/>
                <a:gd name="connsiteY32" fmla="*/ 88377 h 453601"/>
                <a:gd name="connsiteX33" fmla="*/ 292255 w 1062225"/>
                <a:gd name="connsiteY33" fmla="*/ 102336 h 453601"/>
                <a:gd name="connsiteX34" fmla="*/ 268224 w 1062225"/>
                <a:gd name="connsiteY34" fmla="*/ 95268 h 453601"/>
                <a:gd name="connsiteX35" fmla="*/ 241189 w 1062225"/>
                <a:gd name="connsiteY35" fmla="*/ 97300 h 453601"/>
                <a:gd name="connsiteX36" fmla="*/ 213183 w 1062225"/>
                <a:gd name="connsiteY36" fmla="*/ 86257 h 453601"/>
                <a:gd name="connsiteX37" fmla="*/ 202228 w 1062225"/>
                <a:gd name="connsiteY37" fmla="*/ 67262 h 453601"/>
                <a:gd name="connsiteX38" fmla="*/ 155227 w 1062225"/>
                <a:gd name="connsiteY38" fmla="*/ 59222 h 453601"/>
                <a:gd name="connsiteX39" fmla="*/ 131197 w 1062225"/>
                <a:gd name="connsiteY39" fmla="*/ 63198 h 453601"/>
                <a:gd name="connsiteX40" fmla="*/ 108138 w 1062225"/>
                <a:gd name="connsiteY40" fmla="*/ 73181 h 453601"/>
                <a:gd name="connsiteX41" fmla="*/ 86139 w 1062225"/>
                <a:gd name="connsiteY41" fmla="*/ 88200 h 453601"/>
                <a:gd name="connsiteX42" fmla="*/ 60076 w 1062225"/>
                <a:gd name="connsiteY42" fmla="*/ 103220 h 453601"/>
                <a:gd name="connsiteX43" fmla="*/ 29067 w 1062225"/>
                <a:gd name="connsiteY43" fmla="*/ 117179 h 453601"/>
                <a:gd name="connsiteX44" fmla="*/ 6096 w 1062225"/>
                <a:gd name="connsiteY44" fmla="*/ 126190 h 453601"/>
                <a:gd name="connsiteX45" fmla="*/ 0 w 1062225"/>
                <a:gd name="connsiteY45" fmla="*/ 128222 h 453601"/>
                <a:gd name="connsiteX46" fmla="*/ 1060 w 1062225"/>
                <a:gd name="connsiteY46" fmla="*/ 132286 h 453601"/>
                <a:gd name="connsiteX47" fmla="*/ 25267 w 1062225"/>
                <a:gd name="connsiteY47" fmla="*/ 163473 h 453601"/>
                <a:gd name="connsiteX48" fmla="*/ 55747 w 1062225"/>
                <a:gd name="connsiteY48" fmla="*/ 180082 h 453601"/>
                <a:gd name="connsiteX49" fmla="*/ 84814 w 1062225"/>
                <a:gd name="connsiteY49" fmla="*/ 203583 h 453601"/>
                <a:gd name="connsiteX50" fmla="*/ 102837 w 1062225"/>
                <a:gd name="connsiteY50" fmla="*/ 229204 h 453601"/>
                <a:gd name="connsiteX51" fmla="*/ 100805 w 1062225"/>
                <a:gd name="connsiteY51" fmla="*/ 263129 h 453601"/>
                <a:gd name="connsiteX52" fmla="*/ 93207 w 1062225"/>
                <a:gd name="connsiteY52" fmla="*/ 290782 h 453601"/>
                <a:gd name="connsiteX53" fmla="*/ 169363 w 1062225"/>
                <a:gd name="connsiteY53" fmla="*/ 309423 h 453601"/>
                <a:gd name="connsiteX54" fmla="*/ 194719 w 1062225"/>
                <a:gd name="connsiteY54" fmla="*/ 324708 h 453601"/>
                <a:gd name="connsiteX55" fmla="*/ 216541 w 1062225"/>
                <a:gd name="connsiteY55" fmla="*/ 339992 h 453601"/>
                <a:gd name="connsiteX56" fmla="*/ 242692 w 1062225"/>
                <a:gd name="connsiteY56" fmla="*/ 368351 h 453601"/>
                <a:gd name="connsiteX57" fmla="*/ 262305 w 1062225"/>
                <a:gd name="connsiteY57" fmla="*/ 403249 h 453601"/>
                <a:gd name="connsiteX58" fmla="*/ 305949 w 1062225"/>
                <a:gd name="connsiteY58" fmla="*/ 407578 h 453601"/>
                <a:gd name="connsiteX59" fmla="*/ 386610 w 1062225"/>
                <a:gd name="connsiteY59" fmla="*/ 409787 h 453601"/>
                <a:gd name="connsiteX60" fmla="*/ 447659 w 1062225"/>
                <a:gd name="connsiteY60" fmla="*/ 422862 h 453601"/>
                <a:gd name="connsiteX61" fmla="*/ 484676 w 1062225"/>
                <a:gd name="connsiteY61" fmla="*/ 431608 h 453601"/>
                <a:gd name="connsiteX62" fmla="*/ 519486 w 1062225"/>
                <a:gd name="connsiteY62" fmla="*/ 440355 h 453601"/>
                <a:gd name="connsiteX63" fmla="*/ 545636 w 1062225"/>
                <a:gd name="connsiteY63" fmla="*/ 453430 h 453601"/>
                <a:gd name="connsiteX64" fmla="*/ 604476 w 1062225"/>
                <a:gd name="connsiteY64" fmla="*/ 422950 h 453601"/>
                <a:gd name="connsiteX65" fmla="*/ 680720 w 1062225"/>
                <a:gd name="connsiteY65" fmla="*/ 420742 h 453601"/>
                <a:gd name="connsiteX66" fmla="*/ 741768 w 1062225"/>
                <a:gd name="connsiteY66" fmla="*/ 394591 h 453601"/>
                <a:gd name="connsiteX67" fmla="*/ 783204 w 1062225"/>
                <a:gd name="connsiteY67" fmla="*/ 361902 h 453601"/>
                <a:gd name="connsiteX68" fmla="*/ 774457 w 1062225"/>
                <a:gd name="connsiteY68" fmla="*/ 322676 h 453601"/>
                <a:gd name="connsiteX69" fmla="*/ 807146 w 1062225"/>
                <a:gd name="connsiteY69" fmla="*/ 314018 h 453601"/>
                <a:gd name="connsiteX70" fmla="*/ 861657 w 1062225"/>
                <a:gd name="connsiteY70" fmla="*/ 309600 h 453601"/>
                <a:gd name="connsiteX71" fmla="*/ 911750 w 1062225"/>
                <a:gd name="connsiteY71" fmla="*/ 294404 h 453601"/>
                <a:gd name="connsiteX72" fmla="*/ 942230 w 1062225"/>
                <a:gd name="connsiteY72" fmla="*/ 266045 h 453601"/>
                <a:gd name="connsiteX73" fmla="*/ 983664 w 1062225"/>
                <a:gd name="connsiteY73" fmla="*/ 248640 h 453601"/>
                <a:gd name="connsiteX74" fmla="*/ 1027220 w 1062225"/>
                <a:gd name="connsiteY74" fmla="*/ 239894 h 453601"/>
                <a:gd name="connsiteX75" fmla="*/ 1062117 w 1062225"/>
                <a:gd name="connsiteY75" fmla="*/ 235565 h 453601"/>
                <a:gd name="connsiteX76" fmla="*/ 1018651 w 1062225"/>
                <a:gd name="connsiteY76" fmla="*/ 189800 h 4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062225" h="453601">
                  <a:moveTo>
                    <a:pt x="1018651" y="189800"/>
                  </a:moveTo>
                  <a:cubicBezTo>
                    <a:pt x="1007784" y="176725"/>
                    <a:pt x="990379" y="183263"/>
                    <a:pt x="985962" y="194129"/>
                  </a:cubicBezTo>
                  <a:cubicBezTo>
                    <a:pt x="981544" y="204996"/>
                    <a:pt x="972886" y="189800"/>
                    <a:pt x="953273" y="189800"/>
                  </a:cubicBezTo>
                  <a:cubicBezTo>
                    <a:pt x="933660" y="189800"/>
                    <a:pt x="931452" y="200667"/>
                    <a:pt x="918376" y="187592"/>
                  </a:cubicBezTo>
                  <a:cubicBezTo>
                    <a:pt x="905300" y="174516"/>
                    <a:pt x="922705" y="170099"/>
                    <a:pt x="922705" y="170099"/>
                  </a:cubicBezTo>
                  <a:lnTo>
                    <a:pt x="924914" y="152694"/>
                  </a:lnTo>
                  <a:lnTo>
                    <a:pt x="951948" y="98537"/>
                  </a:lnTo>
                  <a:cubicBezTo>
                    <a:pt x="944262" y="95357"/>
                    <a:pt x="932864" y="94120"/>
                    <a:pt x="927475" y="96152"/>
                  </a:cubicBezTo>
                  <a:cubicBezTo>
                    <a:pt x="919436" y="99156"/>
                    <a:pt x="900441" y="97124"/>
                    <a:pt x="898498" y="90144"/>
                  </a:cubicBezTo>
                  <a:cubicBezTo>
                    <a:pt x="896465" y="83076"/>
                    <a:pt x="864483" y="82104"/>
                    <a:pt x="856444" y="88112"/>
                  </a:cubicBezTo>
                  <a:cubicBezTo>
                    <a:pt x="848404" y="94120"/>
                    <a:pt x="830470" y="99067"/>
                    <a:pt x="829409" y="106135"/>
                  </a:cubicBezTo>
                  <a:cubicBezTo>
                    <a:pt x="828349" y="113115"/>
                    <a:pt x="809354" y="111171"/>
                    <a:pt x="802376" y="116118"/>
                  </a:cubicBezTo>
                  <a:cubicBezTo>
                    <a:pt x="795396" y="121154"/>
                    <a:pt x="759350" y="123098"/>
                    <a:pt x="758377" y="127162"/>
                  </a:cubicBezTo>
                  <a:cubicBezTo>
                    <a:pt x="757406" y="131138"/>
                    <a:pt x="719328" y="132198"/>
                    <a:pt x="713409" y="127162"/>
                  </a:cubicBezTo>
                  <a:cubicBezTo>
                    <a:pt x="707402" y="122214"/>
                    <a:pt x="674359" y="127162"/>
                    <a:pt x="670383" y="119122"/>
                  </a:cubicBezTo>
                  <a:cubicBezTo>
                    <a:pt x="666408" y="111171"/>
                    <a:pt x="652360" y="107107"/>
                    <a:pt x="652360" y="100127"/>
                  </a:cubicBezTo>
                  <a:cubicBezTo>
                    <a:pt x="652360" y="93148"/>
                    <a:pt x="627358" y="93148"/>
                    <a:pt x="624355" y="87140"/>
                  </a:cubicBezTo>
                  <a:cubicBezTo>
                    <a:pt x="621350" y="81133"/>
                    <a:pt x="601384" y="78129"/>
                    <a:pt x="598380" y="80161"/>
                  </a:cubicBezTo>
                  <a:cubicBezTo>
                    <a:pt x="595376" y="82193"/>
                    <a:pt x="573378" y="74153"/>
                    <a:pt x="567370" y="73181"/>
                  </a:cubicBezTo>
                  <a:cubicBezTo>
                    <a:pt x="561362" y="72209"/>
                    <a:pt x="542367" y="77157"/>
                    <a:pt x="536359" y="77157"/>
                  </a:cubicBezTo>
                  <a:cubicBezTo>
                    <a:pt x="530352" y="77157"/>
                    <a:pt x="519397" y="88200"/>
                    <a:pt x="512417" y="89172"/>
                  </a:cubicBezTo>
                  <a:cubicBezTo>
                    <a:pt x="505438" y="90232"/>
                    <a:pt x="486355" y="77157"/>
                    <a:pt x="482379" y="80161"/>
                  </a:cubicBezTo>
                  <a:cubicBezTo>
                    <a:pt x="478404" y="83165"/>
                    <a:pt x="466389" y="70177"/>
                    <a:pt x="461352" y="64170"/>
                  </a:cubicBezTo>
                  <a:cubicBezTo>
                    <a:pt x="456317" y="58162"/>
                    <a:pt x="461352" y="41111"/>
                    <a:pt x="457377" y="35192"/>
                  </a:cubicBezTo>
                  <a:cubicBezTo>
                    <a:pt x="453402" y="29184"/>
                    <a:pt x="431402" y="29184"/>
                    <a:pt x="424335" y="25208"/>
                  </a:cubicBezTo>
                  <a:cubicBezTo>
                    <a:pt x="417355" y="21233"/>
                    <a:pt x="406312" y="15225"/>
                    <a:pt x="399333" y="15225"/>
                  </a:cubicBezTo>
                  <a:cubicBezTo>
                    <a:pt x="392353" y="15225"/>
                    <a:pt x="381310" y="13193"/>
                    <a:pt x="378306" y="10278"/>
                  </a:cubicBezTo>
                  <a:cubicBezTo>
                    <a:pt x="375301" y="7274"/>
                    <a:pt x="360283" y="2238"/>
                    <a:pt x="353303" y="294"/>
                  </a:cubicBezTo>
                  <a:cubicBezTo>
                    <a:pt x="346324" y="-1738"/>
                    <a:pt x="345263" y="7274"/>
                    <a:pt x="341288" y="11338"/>
                  </a:cubicBezTo>
                  <a:cubicBezTo>
                    <a:pt x="337312" y="15314"/>
                    <a:pt x="325297" y="16374"/>
                    <a:pt x="323265" y="23353"/>
                  </a:cubicBezTo>
                  <a:cubicBezTo>
                    <a:pt x="321233" y="30333"/>
                    <a:pt x="307274" y="32365"/>
                    <a:pt x="309217" y="40316"/>
                  </a:cubicBezTo>
                  <a:cubicBezTo>
                    <a:pt x="311250" y="48356"/>
                    <a:pt x="316285" y="64346"/>
                    <a:pt x="321233" y="68322"/>
                  </a:cubicBezTo>
                  <a:cubicBezTo>
                    <a:pt x="326268" y="72298"/>
                    <a:pt x="323265" y="84313"/>
                    <a:pt x="320261" y="88377"/>
                  </a:cubicBezTo>
                  <a:cubicBezTo>
                    <a:pt x="317257" y="92353"/>
                    <a:pt x="296231" y="95357"/>
                    <a:pt x="292255" y="102336"/>
                  </a:cubicBezTo>
                  <a:cubicBezTo>
                    <a:pt x="288279" y="109316"/>
                    <a:pt x="278296" y="101364"/>
                    <a:pt x="268224" y="95268"/>
                  </a:cubicBezTo>
                  <a:cubicBezTo>
                    <a:pt x="258241" y="89261"/>
                    <a:pt x="246225" y="93325"/>
                    <a:pt x="241189" y="97300"/>
                  </a:cubicBezTo>
                  <a:cubicBezTo>
                    <a:pt x="236242" y="101276"/>
                    <a:pt x="218219" y="87317"/>
                    <a:pt x="213183" y="86257"/>
                  </a:cubicBezTo>
                  <a:cubicBezTo>
                    <a:pt x="208236" y="85285"/>
                    <a:pt x="207176" y="66290"/>
                    <a:pt x="202228" y="67262"/>
                  </a:cubicBezTo>
                  <a:cubicBezTo>
                    <a:pt x="197281" y="68234"/>
                    <a:pt x="162206" y="61254"/>
                    <a:pt x="155227" y="59222"/>
                  </a:cubicBezTo>
                  <a:cubicBezTo>
                    <a:pt x="148248" y="57279"/>
                    <a:pt x="133229" y="58251"/>
                    <a:pt x="131197" y="63198"/>
                  </a:cubicBezTo>
                  <a:cubicBezTo>
                    <a:pt x="129164" y="68234"/>
                    <a:pt x="111230" y="67174"/>
                    <a:pt x="108138" y="73181"/>
                  </a:cubicBezTo>
                  <a:cubicBezTo>
                    <a:pt x="105134" y="79189"/>
                    <a:pt x="91087" y="82193"/>
                    <a:pt x="86139" y="88200"/>
                  </a:cubicBezTo>
                  <a:cubicBezTo>
                    <a:pt x="81103" y="94208"/>
                    <a:pt x="64141" y="94208"/>
                    <a:pt x="60076" y="103220"/>
                  </a:cubicBezTo>
                  <a:cubicBezTo>
                    <a:pt x="56101" y="112231"/>
                    <a:pt x="35074" y="116207"/>
                    <a:pt x="29067" y="117179"/>
                  </a:cubicBezTo>
                  <a:cubicBezTo>
                    <a:pt x="23059" y="118150"/>
                    <a:pt x="7068" y="121154"/>
                    <a:pt x="6096" y="126190"/>
                  </a:cubicBezTo>
                  <a:cubicBezTo>
                    <a:pt x="5654" y="128310"/>
                    <a:pt x="3180" y="128664"/>
                    <a:pt x="0" y="128222"/>
                  </a:cubicBezTo>
                  <a:cubicBezTo>
                    <a:pt x="354" y="129547"/>
                    <a:pt x="795" y="130784"/>
                    <a:pt x="1060" y="132286"/>
                  </a:cubicBezTo>
                  <a:cubicBezTo>
                    <a:pt x="5213" y="155080"/>
                    <a:pt x="14931" y="154461"/>
                    <a:pt x="25267" y="163473"/>
                  </a:cubicBezTo>
                  <a:cubicBezTo>
                    <a:pt x="35693" y="172484"/>
                    <a:pt x="44616" y="179375"/>
                    <a:pt x="55747" y="180082"/>
                  </a:cubicBezTo>
                  <a:cubicBezTo>
                    <a:pt x="66791" y="180789"/>
                    <a:pt x="83489" y="193864"/>
                    <a:pt x="84814" y="203583"/>
                  </a:cubicBezTo>
                  <a:cubicBezTo>
                    <a:pt x="86228" y="213213"/>
                    <a:pt x="96564" y="224344"/>
                    <a:pt x="102837" y="229204"/>
                  </a:cubicBezTo>
                  <a:cubicBezTo>
                    <a:pt x="109110" y="234063"/>
                    <a:pt x="100805" y="250672"/>
                    <a:pt x="100805" y="263129"/>
                  </a:cubicBezTo>
                  <a:cubicBezTo>
                    <a:pt x="100805" y="275586"/>
                    <a:pt x="85609" y="278325"/>
                    <a:pt x="93207" y="290782"/>
                  </a:cubicBezTo>
                  <a:cubicBezTo>
                    <a:pt x="100805" y="303239"/>
                    <a:pt x="154167" y="309423"/>
                    <a:pt x="169363" y="309423"/>
                  </a:cubicBezTo>
                  <a:cubicBezTo>
                    <a:pt x="184559" y="309423"/>
                    <a:pt x="190125" y="324001"/>
                    <a:pt x="194719" y="324708"/>
                  </a:cubicBezTo>
                  <a:cubicBezTo>
                    <a:pt x="204349" y="326298"/>
                    <a:pt x="205586" y="337783"/>
                    <a:pt x="216541" y="339992"/>
                  </a:cubicBezTo>
                  <a:cubicBezTo>
                    <a:pt x="227407" y="342200"/>
                    <a:pt x="238363" y="348650"/>
                    <a:pt x="242692" y="368351"/>
                  </a:cubicBezTo>
                  <a:cubicBezTo>
                    <a:pt x="247021" y="387965"/>
                    <a:pt x="260096" y="394502"/>
                    <a:pt x="262305" y="403249"/>
                  </a:cubicBezTo>
                  <a:cubicBezTo>
                    <a:pt x="264513" y="411995"/>
                    <a:pt x="288456" y="405458"/>
                    <a:pt x="305949" y="407578"/>
                  </a:cubicBezTo>
                  <a:cubicBezTo>
                    <a:pt x="323353" y="409787"/>
                    <a:pt x="373535" y="407578"/>
                    <a:pt x="386610" y="409787"/>
                  </a:cubicBezTo>
                  <a:cubicBezTo>
                    <a:pt x="399685" y="411995"/>
                    <a:pt x="430166" y="409787"/>
                    <a:pt x="447659" y="422862"/>
                  </a:cubicBezTo>
                  <a:cubicBezTo>
                    <a:pt x="465063" y="435937"/>
                    <a:pt x="473809" y="425071"/>
                    <a:pt x="484676" y="431608"/>
                  </a:cubicBezTo>
                  <a:cubicBezTo>
                    <a:pt x="495543" y="438146"/>
                    <a:pt x="504289" y="442475"/>
                    <a:pt x="519486" y="440355"/>
                  </a:cubicBezTo>
                  <a:cubicBezTo>
                    <a:pt x="534770" y="438146"/>
                    <a:pt x="534770" y="451222"/>
                    <a:pt x="545636" y="453430"/>
                  </a:cubicBezTo>
                  <a:cubicBezTo>
                    <a:pt x="556503" y="455639"/>
                    <a:pt x="576204" y="435937"/>
                    <a:pt x="604476" y="422950"/>
                  </a:cubicBezTo>
                  <a:cubicBezTo>
                    <a:pt x="632747" y="409875"/>
                    <a:pt x="665524" y="418621"/>
                    <a:pt x="680720" y="420742"/>
                  </a:cubicBezTo>
                  <a:cubicBezTo>
                    <a:pt x="696004" y="422950"/>
                    <a:pt x="724275" y="414204"/>
                    <a:pt x="741768" y="394591"/>
                  </a:cubicBezTo>
                  <a:cubicBezTo>
                    <a:pt x="759262" y="374977"/>
                    <a:pt x="780995" y="379306"/>
                    <a:pt x="783204" y="361902"/>
                  </a:cubicBezTo>
                  <a:cubicBezTo>
                    <a:pt x="785412" y="344497"/>
                    <a:pt x="765799" y="337960"/>
                    <a:pt x="774457" y="322676"/>
                  </a:cubicBezTo>
                  <a:cubicBezTo>
                    <a:pt x="783204" y="307391"/>
                    <a:pt x="798399" y="309600"/>
                    <a:pt x="807146" y="314018"/>
                  </a:cubicBezTo>
                  <a:cubicBezTo>
                    <a:pt x="815804" y="318346"/>
                    <a:pt x="839835" y="324884"/>
                    <a:pt x="861657" y="309600"/>
                  </a:cubicBezTo>
                  <a:cubicBezTo>
                    <a:pt x="883478" y="294404"/>
                    <a:pt x="892136" y="296525"/>
                    <a:pt x="911750" y="294404"/>
                  </a:cubicBezTo>
                  <a:cubicBezTo>
                    <a:pt x="931363" y="292196"/>
                    <a:pt x="929155" y="279120"/>
                    <a:pt x="942230" y="266045"/>
                  </a:cubicBezTo>
                  <a:cubicBezTo>
                    <a:pt x="955305" y="252969"/>
                    <a:pt x="970589" y="248640"/>
                    <a:pt x="983664" y="248640"/>
                  </a:cubicBezTo>
                  <a:cubicBezTo>
                    <a:pt x="996741" y="248640"/>
                    <a:pt x="1014145" y="235565"/>
                    <a:pt x="1027220" y="239894"/>
                  </a:cubicBezTo>
                  <a:cubicBezTo>
                    <a:pt x="1040296" y="244223"/>
                    <a:pt x="1059909" y="246431"/>
                    <a:pt x="1062117" y="235565"/>
                  </a:cubicBezTo>
                  <a:cubicBezTo>
                    <a:pt x="1064414" y="224786"/>
                    <a:pt x="1029606" y="202876"/>
                    <a:pt x="1018651" y="18980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19">
              <a:extLst>
                <a:ext uri="{FF2B5EF4-FFF2-40B4-BE49-F238E27FC236}">
                  <a16:creationId xmlns:a16="http://schemas.microsoft.com/office/drawing/2014/main" id="{32FCD862-E076-448B-9A2B-44DC122D566A}"/>
                </a:ext>
              </a:extLst>
            </p:cNvPr>
            <p:cNvSpPr/>
            <p:nvPr/>
          </p:nvSpPr>
          <p:spPr>
            <a:xfrm>
              <a:off x="6888656" y="3154124"/>
              <a:ext cx="17404" cy="46408"/>
            </a:xfrm>
            <a:custGeom>
              <a:avLst/>
              <a:gdLst>
                <a:gd name="connsiteX0" fmla="*/ 7157 w 17404"/>
                <a:gd name="connsiteY0" fmla="*/ 467 h 46408"/>
                <a:gd name="connsiteX1" fmla="*/ 0 w 17404"/>
                <a:gd name="connsiteY1" fmla="*/ 24939 h 46408"/>
                <a:gd name="connsiteX2" fmla="*/ 12546 w 17404"/>
                <a:gd name="connsiteY2" fmla="*/ 46408 h 46408"/>
                <a:gd name="connsiteX3" fmla="*/ 16256 w 17404"/>
                <a:gd name="connsiteY3" fmla="*/ 6828 h 46408"/>
                <a:gd name="connsiteX4" fmla="*/ 17405 w 17404"/>
                <a:gd name="connsiteY4" fmla="*/ 202 h 46408"/>
                <a:gd name="connsiteX5" fmla="*/ 7157 w 17404"/>
                <a:gd name="connsiteY5" fmla="*/ 467 h 4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04" h="46408">
                  <a:moveTo>
                    <a:pt x="7157" y="467"/>
                  </a:moveTo>
                  <a:cubicBezTo>
                    <a:pt x="2032" y="2499"/>
                    <a:pt x="0" y="21847"/>
                    <a:pt x="0" y="24939"/>
                  </a:cubicBezTo>
                  <a:cubicBezTo>
                    <a:pt x="0" y="27148"/>
                    <a:pt x="3181" y="36866"/>
                    <a:pt x="12546" y="46408"/>
                  </a:cubicBezTo>
                  <a:cubicBezTo>
                    <a:pt x="14489" y="31566"/>
                    <a:pt x="14931" y="12129"/>
                    <a:pt x="16256" y="6828"/>
                  </a:cubicBezTo>
                  <a:cubicBezTo>
                    <a:pt x="16609" y="5415"/>
                    <a:pt x="16963" y="3118"/>
                    <a:pt x="17405" y="202"/>
                  </a:cubicBezTo>
                  <a:cubicBezTo>
                    <a:pt x="12369" y="-63"/>
                    <a:pt x="8658" y="-151"/>
                    <a:pt x="7157" y="46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20">
              <a:extLst>
                <a:ext uri="{FF2B5EF4-FFF2-40B4-BE49-F238E27FC236}">
                  <a16:creationId xmlns:a16="http://schemas.microsoft.com/office/drawing/2014/main" id="{CB42F475-EF8C-41DC-A86C-CD6035D1B93D}"/>
                </a:ext>
              </a:extLst>
            </p:cNvPr>
            <p:cNvSpPr/>
            <p:nvPr/>
          </p:nvSpPr>
          <p:spPr>
            <a:xfrm>
              <a:off x="6859855" y="3124553"/>
              <a:ext cx="49121" cy="141356"/>
            </a:xfrm>
            <a:custGeom>
              <a:avLst/>
              <a:gdLst>
                <a:gd name="connsiteX0" fmla="*/ 22705 w 49121"/>
                <a:gd name="connsiteY0" fmla="*/ 139501 h 141356"/>
                <a:gd name="connsiteX1" fmla="*/ 26239 w 49121"/>
                <a:gd name="connsiteY1" fmla="*/ 141357 h 141356"/>
                <a:gd name="connsiteX2" fmla="*/ 37106 w 49121"/>
                <a:gd name="connsiteY2" fmla="*/ 92323 h 141356"/>
                <a:gd name="connsiteX3" fmla="*/ 41435 w 49121"/>
                <a:gd name="connsiteY3" fmla="*/ 75891 h 141356"/>
                <a:gd name="connsiteX4" fmla="*/ 28889 w 49121"/>
                <a:gd name="connsiteY4" fmla="*/ 54422 h 141356"/>
                <a:gd name="connsiteX5" fmla="*/ 36046 w 49121"/>
                <a:gd name="connsiteY5" fmla="*/ 29950 h 141356"/>
                <a:gd name="connsiteX6" fmla="*/ 46294 w 49121"/>
                <a:gd name="connsiteY6" fmla="*/ 29685 h 141356"/>
                <a:gd name="connsiteX7" fmla="*/ 49121 w 49121"/>
                <a:gd name="connsiteY7" fmla="*/ 7244 h 141356"/>
                <a:gd name="connsiteX8" fmla="*/ 32070 w 49121"/>
                <a:gd name="connsiteY8" fmla="*/ 0 h 141356"/>
                <a:gd name="connsiteX9" fmla="*/ 26681 w 49121"/>
                <a:gd name="connsiteY9" fmla="*/ 15814 h 141356"/>
                <a:gd name="connsiteX10" fmla="*/ 0 w 49121"/>
                <a:gd name="connsiteY10" fmla="*/ 75979 h 141356"/>
                <a:gd name="connsiteX11" fmla="*/ 24296 w 49121"/>
                <a:gd name="connsiteY11" fmla="*/ 135526 h 141356"/>
                <a:gd name="connsiteX12" fmla="*/ 22705 w 49121"/>
                <a:gd name="connsiteY12" fmla="*/ 139501 h 14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121" h="141356">
                  <a:moveTo>
                    <a:pt x="22705" y="139501"/>
                  </a:moveTo>
                  <a:cubicBezTo>
                    <a:pt x="23853" y="140120"/>
                    <a:pt x="25002" y="140738"/>
                    <a:pt x="26239" y="141357"/>
                  </a:cubicBezTo>
                  <a:cubicBezTo>
                    <a:pt x="29066" y="121036"/>
                    <a:pt x="33484" y="97183"/>
                    <a:pt x="37106" y="92323"/>
                  </a:cubicBezTo>
                  <a:cubicBezTo>
                    <a:pt x="39138" y="89673"/>
                    <a:pt x="40463" y="83312"/>
                    <a:pt x="41435" y="75891"/>
                  </a:cubicBezTo>
                  <a:cubicBezTo>
                    <a:pt x="32070" y="66349"/>
                    <a:pt x="28889" y="56631"/>
                    <a:pt x="28889" y="54422"/>
                  </a:cubicBezTo>
                  <a:cubicBezTo>
                    <a:pt x="28889" y="51418"/>
                    <a:pt x="30922" y="31982"/>
                    <a:pt x="36046" y="29950"/>
                  </a:cubicBezTo>
                  <a:cubicBezTo>
                    <a:pt x="37548" y="29420"/>
                    <a:pt x="41258" y="29420"/>
                    <a:pt x="46294" y="29685"/>
                  </a:cubicBezTo>
                  <a:cubicBezTo>
                    <a:pt x="47177" y="23589"/>
                    <a:pt x="48238" y="15019"/>
                    <a:pt x="49121" y="7244"/>
                  </a:cubicBezTo>
                  <a:lnTo>
                    <a:pt x="32070" y="0"/>
                  </a:lnTo>
                  <a:cubicBezTo>
                    <a:pt x="29508" y="5566"/>
                    <a:pt x="27476" y="10955"/>
                    <a:pt x="26681" y="15814"/>
                  </a:cubicBezTo>
                  <a:cubicBezTo>
                    <a:pt x="23853" y="33837"/>
                    <a:pt x="7863" y="63610"/>
                    <a:pt x="0" y="75979"/>
                  </a:cubicBezTo>
                  <a:lnTo>
                    <a:pt x="24296" y="135526"/>
                  </a:lnTo>
                  <a:lnTo>
                    <a:pt x="22705" y="139501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21">
              <a:extLst>
                <a:ext uri="{FF2B5EF4-FFF2-40B4-BE49-F238E27FC236}">
                  <a16:creationId xmlns:a16="http://schemas.microsoft.com/office/drawing/2014/main" id="{EEB803E6-B050-43B0-8FDD-F177C3FB4A6C}"/>
                </a:ext>
              </a:extLst>
            </p:cNvPr>
            <p:cNvSpPr/>
            <p:nvPr/>
          </p:nvSpPr>
          <p:spPr>
            <a:xfrm>
              <a:off x="6886006" y="3122344"/>
              <a:ext cx="142858" cy="156732"/>
            </a:xfrm>
            <a:custGeom>
              <a:avLst/>
              <a:gdLst>
                <a:gd name="connsiteX0" fmla="*/ 132257 w 142858"/>
                <a:gd name="connsiteY0" fmla="*/ 0 h 156732"/>
                <a:gd name="connsiteX1" fmla="*/ 88966 w 142858"/>
                <a:gd name="connsiteY1" fmla="*/ 20408 h 156732"/>
                <a:gd name="connsiteX2" fmla="*/ 56896 w 142858"/>
                <a:gd name="connsiteY2" fmla="*/ 37724 h 156732"/>
                <a:gd name="connsiteX3" fmla="*/ 26151 w 142858"/>
                <a:gd name="connsiteY3" fmla="*/ 21733 h 156732"/>
                <a:gd name="connsiteX4" fmla="*/ 23501 w 142858"/>
                <a:gd name="connsiteY4" fmla="*/ 9718 h 156732"/>
                <a:gd name="connsiteX5" fmla="*/ 22882 w 142858"/>
                <a:gd name="connsiteY5" fmla="*/ 9453 h 156732"/>
                <a:gd name="connsiteX6" fmla="*/ 18907 w 142858"/>
                <a:gd name="connsiteY6" fmla="*/ 38520 h 156732"/>
                <a:gd name="connsiteX7" fmla="*/ 10867 w 142858"/>
                <a:gd name="connsiteY7" fmla="*/ 94532 h 156732"/>
                <a:gd name="connsiteX8" fmla="*/ 0 w 142858"/>
                <a:gd name="connsiteY8" fmla="*/ 143565 h 156732"/>
                <a:gd name="connsiteX9" fmla="*/ 30127 w 142858"/>
                <a:gd name="connsiteY9" fmla="*/ 156641 h 156732"/>
                <a:gd name="connsiteX10" fmla="*/ 56808 w 142858"/>
                <a:gd name="connsiteY10" fmla="*/ 136586 h 156732"/>
                <a:gd name="connsiteX11" fmla="*/ 78188 w 142858"/>
                <a:gd name="connsiteY11" fmla="*/ 127221 h 156732"/>
                <a:gd name="connsiteX12" fmla="*/ 98243 w 142858"/>
                <a:gd name="connsiteY12" fmla="*/ 111141 h 156732"/>
                <a:gd name="connsiteX13" fmla="*/ 72887 w 142858"/>
                <a:gd name="connsiteY13" fmla="*/ 81810 h 156732"/>
                <a:gd name="connsiteX14" fmla="*/ 106283 w 142858"/>
                <a:gd name="connsiteY14" fmla="*/ 60430 h 156732"/>
                <a:gd name="connsiteX15" fmla="*/ 141003 w 142858"/>
                <a:gd name="connsiteY15" fmla="*/ 49740 h 156732"/>
                <a:gd name="connsiteX16" fmla="*/ 142859 w 142858"/>
                <a:gd name="connsiteY16" fmla="*/ 49740 h 156732"/>
                <a:gd name="connsiteX17" fmla="*/ 134907 w 142858"/>
                <a:gd name="connsiteY17" fmla="*/ 16521 h 156732"/>
                <a:gd name="connsiteX18" fmla="*/ 132257 w 142858"/>
                <a:gd name="connsiteY18" fmla="*/ 0 h 15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58" h="156732">
                  <a:moveTo>
                    <a:pt x="132257" y="0"/>
                  </a:moveTo>
                  <a:cubicBezTo>
                    <a:pt x="111053" y="10867"/>
                    <a:pt x="92589" y="19878"/>
                    <a:pt x="88966" y="20408"/>
                  </a:cubicBezTo>
                  <a:cubicBezTo>
                    <a:pt x="79601" y="21733"/>
                    <a:pt x="56896" y="37724"/>
                    <a:pt x="56896" y="37724"/>
                  </a:cubicBezTo>
                  <a:lnTo>
                    <a:pt x="26151" y="21733"/>
                  </a:lnTo>
                  <a:lnTo>
                    <a:pt x="23501" y="9718"/>
                  </a:lnTo>
                  <a:lnTo>
                    <a:pt x="22882" y="9453"/>
                  </a:lnTo>
                  <a:cubicBezTo>
                    <a:pt x="21645" y="20938"/>
                    <a:pt x="19967" y="34279"/>
                    <a:pt x="18907" y="38520"/>
                  </a:cubicBezTo>
                  <a:cubicBezTo>
                    <a:pt x="16875" y="46559"/>
                    <a:pt x="16875" y="86581"/>
                    <a:pt x="10867" y="94532"/>
                  </a:cubicBezTo>
                  <a:cubicBezTo>
                    <a:pt x="7245" y="99391"/>
                    <a:pt x="2827" y="123245"/>
                    <a:pt x="0" y="143565"/>
                  </a:cubicBezTo>
                  <a:cubicBezTo>
                    <a:pt x="11043" y="149573"/>
                    <a:pt x="23942" y="155934"/>
                    <a:pt x="30127" y="156641"/>
                  </a:cubicBezTo>
                  <a:cubicBezTo>
                    <a:pt x="42142" y="157966"/>
                    <a:pt x="56808" y="144625"/>
                    <a:pt x="56808" y="136586"/>
                  </a:cubicBezTo>
                  <a:cubicBezTo>
                    <a:pt x="56808" y="128546"/>
                    <a:pt x="67498" y="127221"/>
                    <a:pt x="78188" y="127221"/>
                  </a:cubicBezTo>
                  <a:cubicBezTo>
                    <a:pt x="88878" y="127221"/>
                    <a:pt x="90203" y="115205"/>
                    <a:pt x="98243" y="111141"/>
                  </a:cubicBezTo>
                  <a:cubicBezTo>
                    <a:pt x="106283" y="107166"/>
                    <a:pt x="80927" y="84461"/>
                    <a:pt x="72887" y="81810"/>
                  </a:cubicBezTo>
                  <a:cubicBezTo>
                    <a:pt x="64848" y="79160"/>
                    <a:pt x="79513" y="61755"/>
                    <a:pt x="106283" y="60430"/>
                  </a:cubicBezTo>
                  <a:cubicBezTo>
                    <a:pt x="132963" y="59105"/>
                    <a:pt x="126337" y="49740"/>
                    <a:pt x="141003" y="49740"/>
                  </a:cubicBezTo>
                  <a:cubicBezTo>
                    <a:pt x="141710" y="49740"/>
                    <a:pt x="142240" y="49740"/>
                    <a:pt x="142859" y="49740"/>
                  </a:cubicBezTo>
                  <a:cubicBezTo>
                    <a:pt x="140296" y="38078"/>
                    <a:pt x="137028" y="23942"/>
                    <a:pt x="134907" y="16521"/>
                  </a:cubicBezTo>
                  <a:cubicBezTo>
                    <a:pt x="133670" y="12192"/>
                    <a:pt x="132875" y="6184"/>
                    <a:pt x="132257" y="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22">
              <a:extLst>
                <a:ext uri="{FF2B5EF4-FFF2-40B4-BE49-F238E27FC236}">
                  <a16:creationId xmlns:a16="http://schemas.microsoft.com/office/drawing/2014/main" id="{1F78C102-9749-4E0C-A463-571F46FD717A}"/>
                </a:ext>
              </a:extLst>
            </p:cNvPr>
            <p:cNvSpPr/>
            <p:nvPr/>
          </p:nvSpPr>
          <p:spPr>
            <a:xfrm>
              <a:off x="8068817" y="2738339"/>
              <a:ext cx="368929" cy="155484"/>
            </a:xfrm>
            <a:custGeom>
              <a:avLst/>
              <a:gdLst>
                <a:gd name="connsiteX0" fmla="*/ 340570 w 368929"/>
                <a:gd name="connsiteY0" fmla="*/ 28494 h 155484"/>
                <a:gd name="connsiteX1" fmla="*/ 308588 w 368929"/>
                <a:gd name="connsiteY1" fmla="*/ 19482 h 155484"/>
                <a:gd name="connsiteX2" fmla="*/ 221566 w 368929"/>
                <a:gd name="connsiteY2" fmla="*/ 14446 h 155484"/>
                <a:gd name="connsiteX3" fmla="*/ 176596 w 368929"/>
                <a:gd name="connsiteY3" fmla="*/ 1459 h 155484"/>
                <a:gd name="connsiteX4" fmla="*/ 141611 w 368929"/>
                <a:gd name="connsiteY4" fmla="*/ 15506 h 155484"/>
                <a:gd name="connsiteX5" fmla="*/ 111572 w 368929"/>
                <a:gd name="connsiteY5" fmla="*/ 20454 h 155484"/>
                <a:gd name="connsiteX6" fmla="*/ 65543 w 368929"/>
                <a:gd name="connsiteY6" fmla="*/ 21514 h 155484"/>
                <a:gd name="connsiteX7" fmla="*/ 44517 w 368929"/>
                <a:gd name="connsiteY7" fmla="*/ 44485 h 155484"/>
                <a:gd name="connsiteX8" fmla="*/ 34268 w 368929"/>
                <a:gd name="connsiteY8" fmla="*/ 63303 h 155484"/>
                <a:gd name="connsiteX9" fmla="*/ 46813 w 368929"/>
                <a:gd name="connsiteY9" fmla="*/ 74523 h 155484"/>
                <a:gd name="connsiteX10" fmla="*/ 73495 w 368929"/>
                <a:gd name="connsiteY10" fmla="*/ 73198 h 155484"/>
                <a:gd name="connsiteX11" fmla="*/ 120230 w 368929"/>
                <a:gd name="connsiteY11" fmla="*/ 94578 h 155484"/>
                <a:gd name="connsiteX12" fmla="*/ 105565 w 368929"/>
                <a:gd name="connsiteY12" fmla="*/ 111982 h 155484"/>
                <a:gd name="connsiteX13" fmla="*/ 73495 w 368929"/>
                <a:gd name="connsiteY13" fmla="*/ 117283 h 155484"/>
                <a:gd name="connsiteX14" fmla="*/ 24108 w 368929"/>
                <a:gd name="connsiteY14" fmla="*/ 123998 h 155484"/>
                <a:gd name="connsiteX15" fmla="*/ 77 w 368929"/>
                <a:gd name="connsiteY15" fmla="*/ 144053 h 155484"/>
                <a:gd name="connsiteX16" fmla="*/ 48227 w 368929"/>
                <a:gd name="connsiteY16" fmla="*/ 148028 h 155484"/>
                <a:gd name="connsiteX17" fmla="*/ 78972 w 368929"/>
                <a:gd name="connsiteY17" fmla="*/ 149354 h 155484"/>
                <a:gd name="connsiteX18" fmla="*/ 106978 w 368929"/>
                <a:gd name="connsiteY18" fmla="*/ 154743 h 155484"/>
                <a:gd name="connsiteX19" fmla="*/ 150976 w 368929"/>
                <a:gd name="connsiteY19" fmla="*/ 152092 h 155484"/>
                <a:gd name="connsiteX20" fmla="*/ 156542 w 368929"/>
                <a:gd name="connsiteY20" fmla="*/ 135306 h 155484"/>
                <a:gd name="connsiteX21" fmla="*/ 171560 w 368929"/>
                <a:gd name="connsiteY21" fmla="*/ 126295 h 155484"/>
                <a:gd name="connsiteX22" fmla="*/ 190291 w 368929"/>
                <a:gd name="connsiteY22" fmla="*/ 114280 h 155484"/>
                <a:gd name="connsiteX23" fmla="*/ 210522 w 368929"/>
                <a:gd name="connsiteY23" fmla="*/ 107565 h 155484"/>
                <a:gd name="connsiteX24" fmla="*/ 231549 w 368929"/>
                <a:gd name="connsiteY24" fmla="*/ 114280 h 155484"/>
                <a:gd name="connsiteX25" fmla="*/ 251780 w 368929"/>
                <a:gd name="connsiteY25" fmla="*/ 100762 h 155484"/>
                <a:gd name="connsiteX26" fmla="*/ 282526 w 368929"/>
                <a:gd name="connsiteY26" fmla="*/ 91751 h 155484"/>
                <a:gd name="connsiteX27" fmla="*/ 309560 w 368929"/>
                <a:gd name="connsiteY27" fmla="*/ 76732 h 155484"/>
                <a:gd name="connsiteX28" fmla="*/ 335799 w 368929"/>
                <a:gd name="connsiteY28" fmla="*/ 61713 h 155484"/>
                <a:gd name="connsiteX29" fmla="*/ 365838 w 368929"/>
                <a:gd name="connsiteY29" fmla="*/ 46693 h 155484"/>
                <a:gd name="connsiteX30" fmla="*/ 368930 w 368929"/>
                <a:gd name="connsiteY30" fmla="*/ 39449 h 155484"/>
                <a:gd name="connsiteX31" fmla="*/ 340570 w 368929"/>
                <a:gd name="connsiteY31" fmla="*/ 28494 h 1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8929" h="155484">
                  <a:moveTo>
                    <a:pt x="340570" y="28494"/>
                  </a:moveTo>
                  <a:cubicBezTo>
                    <a:pt x="327583" y="13475"/>
                    <a:pt x="323607" y="23458"/>
                    <a:pt x="308588" y="19482"/>
                  </a:cubicBezTo>
                  <a:cubicBezTo>
                    <a:pt x="293569" y="15506"/>
                    <a:pt x="233581" y="9411"/>
                    <a:pt x="221566" y="14446"/>
                  </a:cubicBezTo>
                  <a:cubicBezTo>
                    <a:pt x="209550" y="19482"/>
                    <a:pt x="184548" y="5435"/>
                    <a:pt x="176596" y="1459"/>
                  </a:cubicBezTo>
                  <a:cubicBezTo>
                    <a:pt x="168557" y="-2516"/>
                    <a:pt x="142583" y="1459"/>
                    <a:pt x="141611" y="15506"/>
                  </a:cubicBezTo>
                  <a:cubicBezTo>
                    <a:pt x="140639" y="29466"/>
                    <a:pt x="129595" y="29466"/>
                    <a:pt x="111572" y="20454"/>
                  </a:cubicBezTo>
                  <a:cubicBezTo>
                    <a:pt x="93550" y="11443"/>
                    <a:pt x="66515" y="11443"/>
                    <a:pt x="65543" y="21514"/>
                  </a:cubicBezTo>
                  <a:cubicBezTo>
                    <a:pt x="64483" y="31498"/>
                    <a:pt x="51496" y="41481"/>
                    <a:pt x="44517" y="44485"/>
                  </a:cubicBezTo>
                  <a:cubicBezTo>
                    <a:pt x="41866" y="45633"/>
                    <a:pt x="38067" y="53761"/>
                    <a:pt x="34268" y="63303"/>
                  </a:cubicBezTo>
                  <a:cubicBezTo>
                    <a:pt x="39834" y="65423"/>
                    <a:pt x="43191" y="70106"/>
                    <a:pt x="46813" y="74523"/>
                  </a:cubicBezTo>
                  <a:cubicBezTo>
                    <a:pt x="53439" y="82474"/>
                    <a:pt x="70844" y="81237"/>
                    <a:pt x="73495" y="73198"/>
                  </a:cubicBezTo>
                  <a:cubicBezTo>
                    <a:pt x="76145" y="65158"/>
                    <a:pt x="104239" y="81237"/>
                    <a:pt x="120230" y="94578"/>
                  </a:cubicBezTo>
                  <a:cubicBezTo>
                    <a:pt x="136221" y="107919"/>
                    <a:pt x="112191" y="98554"/>
                    <a:pt x="105565" y="111982"/>
                  </a:cubicBezTo>
                  <a:cubicBezTo>
                    <a:pt x="98850" y="125323"/>
                    <a:pt x="78884" y="111982"/>
                    <a:pt x="73495" y="117283"/>
                  </a:cubicBezTo>
                  <a:cubicBezTo>
                    <a:pt x="68194" y="122584"/>
                    <a:pt x="33473" y="125323"/>
                    <a:pt x="24108" y="123998"/>
                  </a:cubicBezTo>
                  <a:cubicBezTo>
                    <a:pt x="14743" y="122672"/>
                    <a:pt x="-1248" y="137338"/>
                    <a:pt x="77" y="144053"/>
                  </a:cubicBezTo>
                  <a:cubicBezTo>
                    <a:pt x="1403" y="150767"/>
                    <a:pt x="36124" y="140077"/>
                    <a:pt x="48227" y="148028"/>
                  </a:cubicBezTo>
                  <a:cubicBezTo>
                    <a:pt x="60242" y="156068"/>
                    <a:pt x="72258" y="139989"/>
                    <a:pt x="78972" y="149354"/>
                  </a:cubicBezTo>
                  <a:cubicBezTo>
                    <a:pt x="85598" y="158719"/>
                    <a:pt x="100352" y="152004"/>
                    <a:pt x="106978" y="154743"/>
                  </a:cubicBezTo>
                  <a:cubicBezTo>
                    <a:pt x="113604" y="157393"/>
                    <a:pt x="150710" y="152092"/>
                    <a:pt x="150976" y="152092"/>
                  </a:cubicBezTo>
                  <a:cubicBezTo>
                    <a:pt x="155039" y="147322"/>
                    <a:pt x="156542" y="140872"/>
                    <a:pt x="156542" y="135306"/>
                  </a:cubicBezTo>
                  <a:cubicBezTo>
                    <a:pt x="156542" y="126295"/>
                    <a:pt x="164051" y="128592"/>
                    <a:pt x="171560" y="126295"/>
                  </a:cubicBezTo>
                  <a:cubicBezTo>
                    <a:pt x="179070" y="123998"/>
                    <a:pt x="184282" y="114280"/>
                    <a:pt x="190291" y="114280"/>
                  </a:cubicBezTo>
                  <a:cubicBezTo>
                    <a:pt x="196298" y="114280"/>
                    <a:pt x="204514" y="105268"/>
                    <a:pt x="210522" y="107565"/>
                  </a:cubicBezTo>
                  <a:cubicBezTo>
                    <a:pt x="216530" y="109862"/>
                    <a:pt x="224039" y="120287"/>
                    <a:pt x="231549" y="114280"/>
                  </a:cubicBezTo>
                  <a:cubicBezTo>
                    <a:pt x="239058" y="108272"/>
                    <a:pt x="241267" y="113484"/>
                    <a:pt x="251780" y="100762"/>
                  </a:cubicBezTo>
                  <a:cubicBezTo>
                    <a:pt x="262294" y="88040"/>
                    <a:pt x="269008" y="90249"/>
                    <a:pt x="282526" y="91751"/>
                  </a:cubicBezTo>
                  <a:cubicBezTo>
                    <a:pt x="298251" y="93518"/>
                    <a:pt x="305054" y="85743"/>
                    <a:pt x="309560" y="76732"/>
                  </a:cubicBezTo>
                  <a:cubicBezTo>
                    <a:pt x="314065" y="67720"/>
                    <a:pt x="327583" y="67720"/>
                    <a:pt x="335799" y="61713"/>
                  </a:cubicBezTo>
                  <a:cubicBezTo>
                    <a:pt x="344016" y="55705"/>
                    <a:pt x="360537" y="48990"/>
                    <a:pt x="365838" y="46693"/>
                  </a:cubicBezTo>
                  <a:cubicBezTo>
                    <a:pt x="368400" y="45633"/>
                    <a:pt x="368930" y="42983"/>
                    <a:pt x="368930" y="39449"/>
                  </a:cubicBezTo>
                  <a:cubicBezTo>
                    <a:pt x="356738" y="29731"/>
                    <a:pt x="351437" y="41039"/>
                    <a:pt x="340570" y="2849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23">
              <a:extLst>
                <a:ext uri="{FF2B5EF4-FFF2-40B4-BE49-F238E27FC236}">
                  <a16:creationId xmlns:a16="http://schemas.microsoft.com/office/drawing/2014/main" id="{DB47327C-0531-400C-8CDE-5A014649F0FB}"/>
                </a:ext>
              </a:extLst>
            </p:cNvPr>
            <p:cNvSpPr/>
            <p:nvPr/>
          </p:nvSpPr>
          <p:spPr>
            <a:xfrm>
              <a:off x="7054308" y="2718010"/>
              <a:ext cx="230816" cy="102672"/>
            </a:xfrm>
            <a:custGeom>
              <a:avLst/>
              <a:gdLst>
                <a:gd name="connsiteX0" fmla="*/ 92677 w 230816"/>
                <a:gd name="connsiteY0" fmla="*/ 80805 h 102672"/>
                <a:gd name="connsiteX1" fmla="*/ 116619 w 230816"/>
                <a:gd name="connsiteY1" fmla="*/ 99800 h 102672"/>
                <a:gd name="connsiteX2" fmla="*/ 118122 w 230816"/>
                <a:gd name="connsiteY2" fmla="*/ 102009 h 102672"/>
                <a:gd name="connsiteX3" fmla="*/ 152400 w 230816"/>
                <a:gd name="connsiteY3" fmla="*/ 95029 h 102672"/>
                <a:gd name="connsiteX4" fmla="*/ 182438 w 230816"/>
                <a:gd name="connsiteY4" fmla="*/ 98121 h 102672"/>
                <a:gd name="connsiteX5" fmla="*/ 180671 w 230816"/>
                <a:gd name="connsiteY5" fmla="*/ 90788 h 102672"/>
                <a:gd name="connsiteX6" fmla="*/ 203731 w 230816"/>
                <a:gd name="connsiteY6" fmla="*/ 97768 h 102672"/>
                <a:gd name="connsiteX7" fmla="*/ 229704 w 230816"/>
                <a:gd name="connsiteY7" fmla="*/ 99800 h 102672"/>
                <a:gd name="connsiteX8" fmla="*/ 218749 w 230816"/>
                <a:gd name="connsiteY8" fmla="*/ 84781 h 102672"/>
                <a:gd name="connsiteX9" fmla="*/ 225552 w 230816"/>
                <a:gd name="connsiteY9" fmla="*/ 72500 h 102672"/>
                <a:gd name="connsiteX10" fmla="*/ 204791 w 230816"/>
                <a:gd name="connsiteY10" fmla="*/ 61810 h 102672"/>
                <a:gd name="connsiteX11" fmla="*/ 194277 w 230816"/>
                <a:gd name="connsiteY11" fmla="*/ 40784 h 102672"/>
                <a:gd name="connsiteX12" fmla="*/ 182262 w 230816"/>
                <a:gd name="connsiteY12" fmla="*/ 36278 h 102672"/>
                <a:gd name="connsiteX13" fmla="*/ 147806 w 230816"/>
                <a:gd name="connsiteY13" fmla="*/ 40784 h 102672"/>
                <a:gd name="connsiteX14" fmla="*/ 126779 w 230816"/>
                <a:gd name="connsiteY14" fmla="*/ 30270 h 102672"/>
                <a:gd name="connsiteX15" fmla="*/ 105753 w 230816"/>
                <a:gd name="connsiteY15" fmla="*/ 16753 h 102672"/>
                <a:gd name="connsiteX16" fmla="*/ 53274 w 230816"/>
                <a:gd name="connsiteY16" fmla="*/ 12247 h 102672"/>
                <a:gd name="connsiteX17" fmla="*/ 12722 w 230816"/>
                <a:gd name="connsiteY17" fmla="*/ 232 h 102672"/>
                <a:gd name="connsiteX18" fmla="*/ 0 w 230816"/>
                <a:gd name="connsiteY18" fmla="*/ 6151 h 102672"/>
                <a:gd name="connsiteX19" fmla="*/ 52214 w 230816"/>
                <a:gd name="connsiteY19" fmla="*/ 35306 h 102672"/>
                <a:gd name="connsiteX20" fmla="*/ 65201 w 230816"/>
                <a:gd name="connsiteY20" fmla="*/ 70292 h 102672"/>
                <a:gd name="connsiteX21" fmla="*/ 57426 w 230816"/>
                <a:gd name="connsiteY21" fmla="*/ 81865 h 102672"/>
                <a:gd name="connsiteX22" fmla="*/ 92677 w 230816"/>
                <a:gd name="connsiteY22" fmla="*/ 80805 h 10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0816" h="102672">
                  <a:moveTo>
                    <a:pt x="92677" y="80805"/>
                  </a:moveTo>
                  <a:cubicBezTo>
                    <a:pt x="103632" y="75857"/>
                    <a:pt x="107696" y="87873"/>
                    <a:pt x="116619" y="99800"/>
                  </a:cubicBezTo>
                  <a:cubicBezTo>
                    <a:pt x="117238" y="100595"/>
                    <a:pt x="117679" y="101302"/>
                    <a:pt x="118122" y="102009"/>
                  </a:cubicBezTo>
                  <a:cubicBezTo>
                    <a:pt x="130490" y="100153"/>
                    <a:pt x="139855" y="96531"/>
                    <a:pt x="152400" y="95029"/>
                  </a:cubicBezTo>
                  <a:cubicBezTo>
                    <a:pt x="161412" y="93969"/>
                    <a:pt x="173162" y="95912"/>
                    <a:pt x="182438" y="98121"/>
                  </a:cubicBezTo>
                  <a:cubicBezTo>
                    <a:pt x="180760" y="95206"/>
                    <a:pt x="179788" y="92644"/>
                    <a:pt x="180671" y="90788"/>
                  </a:cubicBezTo>
                  <a:cubicBezTo>
                    <a:pt x="183675" y="84781"/>
                    <a:pt x="198695" y="92820"/>
                    <a:pt x="203731" y="97768"/>
                  </a:cubicBezTo>
                  <a:cubicBezTo>
                    <a:pt x="208678" y="102804"/>
                    <a:pt x="224757" y="104747"/>
                    <a:pt x="229704" y="99800"/>
                  </a:cubicBezTo>
                  <a:cubicBezTo>
                    <a:pt x="234652" y="94764"/>
                    <a:pt x="221665" y="89816"/>
                    <a:pt x="218749" y="84781"/>
                  </a:cubicBezTo>
                  <a:cubicBezTo>
                    <a:pt x="217248" y="82307"/>
                    <a:pt x="221223" y="77094"/>
                    <a:pt x="225552" y="72500"/>
                  </a:cubicBezTo>
                  <a:cubicBezTo>
                    <a:pt x="216894" y="67641"/>
                    <a:pt x="207883" y="60750"/>
                    <a:pt x="204791" y="61810"/>
                  </a:cubicBezTo>
                  <a:cubicBezTo>
                    <a:pt x="200285" y="63312"/>
                    <a:pt x="200285" y="40784"/>
                    <a:pt x="194277" y="40784"/>
                  </a:cubicBezTo>
                  <a:cubicBezTo>
                    <a:pt x="188270" y="40784"/>
                    <a:pt x="188270" y="36278"/>
                    <a:pt x="182262" y="36278"/>
                  </a:cubicBezTo>
                  <a:cubicBezTo>
                    <a:pt x="176254" y="36278"/>
                    <a:pt x="153725" y="36278"/>
                    <a:pt x="147806" y="40784"/>
                  </a:cubicBezTo>
                  <a:cubicBezTo>
                    <a:pt x="141799" y="45289"/>
                    <a:pt x="134289" y="30270"/>
                    <a:pt x="126779" y="30270"/>
                  </a:cubicBezTo>
                  <a:cubicBezTo>
                    <a:pt x="119270" y="30270"/>
                    <a:pt x="110258" y="22761"/>
                    <a:pt x="105753" y="16753"/>
                  </a:cubicBezTo>
                  <a:cubicBezTo>
                    <a:pt x="101247" y="10745"/>
                    <a:pt x="63787" y="19757"/>
                    <a:pt x="53274" y="12247"/>
                  </a:cubicBezTo>
                  <a:cubicBezTo>
                    <a:pt x="42761" y="4737"/>
                    <a:pt x="23236" y="-1270"/>
                    <a:pt x="12722" y="232"/>
                  </a:cubicBezTo>
                  <a:cubicBezTo>
                    <a:pt x="9983" y="585"/>
                    <a:pt x="5390" y="2970"/>
                    <a:pt x="0" y="6151"/>
                  </a:cubicBezTo>
                  <a:cubicBezTo>
                    <a:pt x="19702" y="17636"/>
                    <a:pt x="48327" y="14632"/>
                    <a:pt x="52214" y="35306"/>
                  </a:cubicBezTo>
                  <a:cubicBezTo>
                    <a:pt x="56720" y="59248"/>
                    <a:pt x="70237" y="49795"/>
                    <a:pt x="65201" y="70292"/>
                  </a:cubicBezTo>
                  <a:cubicBezTo>
                    <a:pt x="64229" y="74356"/>
                    <a:pt x="61402" y="78243"/>
                    <a:pt x="57426" y="81865"/>
                  </a:cubicBezTo>
                  <a:cubicBezTo>
                    <a:pt x="72975" y="83102"/>
                    <a:pt x="87641" y="83102"/>
                    <a:pt x="92677" y="8080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24">
              <a:extLst>
                <a:ext uri="{FF2B5EF4-FFF2-40B4-BE49-F238E27FC236}">
                  <a16:creationId xmlns:a16="http://schemas.microsoft.com/office/drawing/2014/main" id="{2AE31CEF-628E-4B94-9D88-EA7A68403EA4}"/>
                </a:ext>
              </a:extLst>
            </p:cNvPr>
            <p:cNvSpPr/>
            <p:nvPr/>
          </p:nvSpPr>
          <p:spPr>
            <a:xfrm>
              <a:off x="6590129" y="2780261"/>
              <a:ext cx="630653" cy="247197"/>
            </a:xfrm>
            <a:custGeom>
              <a:avLst/>
              <a:gdLst>
                <a:gd name="connsiteX0" fmla="*/ 614547 w 630653"/>
                <a:gd name="connsiteY0" fmla="*/ 171483 h 247197"/>
                <a:gd name="connsiteX1" fmla="*/ 614547 w 630653"/>
                <a:gd name="connsiteY1" fmla="*/ 135437 h 247197"/>
                <a:gd name="connsiteX2" fmla="*/ 613223 w 630653"/>
                <a:gd name="connsiteY2" fmla="*/ 107431 h 247197"/>
                <a:gd name="connsiteX3" fmla="*/ 622057 w 630653"/>
                <a:gd name="connsiteY3" fmla="*/ 90026 h 247197"/>
                <a:gd name="connsiteX4" fmla="*/ 615873 w 630653"/>
                <a:gd name="connsiteY4" fmla="*/ 77569 h 247197"/>
                <a:gd name="connsiteX5" fmla="*/ 589899 w 630653"/>
                <a:gd name="connsiteY5" fmla="*/ 66614 h 247197"/>
                <a:gd name="connsiteX6" fmla="*/ 580887 w 630653"/>
                <a:gd name="connsiteY6" fmla="*/ 37636 h 247197"/>
                <a:gd name="connsiteX7" fmla="*/ 556945 w 630653"/>
                <a:gd name="connsiteY7" fmla="*/ 18641 h 247197"/>
                <a:gd name="connsiteX8" fmla="*/ 521605 w 630653"/>
                <a:gd name="connsiteY8" fmla="*/ 19701 h 247197"/>
                <a:gd name="connsiteX9" fmla="*/ 458879 w 630653"/>
                <a:gd name="connsiteY9" fmla="*/ 40640 h 247197"/>
                <a:gd name="connsiteX10" fmla="*/ 399862 w 630653"/>
                <a:gd name="connsiteY10" fmla="*/ 42142 h 247197"/>
                <a:gd name="connsiteX11" fmla="*/ 359841 w 630653"/>
                <a:gd name="connsiteY11" fmla="*/ 29155 h 247197"/>
                <a:gd name="connsiteX12" fmla="*/ 329803 w 630653"/>
                <a:gd name="connsiteY12" fmla="*/ 15637 h 247197"/>
                <a:gd name="connsiteX13" fmla="*/ 279267 w 630653"/>
                <a:gd name="connsiteY13" fmla="*/ 2120 h 247197"/>
                <a:gd name="connsiteX14" fmla="*/ 176696 w 630653"/>
                <a:gd name="connsiteY14" fmla="*/ 33661 h 247197"/>
                <a:gd name="connsiteX15" fmla="*/ 102660 w 630653"/>
                <a:gd name="connsiteY15" fmla="*/ 37636 h 247197"/>
                <a:gd name="connsiteX16" fmla="*/ 85609 w 630653"/>
                <a:gd name="connsiteY16" fmla="*/ 63610 h 247197"/>
                <a:gd name="connsiteX17" fmla="*/ 14578 w 630653"/>
                <a:gd name="connsiteY17" fmla="*/ 69618 h 247197"/>
                <a:gd name="connsiteX18" fmla="*/ 7598 w 630653"/>
                <a:gd name="connsiteY18" fmla="*/ 94620 h 247197"/>
                <a:gd name="connsiteX19" fmla="*/ 21645 w 630653"/>
                <a:gd name="connsiteY19" fmla="*/ 104074 h 247197"/>
                <a:gd name="connsiteX20" fmla="*/ 24649 w 630653"/>
                <a:gd name="connsiteY20" fmla="*/ 129076 h 247197"/>
                <a:gd name="connsiteX21" fmla="*/ 25710 w 630653"/>
                <a:gd name="connsiteY21" fmla="*/ 152577 h 247197"/>
                <a:gd name="connsiteX22" fmla="*/ 25710 w 630653"/>
                <a:gd name="connsiteY22" fmla="*/ 171130 h 247197"/>
                <a:gd name="connsiteX23" fmla="*/ 42672 w 630653"/>
                <a:gd name="connsiteY23" fmla="*/ 188623 h 247197"/>
                <a:gd name="connsiteX24" fmla="*/ 64671 w 630653"/>
                <a:gd name="connsiteY24" fmla="*/ 202140 h 247197"/>
                <a:gd name="connsiteX25" fmla="*/ 81633 w 630653"/>
                <a:gd name="connsiteY25" fmla="*/ 207175 h 247197"/>
                <a:gd name="connsiteX26" fmla="*/ 102660 w 630653"/>
                <a:gd name="connsiteY26" fmla="*/ 228644 h 247197"/>
                <a:gd name="connsiteX27" fmla="*/ 146127 w 630653"/>
                <a:gd name="connsiteY27" fmla="*/ 220693 h 247197"/>
                <a:gd name="connsiteX28" fmla="*/ 173604 w 630653"/>
                <a:gd name="connsiteY28" fmla="*/ 208147 h 247197"/>
                <a:gd name="connsiteX29" fmla="*/ 219633 w 630653"/>
                <a:gd name="connsiteY29" fmla="*/ 235182 h 247197"/>
                <a:gd name="connsiteX30" fmla="*/ 254619 w 630653"/>
                <a:gd name="connsiteY30" fmla="*/ 229174 h 247197"/>
                <a:gd name="connsiteX31" fmla="*/ 286159 w 630653"/>
                <a:gd name="connsiteY31" fmla="*/ 209208 h 247197"/>
                <a:gd name="connsiteX32" fmla="*/ 312221 w 630653"/>
                <a:gd name="connsiteY32" fmla="*/ 215657 h 247197"/>
                <a:gd name="connsiteX33" fmla="*/ 338196 w 630653"/>
                <a:gd name="connsiteY33" fmla="*/ 208678 h 247197"/>
                <a:gd name="connsiteX34" fmla="*/ 329184 w 630653"/>
                <a:gd name="connsiteY34" fmla="*/ 235712 h 247197"/>
                <a:gd name="connsiteX35" fmla="*/ 329979 w 630653"/>
                <a:gd name="connsiteY35" fmla="*/ 247197 h 247197"/>
                <a:gd name="connsiteX36" fmla="*/ 350034 w 630653"/>
                <a:gd name="connsiteY36" fmla="*/ 223697 h 247197"/>
                <a:gd name="connsiteX37" fmla="*/ 363375 w 630653"/>
                <a:gd name="connsiteY37" fmla="*/ 215657 h 247197"/>
                <a:gd name="connsiteX38" fmla="*/ 394120 w 630653"/>
                <a:gd name="connsiteY38" fmla="*/ 215657 h 247197"/>
                <a:gd name="connsiteX39" fmla="*/ 415500 w 630653"/>
                <a:gd name="connsiteY39" fmla="*/ 211681 h 247197"/>
                <a:gd name="connsiteX40" fmla="*/ 454196 w 630653"/>
                <a:gd name="connsiteY40" fmla="*/ 213006 h 247197"/>
                <a:gd name="connsiteX41" fmla="*/ 499607 w 630653"/>
                <a:gd name="connsiteY41" fmla="*/ 199666 h 247197"/>
                <a:gd name="connsiteX42" fmla="*/ 536978 w 630653"/>
                <a:gd name="connsiteY42" fmla="*/ 194365 h 247197"/>
                <a:gd name="connsiteX43" fmla="*/ 549700 w 630653"/>
                <a:gd name="connsiteY43" fmla="*/ 198164 h 247197"/>
                <a:gd name="connsiteX44" fmla="*/ 564808 w 630653"/>
                <a:gd name="connsiteY44" fmla="*/ 186679 h 247197"/>
                <a:gd name="connsiteX45" fmla="*/ 594846 w 630653"/>
                <a:gd name="connsiteY45" fmla="*/ 192687 h 247197"/>
                <a:gd name="connsiteX46" fmla="*/ 630538 w 630653"/>
                <a:gd name="connsiteY46" fmla="*/ 198341 h 247197"/>
                <a:gd name="connsiteX47" fmla="*/ 614547 w 630653"/>
                <a:gd name="connsiteY47" fmla="*/ 171483 h 247197"/>
                <a:gd name="connsiteX48" fmla="*/ 51242 w 630653"/>
                <a:gd name="connsiteY48" fmla="*/ 42584 h 247197"/>
                <a:gd name="connsiteX49" fmla="*/ 96741 w 630653"/>
                <a:gd name="connsiteY49" fmla="*/ 38078 h 247197"/>
                <a:gd name="connsiteX50" fmla="*/ 71208 w 630653"/>
                <a:gd name="connsiteY50" fmla="*/ 17581 h 247197"/>
                <a:gd name="connsiteX51" fmla="*/ 62815 w 630653"/>
                <a:gd name="connsiteY51" fmla="*/ 0 h 247197"/>
                <a:gd name="connsiteX52" fmla="*/ 49121 w 630653"/>
                <a:gd name="connsiteY52" fmla="*/ 2562 h 247197"/>
                <a:gd name="connsiteX53" fmla="*/ 14666 w 630653"/>
                <a:gd name="connsiteY53" fmla="*/ 2562 h 247197"/>
                <a:gd name="connsiteX54" fmla="*/ 17670 w 630653"/>
                <a:gd name="connsiteY54" fmla="*/ 25091 h 247197"/>
                <a:gd name="connsiteX55" fmla="*/ 7952 w 630653"/>
                <a:gd name="connsiteY55" fmla="*/ 40817 h 247197"/>
                <a:gd name="connsiteX56" fmla="*/ 0 w 630653"/>
                <a:gd name="connsiteY56" fmla="*/ 52390 h 247197"/>
                <a:gd name="connsiteX57" fmla="*/ 19701 w 630653"/>
                <a:gd name="connsiteY57" fmla="*/ 62020 h 247197"/>
                <a:gd name="connsiteX58" fmla="*/ 51242 w 630653"/>
                <a:gd name="connsiteY58" fmla="*/ 42584 h 24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30653" h="247197">
                  <a:moveTo>
                    <a:pt x="614547" y="171483"/>
                  </a:moveTo>
                  <a:cubicBezTo>
                    <a:pt x="609158" y="170158"/>
                    <a:pt x="617198" y="140826"/>
                    <a:pt x="614547" y="135437"/>
                  </a:cubicBezTo>
                  <a:cubicBezTo>
                    <a:pt x="611897" y="130136"/>
                    <a:pt x="605183" y="107431"/>
                    <a:pt x="613223" y="107431"/>
                  </a:cubicBezTo>
                  <a:cubicBezTo>
                    <a:pt x="620467" y="107431"/>
                    <a:pt x="612516" y="90998"/>
                    <a:pt x="622057" y="90026"/>
                  </a:cubicBezTo>
                  <a:cubicBezTo>
                    <a:pt x="620025" y="84284"/>
                    <a:pt x="617816" y="79160"/>
                    <a:pt x="615873" y="77569"/>
                  </a:cubicBezTo>
                  <a:cubicBezTo>
                    <a:pt x="610925" y="73594"/>
                    <a:pt x="595818" y="81545"/>
                    <a:pt x="589899" y="66614"/>
                  </a:cubicBezTo>
                  <a:cubicBezTo>
                    <a:pt x="583891" y="51595"/>
                    <a:pt x="589899" y="49563"/>
                    <a:pt x="580887" y="37636"/>
                  </a:cubicBezTo>
                  <a:cubicBezTo>
                    <a:pt x="571875" y="25621"/>
                    <a:pt x="567900" y="13605"/>
                    <a:pt x="556945" y="18641"/>
                  </a:cubicBezTo>
                  <a:cubicBezTo>
                    <a:pt x="551821" y="20938"/>
                    <a:pt x="537155" y="20938"/>
                    <a:pt x="521605" y="19701"/>
                  </a:cubicBezTo>
                  <a:cubicBezTo>
                    <a:pt x="505350" y="34544"/>
                    <a:pt x="469745" y="44616"/>
                    <a:pt x="458879" y="40640"/>
                  </a:cubicBezTo>
                  <a:cubicBezTo>
                    <a:pt x="445362" y="35692"/>
                    <a:pt x="419387" y="42142"/>
                    <a:pt x="399862" y="42142"/>
                  </a:cubicBezTo>
                  <a:cubicBezTo>
                    <a:pt x="380337" y="42142"/>
                    <a:pt x="374860" y="28095"/>
                    <a:pt x="359841" y="29155"/>
                  </a:cubicBezTo>
                  <a:cubicBezTo>
                    <a:pt x="344822" y="30127"/>
                    <a:pt x="344822" y="15637"/>
                    <a:pt x="329803" y="15637"/>
                  </a:cubicBezTo>
                  <a:cubicBezTo>
                    <a:pt x="314783" y="15637"/>
                    <a:pt x="326268" y="8128"/>
                    <a:pt x="279267" y="2120"/>
                  </a:cubicBezTo>
                  <a:cubicBezTo>
                    <a:pt x="232266" y="-3887"/>
                    <a:pt x="191715" y="20585"/>
                    <a:pt x="176696" y="33661"/>
                  </a:cubicBezTo>
                  <a:cubicBezTo>
                    <a:pt x="161676" y="46648"/>
                    <a:pt x="107696" y="34191"/>
                    <a:pt x="102660" y="37636"/>
                  </a:cubicBezTo>
                  <a:cubicBezTo>
                    <a:pt x="97624" y="41082"/>
                    <a:pt x="103632" y="56631"/>
                    <a:pt x="85609" y="63610"/>
                  </a:cubicBezTo>
                  <a:cubicBezTo>
                    <a:pt x="67586" y="70590"/>
                    <a:pt x="28095" y="63610"/>
                    <a:pt x="14578" y="69618"/>
                  </a:cubicBezTo>
                  <a:cubicBezTo>
                    <a:pt x="1060" y="75626"/>
                    <a:pt x="-3887" y="95592"/>
                    <a:pt x="7598" y="94620"/>
                  </a:cubicBezTo>
                  <a:cubicBezTo>
                    <a:pt x="19083" y="93560"/>
                    <a:pt x="25091" y="99126"/>
                    <a:pt x="21645" y="104074"/>
                  </a:cubicBezTo>
                  <a:cubicBezTo>
                    <a:pt x="18111" y="109021"/>
                    <a:pt x="31099" y="123068"/>
                    <a:pt x="24649" y="129076"/>
                  </a:cubicBezTo>
                  <a:cubicBezTo>
                    <a:pt x="18200" y="135084"/>
                    <a:pt x="17670" y="146569"/>
                    <a:pt x="25710" y="152577"/>
                  </a:cubicBezTo>
                  <a:cubicBezTo>
                    <a:pt x="33749" y="158584"/>
                    <a:pt x="35162" y="169628"/>
                    <a:pt x="25710" y="171130"/>
                  </a:cubicBezTo>
                  <a:cubicBezTo>
                    <a:pt x="16168" y="172631"/>
                    <a:pt x="42231" y="183587"/>
                    <a:pt x="42672" y="188623"/>
                  </a:cubicBezTo>
                  <a:cubicBezTo>
                    <a:pt x="43202" y="193658"/>
                    <a:pt x="64671" y="196132"/>
                    <a:pt x="64671" y="202140"/>
                  </a:cubicBezTo>
                  <a:cubicBezTo>
                    <a:pt x="64671" y="208147"/>
                    <a:pt x="71120" y="210179"/>
                    <a:pt x="81633" y="207175"/>
                  </a:cubicBezTo>
                  <a:cubicBezTo>
                    <a:pt x="92147" y="204172"/>
                    <a:pt x="96122" y="218661"/>
                    <a:pt x="102660" y="228644"/>
                  </a:cubicBezTo>
                  <a:cubicBezTo>
                    <a:pt x="109198" y="238627"/>
                    <a:pt x="146127" y="231648"/>
                    <a:pt x="146127" y="220693"/>
                  </a:cubicBezTo>
                  <a:cubicBezTo>
                    <a:pt x="146127" y="209649"/>
                    <a:pt x="157171" y="206645"/>
                    <a:pt x="173604" y="208147"/>
                  </a:cubicBezTo>
                  <a:cubicBezTo>
                    <a:pt x="190125" y="209649"/>
                    <a:pt x="211682" y="232178"/>
                    <a:pt x="219633" y="235182"/>
                  </a:cubicBezTo>
                  <a:cubicBezTo>
                    <a:pt x="227584" y="238186"/>
                    <a:pt x="244105" y="229174"/>
                    <a:pt x="254619" y="229174"/>
                  </a:cubicBezTo>
                  <a:cubicBezTo>
                    <a:pt x="265132" y="229174"/>
                    <a:pt x="280063" y="212653"/>
                    <a:pt x="286159" y="209208"/>
                  </a:cubicBezTo>
                  <a:cubicBezTo>
                    <a:pt x="292166" y="205762"/>
                    <a:pt x="302680" y="220693"/>
                    <a:pt x="312221" y="215657"/>
                  </a:cubicBezTo>
                  <a:cubicBezTo>
                    <a:pt x="321675" y="210710"/>
                    <a:pt x="332188" y="205144"/>
                    <a:pt x="338196" y="208678"/>
                  </a:cubicBezTo>
                  <a:cubicBezTo>
                    <a:pt x="344203" y="212211"/>
                    <a:pt x="323707" y="227672"/>
                    <a:pt x="329184" y="235712"/>
                  </a:cubicBezTo>
                  <a:cubicBezTo>
                    <a:pt x="331393" y="238981"/>
                    <a:pt x="330863" y="242957"/>
                    <a:pt x="329979" y="247197"/>
                  </a:cubicBezTo>
                  <a:cubicBezTo>
                    <a:pt x="350741" y="244370"/>
                    <a:pt x="348709" y="229969"/>
                    <a:pt x="350034" y="223697"/>
                  </a:cubicBezTo>
                  <a:cubicBezTo>
                    <a:pt x="351359" y="217071"/>
                    <a:pt x="356660" y="210356"/>
                    <a:pt x="363375" y="215657"/>
                  </a:cubicBezTo>
                  <a:cubicBezTo>
                    <a:pt x="370001" y="221046"/>
                    <a:pt x="379366" y="222283"/>
                    <a:pt x="394120" y="215657"/>
                  </a:cubicBezTo>
                  <a:cubicBezTo>
                    <a:pt x="408786" y="208943"/>
                    <a:pt x="410199" y="204967"/>
                    <a:pt x="415500" y="211681"/>
                  </a:cubicBezTo>
                  <a:cubicBezTo>
                    <a:pt x="420801" y="218307"/>
                    <a:pt x="432816" y="213006"/>
                    <a:pt x="454196" y="213006"/>
                  </a:cubicBezTo>
                  <a:cubicBezTo>
                    <a:pt x="475577" y="213006"/>
                    <a:pt x="479552" y="198341"/>
                    <a:pt x="499607" y="199666"/>
                  </a:cubicBezTo>
                  <a:cubicBezTo>
                    <a:pt x="519662" y="200991"/>
                    <a:pt x="536978" y="194365"/>
                    <a:pt x="536978" y="194365"/>
                  </a:cubicBezTo>
                  <a:lnTo>
                    <a:pt x="549700" y="198164"/>
                  </a:lnTo>
                  <a:cubicBezTo>
                    <a:pt x="554913" y="193393"/>
                    <a:pt x="554560" y="188004"/>
                    <a:pt x="564808" y="186679"/>
                  </a:cubicBezTo>
                  <a:cubicBezTo>
                    <a:pt x="580799" y="184735"/>
                    <a:pt x="586806" y="196751"/>
                    <a:pt x="594846" y="192687"/>
                  </a:cubicBezTo>
                  <a:cubicBezTo>
                    <a:pt x="602797" y="188711"/>
                    <a:pt x="628241" y="215922"/>
                    <a:pt x="630538" y="198341"/>
                  </a:cubicBezTo>
                  <a:cubicBezTo>
                    <a:pt x="631952" y="194277"/>
                    <a:pt x="619937" y="172808"/>
                    <a:pt x="614547" y="171483"/>
                  </a:cubicBezTo>
                  <a:close/>
                  <a:moveTo>
                    <a:pt x="51242" y="42584"/>
                  </a:moveTo>
                  <a:cubicBezTo>
                    <a:pt x="63257" y="38078"/>
                    <a:pt x="90203" y="44085"/>
                    <a:pt x="96741" y="38078"/>
                  </a:cubicBezTo>
                  <a:cubicBezTo>
                    <a:pt x="103279" y="32070"/>
                    <a:pt x="79690" y="24561"/>
                    <a:pt x="71208" y="17581"/>
                  </a:cubicBezTo>
                  <a:cubicBezTo>
                    <a:pt x="66261" y="13517"/>
                    <a:pt x="64494" y="5919"/>
                    <a:pt x="62815" y="0"/>
                  </a:cubicBezTo>
                  <a:cubicBezTo>
                    <a:pt x="58840" y="2650"/>
                    <a:pt x="53716" y="4859"/>
                    <a:pt x="49121" y="2562"/>
                  </a:cubicBezTo>
                  <a:cubicBezTo>
                    <a:pt x="40110" y="-1944"/>
                    <a:pt x="18376" y="1060"/>
                    <a:pt x="14666" y="2562"/>
                  </a:cubicBezTo>
                  <a:cubicBezTo>
                    <a:pt x="10955" y="4064"/>
                    <a:pt x="17670" y="16786"/>
                    <a:pt x="17670" y="25091"/>
                  </a:cubicBezTo>
                  <a:cubicBezTo>
                    <a:pt x="17670" y="33307"/>
                    <a:pt x="7952" y="35604"/>
                    <a:pt x="7952" y="40817"/>
                  </a:cubicBezTo>
                  <a:cubicBezTo>
                    <a:pt x="7952" y="44881"/>
                    <a:pt x="4417" y="47619"/>
                    <a:pt x="0" y="52390"/>
                  </a:cubicBezTo>
                  <a:cubicBezTo>
                    <a:pt x="6626" y="57338"/>
                    <a:pt x="12987" y="62020"/>
                    <a:pt x="19701" y="62020"/>
                  </a:cubicBezTo>
                  <a:cubicBezTo>
                    <a:pt x="33749" y="62109"/>
                    <a:pt x="39226" y="47089"/>
                    <a:pt x="51242" y="4258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25">
              <a:extLst>
                <a:ext uri="{FF2B5EF4-FFF2-40B4-BE49-F238E27FC236}">
                  <a16:creationId xmlns:a16="http://schemas.microsoft.com/office/drawing/2014/main" id="{C1C9E50A-56F5-4500-9D89-FEFA87386934}"/>
                </a:ext>
              </a:extLst>
            </p:cNvPr>
            <p:cNvSpPr/>
            <p:nvPr/>
          </p:nvSpPr>
          <p:spPr>
            <a:xfrm>
              <a:off x="8361061" y="3031051"/>
              <a:ext cx="77595" cy="74330"/>
            </a:xfrm>
            <a:custGeom>
              <a:avLst/>
              <a:gdLst>
                <a:gd name="connsiteX0" fmla="*/ 38343 w 77595"/>
                <a:gd name="connsiteY0" fmla="*/ 30 h 74330"/>
                <a:gd name="connsiteX1" fmla="*/ 0 w 77595"/>
                <a:gd name="connsiteY1" fmla="*/ 22029 h 74330"/>
                <a:gd name="connsiteX2" fmla="*/ 5743 w 77595"/>
                <a:gd name="connsiteY2" fmla="*/ 31570 h 74330"/>
                <a:gd name="connsiteX3" fmla="*/ 25797 w 77595"/>
                <a:gd name="connsiteY3" fmla="*/ 54276 h 74330"/>
                <a:gd name="connsiteX4" fmla="*/ 29243 w 77595"/>
                <a:gd name="connsiteY4" fmla="*/ 74331 h 74330"/>
                <a:gd name="connsiteX5" fmla="*/ 43644 w 77595"/>
                <a:gd name="connsiteY5" fmla="*/ 72829 h 74330"/>
                <a:gd name="connsiteX6" fmla="*/ 77393 w 77595"/>
                <a:gd name="connsiteY6" fmla="*/ 32365 h 74330"/>
                <a:gd name="connsiteX7" fmla="*/ 38343 w 77595"/>
                <a:gd name="connsiteY7" fmla="*/ 30 h 7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95" h="74330">
                  <a:moveTo>
                    <a:pt x="38343" y="30"/>
                  </a:moveTo>
                  <a:cubicBezTo>
                    <a:pt x="26327" y="-677"/>
                    <a:pt x="3269" y="11250"/>
                    <a:pt x="0" y="22029"/>
                  </a:cubicBezTo>
                  <a:cubicBezTo>
                    <a:pt x="2386" y="24679"/>
                    <a:pt x="4682" y="27859"/>
                    <a:pt x="5743" y="31570"/>
                  </a:cubicBezTo>
                  <a:cubicBezTo>
                    <a:pt x="8393" y="40935"/>
                    <a:pt x="16433" y="48886"/>
                    <a:pt x="25797" y="54276"/>
                  </a:cubicBezTo>
                  <a:cubicBezTo>
                    <a:pt x="31540" y="57544"/>
                    <a:pt x="30745" y="66468"/>
                    <a:pt x="29243" y="74331"/>
                  </a:cubicBezTo>
                  <a:cubicBezTo>
                    <a:pt x="34544" y="74154"/>
                    <a:pt x="40021" y="73712"/>
                    <a:pt x="43644" y="72829"/>
                  </a:cubicBezTo>
                  <a:cubicBezTo>
                    <a:pt x="53362" y="70620"/>
                    <a:pt x="74389" y="40582"/>
                    <a:pt x="77393" y="32365"/>
                  </a:cubicBezTo>
                  <a:cubicBezTo>
                    <a:pt x="80308" y="24061"/>
                    <a:pt x="51065" y="825"/>
                    <a:pt x="38343" y="3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26">
              <a:extLst>
                <a:ext uri="{FF2B5EF4-FFF2-40B4-BE49-F238E27FC236}">
                  <a16:creationId xmlns:a16="http://schemas.microsoft.com/office/drawing/2014/main" id="{A182B113-0664-41CB-B9A9-AFD8E148B72D}"/>
                </a:ext>
              </a:extLst>
            </p:cNvPr>
            <p:cNvSpPr/>
            <p:nvPr/>
          </p:nvSpPr>
          <p:spPr>
            <a:xfrm>
              <a:off x="9888507" y="2749163"/>
              <a:ext cx="232266" cy="216070"/>
            </a:xfrm>
            <a:custGeom>
              <a:avLst/>
              <a:gdLst>
                <a:gd name="connsiteX0" fmla="*/ 223255 w 232266"/>
                <a:gd name="connsiteY0" fmla="*/ 10867 h 216070"/>
                <a:gd name="connsiteX1" fmla="*/ 194895 w 232266"/>
                <a:gd name="connsiteY1" fmla="*/ 0 h 216070"/>
                <a:gd name="connsiteX2" fmla="*/ 175282 w 232266"/>
                <a:gd name="connsiteY2" fmla="*/ 26151 h 216070"/>
                <a:gd name="connsiteX3" fmla="*/ 151251 w 232266"/>
                <a:gd name="connsiteY3" fmla="*/ 43556 h 216070"/>
                <a:gd name="connsiteX4" fmla="*/ 138176 w 232266"/>
                <a:gd name="connsiteY4" fmla="*/ 56631 h 216070"/>
                <a:gd name="connsiteX5" fmla="*/ 116353 w 232266"/>
                <a:gd name="connsiteY5" fmla="*/ 63169 h 216070"/>
                <a:gd name="connsiteX6" fmla="*/ 94532 w 232266"/>
                <a:gd name="connsiteY6" fmla="*/ 54422 h 216070"/>
                <a:gd name="connsiteX7" fmla="*/ 72710 w 232266"/>
                <a:gd name="connsiteY7" fmla="*/ 78365 h 216070"/>
                <a:gd name="connsiteX8" fmla="*/ 9541 w 232266"/>
                <a:gd name="connsiteY8" fmla="*/ 113262 h 216070"/>
                <a:gd name="connsiteX9" fmla="*/ 0 w 232266"/>
                <a:gd name="connsiteY9" fmla="*/ 128104 h 216070"/>
                <a:gd name="connsiteX10" fmla="*/ 38696 w 232266"/>
                <a:gd name="connsiteY10" fmla="*/ 147188 h 216070"/>
                <a:gd name="connsiteX11" fmla="*/ 18641 w 232266"/>
                <a:gd name="connsiteY11" fmla="*/ 183675 h 216070"/>
                <a:gd name="connsiteX12" fmla="*/ 24649 w 232266"/>
                <a:gd name="connsiteY12" fmla="*/ 204172 h 216070"/>
                <a:gd name="connsiteX13" fmla="*/ 41700 w 232266"/>
                <a:gd name="connsiteY13" fmla="*/ 212653 h 216070"/>
                <a:gd name="connsiteX14" fmla="*/ 67675 w 232266"/>
                <a:gd name="connsiteY14" fmla="*/ 207617 h 216070"/>
                <a:gd name="connsiteX15" fmla="*/ 75625 w 232266"/>
                <a:gd name="connsiteY15" fmla="*/ 212212 h 216070"/>
                <a:gd name="connsiteX16" fmla="*/ 95503 w 232266"/>
                <a:gd name="connsiteY16" fmla="*/ 197281 h 216070"/>
                <a:gd name="connsiteX17" fmla="*/ 126249 w 232266"/>
                <a:gd name="connsiteY17" fmla="*/ 190566 h 216070"/>
                <a:gd name="connsiteX18" fmla="*/ 144095 w 232266"/>
                <a:gd name="connsiteY18" fmla="*/ 183852 h 216070"/>
                <a:gd name="connsiteX19" fmla="*/ 114145 w 232266"/>
                <a:gd name="connsiteY19" fmla="*/ 155669 h 216070"/>
                <a:gd name="connsiteX20" fmla="*/ 123599 w 232266"/>
                <a:gd name="connsiteY20" fmla="*/ 125631 h 216070"/>
                <a:gd name="connsiteX21" fmla="*/ 182614 w 232266"/>
                <a:gd name="connsiteY21" fmla="*/ 89585 h 216070"/>
                <a:gd name="connsiteX22" fmla="*/ 194631 w 232266"/>
                <a:gd name="connsiteY22" fmla="*/ 48591 h 216070"/>
                <a:gd name="connsiteX23" fmla="*/ 232267 w 232266"/>
                <a:gd name="connsiteY23" fmla="*/ 12104 h 216070"/>
                <a:gd name="connsiteX24" fmla="*/ 223255 w 232266"/>
                <a:gd name="connsiteY24" fmla="*/ 10867 h 21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266" h="216070">
                  <a:moveTo>
                    <a:pt x="223255" y="10867"/>
                  </a:moveTo>
                  <a:cubicBezTo>
                    <a:pt x="210180" y="15284"/>
                    <a:pt x="205762" y="0"/>
                    <a:pt x="194895" y="0"/>
                  </a:cubicBezTo>
                  <a:cubicBezTo>
                    <a:pt x="184028" y="0"/>
                    <a:pt x="186148" y="26151"/>
                    <a:pt x="175282" y="26151"/>
                  </a:cubicBezTo>
                  <a:cubicBezTo>
                    <a:pt x="164415" y="26151"/>
                    <a:pt x="166535" y="41347"/>
                    <a:pt x="151251" y="43556"/>
                  </a:cubicBezTo>
                  <a:cubicBezTo>
                    <a:pt x="136056" y="45764"/>
                    <a:pt x="131638" y="45764"/>
                    <a:pt x="138176" y="56631"/>
                  </a:cubicBezTo>
                  <a:cubicBezTo>
                    <a:pt x="144714" y="67498"/>
                    <a:pt x="129518" y="63169"/>
                    <a:pt x="116353" y="63169"/>
                  </a:cubicBezTo>
                  <a:cubicBezTo>
                    <a:pt x="103278" y="63169"/>
                    <a:pt x="103278" y="54422"/>
                    <a:pt x="94532" y="54422"/>
                  </a:cubicBezTo>
                  <a:cubicBezTo>
                    <a:pt x="85874" y="54422"/>
                    <a:pt x="79336" y="69707"/>
                    <a:pt x="72710" y="78365"/>
                  </a:cubicBezTo>
                  <a:cubicBezTo>
                    <a:pt x="66172" y="87111"/>
                    <a:pt x="22616" y="106724"/>
                    <a:pt x="9541" y="113262"/>
                  </a:cubicBezTo>
                  <a:cubicBezTo>
                    <a:pt x="5831" y="115117"/>
                    <a:pt x="2650" y="120860"/>
                    <a:pt x="0" y="128104"/>
                  </a:cubicBezTo>
                  <a:cubicBezTo>
                    <a:pt x="15638" y="129430"/>
                    <a:pt x="31717" y="138353"/>
                    <a:pt x="38696" y="147188"/>
                  </a:cubicBezTo>
                  <a:cubicBezTo>
                    <a:pt x="48238" y="159203"/>
                    <a:pt x="27653" y="172720"/>
                    <a:pt x="18641" y="183675"/>
                  </a:cubicBezTo>
                  <a:cubicBezTo>
                    <a:pt x="9630" y="194719"/>
                    <a:pt x="24119" y="195161"/>
                    <a:pt x="24649" y="204172"/>
                  </a:cubicBezTo>
                  <a:cubicBezTo>
                    <a:pt x="25179" y="213183"/>
                    <a:pt x="37194" y="220693"/>
                    <a:pt x="41700" y="212653"/>
                  </a:cubicBezTo>
                  <a:cubicBezTo>
                    <a:pt x="46206" y="204702"/>
                    <a:pt x="53715" y="207617"/>
                    <a:pt x="67675" y="207617"/>
                  </a:cubicBezTo>
                  <a:cubicBezTo>
                    <a:pt x="71738" y="207617"/>
                    <a:pt x="74036" y="209561"/>
                    <a:pt x="75625" y="212212"/>
                  </a:cubicBezTo>
                  <a:cubicBezTo>
                    <a:pt x="83400" y="205939"/>
                    <a:pt x="92500" y="200285"/>
                    <a:pt x="95503" y="197281"/>
                  </a:cubicBezTo>
                  <a:cubicBezTo>
                    <a:pt x="100893" y="191891"/>
                    <a:pt x="114233" y="190566"/>
                    <a:pt x="126249" y="190566"/>
                  </a:cubicBezTo>
                  <a:cubicBezTo>
                    <a:pt x="133670" y="190566"/>
                    <a:pt x="138617" y="188269"/>
                    <a:pt x="144095" y="183852"/>
                  </a:cubicBezTo>
                  <a:cubicBezTo>
                    <a:pt x="131373" y="169981"/>
                    <a:pt x="118916" y="158584"/>
                    <a:pt x="114145" y="155669"/>
                  </a:cubicBezTo>
                  <a:cubicBezTo>
                    <a:pt x="102660" y="148690"/>
                    <a:pt x="109640" y="129165"/>
                    <a:pt x="123599" y="125631"/>
                  </a:cubicBezTo>
                  <a:cubicBezTo>
                    <a:pt x="137646" y="122097"/>
                    <a:pt x="172101" y="95592"/>
                    <a:pt x="182614" y="89585"/>
                  </a:cubicBezTo>
                  <a:cubicBezTo>
                    <a:pt x="193128" y="83577"/>
                    <a:pt x="186148" y="64052"/>
                    <a:pt x="194631" y="48591"/>
                  </a:cubicBezTo>
                  <a:cubicBezTo>
                    <a:pt x="199048" y="40463"/>
                    <a:pt x="215657" y="25091"/>
                    <a:pt x="232267" y="12104"/>
                  </a:cubicBezTo>
                  <a:cubicBezTo>
                    <a:pt x="228910" y="10690"/>
                    <a:pt x="225641" y="9983"/>
                    <a:pt x="223255" y="1086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27">
              <a:extLst>
                <a:ext uri="{FF2B5EF4-FFF2-40B4-BE49-F238E27FC236}">
                  <a16:creationId xmlns:a16="http://schemas.microsoft.com/office/drawing/2014/main" id="{988E91CA-1427-49D0-9D69-8AEAF9A17F49}"/>
                </a:ext>
              </a:extLst>
            </p:cNvPr>
            <p:cNvSpPr/>
            <p:nvPr/>
          </p:nvSpPr>
          <p:spPr>
            <a:xfrm>
              <a:off x="8432004" y="3244575"/>
              <a:ext cx="255037" cy="144779"/>
            </a:xfrm>
            <a:custGeom>
              <a:avLst/>
              <a:gdLst>
                <a:gd name="connsiteX0" fmla="*/ 254884 w 255037"/>
                <a:gd name="connsiteY0" fmla="*/ 93603 h 144779"/>
                <a:gd name="connsiteX1" fmla="*/ 247109 w 255037"/>
                <a:gd name="connsiteY1" fmla="*/ 93426 h 144779"/>
                <a:gd name="connsiteX2" fmla="*/ 202847 w 255037"/>
                <a:gd name="connsiteY2" fmla="*/ 85210 h 144779"/>
                <a:gd name="connsiteX3" fmla="*/ 137558 w 255037"/>
                <a:gd name="connsiteY3" fmla="*/ 58970 h 144779"/>
                <a:gd name="connsiteX4" fmla="*/ 68558 w 255037"/>
                <a:gd name="connsiteY4" fmla="*/ 8701 h 144779"/>
                <a:gd name="connsiteX5" fmla="*/ 41524 w 255037"/>
                <a:gd name="connsiteY5" fmla="*/ 3488 h 144779"/>
                <a:gd name="connsiteX6" fmla="*/ 20762 w 255037"/>
                <a:gd name="connsiteY6" fmla="*/ 9938 h 144779"/>
                <a:gd name="connsiteX7" fmla="*/ 5390 w 255037"/>
                <a:gd name="connsiteY7" fmla="*/ 29286 h 144779"/>
                <a:gd name="connsiteX8" fmla="*/ 0 w 255037"/>
                <a:gd name="connsiteY8" fmla="*/ 54642 h 144779"/>
                <a:gd name="connsiteX9" fmla="*/ 17316 w 255037"/>
                <a:gd name="connsiteY9" fmla="*/ 67982 h 144779"/>
                <a:gd name="connsiteX10" fmla="*/ 43998 w 255037"/>
                <a:gd name="connsiteY10" fmla="*/ 81322 h 144779"/>
                <a:gd name="connsiteX11" fmla="*/ 69353 w 255037"/>
                <a:gd name="connsiteY11" fmla="*/ 94663 h 144779"/>
                <a:gd name="connsiteX12" fmla="*/ 97448 w 255037"/>
                <a:gd name="connsiteY12" fmla="*/ 110654 h 144779"/>
                <a:gd name="connsiteX13" fmla="*/ 129518 w 255037"/>
                <a:gd name="connsiteY13" fmla="*/ 105353 h 144779"/>
                <a:gd name="connsiteX14" fmla="*/ 148248 w 255037"/>
                <a:gd name="connsiteY14" fmla="*/ 123995 h 144779"/>
                <a:gd name="connsiteX15" fmla="*/ 192333 w 255037"/>
                <a:gd name="connsiteY15" fmla="*/ 141399 h 144779"/>
                <a:gd name="connsiteX16" fmla="*/ 251085 w 255037"/>
                <a:gd name="connsiteY16" fmla="*/ 136010 h 144779"/>
                <a:gd name="connsiteX17" fmla="*/ 252410 w 255037"/>
                <a:gd name="connsiteY17" fmla="*/ 101289 h 144779"/>
                <a:gd name="connsiteX18" fmla="*/ 254884 w 255037"/>
                <a:gd name="connsiteY18" fmla="*/ 93603 h 14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037" h="144779">
                  <a:moveTo>
                    <a:pt x="254884" y="93603"/>
                  </a:moveTo>
                  <a:cubicBezTo>
                    <a:pt x="252587" y="93426"/>
                    <a:pt x="250025" y="93338"/>
                    <a:pt x="247109" y="93426"/>
                  </a:cubicBezTo>
                  <a:cubicBezTo>
                    <a:pt x="227584" y="94221"/>
                    <a:pt x="215569" y="84415"/>
                    <a:pt x="202847" y="85210"/>
                  </a:cubicBezTo>
                  <a:cubicBezTo>
                    <a:pt x="190125" y="85917"/>
                    <a:pt x="153372" y="71693"/>
                    <a:pt x="137558" y="58970"/>
                  </a:cubicBezTo>
                  <a:cubicBezTo>
                    <a:pt x="121832" y="46248"/>
                    <a:pt x="79071" y="19214"/>
                    <a:pt x="68558" y="8701"/>
                  </a:cubicBezTo>
                  <a:cubicBezTo>
                    <a:pt x="58045" y="-1813"/>
                    <a:pt x="43026" y="-1813"/>
                    <a:pt x="41524" y="3488"/>
                  </a:cubicBezTo>
                  <a:cubicBezTo>
                    <a:pt x="40199" y="8347"/>
                    <a:pt x="32424" y="8701"/>
                    <a:pt x="20762" y="9938"/>
                  </a:cubicBezTo>
                  <a:cubicBezTo>
                    <a:pt x="17758" y="15150"/>
                    <a:pt x="5390" y="22218"/>
                    <a:pt x="5390" y="29286"/>
                  </a:cubicBezTo>
                  <a:cubicBezTo>
                    <a:pt x="5390" y="37325"/>
                    <a:pt x="0" y="48015"/>
                    <a:pt x="0" y="54642"/>
                  </a:cubicBezTo>
                  <a:cubicBezTo>
                    <a:pt x="0" y="61356"/>
                    <a:pt x="13341" y="62593"/>
                    <a:pt x="17316" y="67982"/>
                  </a:cubicBezTo>
                  <a:cubicBezTo>
                    <a:pt x="21292" y="73283"/>
                    <a:pt x="42672" y="76022"/>
                    <a:pt x="43998" y="81322"/>
                  </a:cubicBezTo>
                  <a:cubicBezTo>
                    <a:pt x="45322" y="86623"/>
                    <a:pt x="59989" y="93338"/>
                    <a:pt x="69353" y="94663"/>
                  </a:cubicBezTo>
                  <a:cubicBezTo>
                    <a:pt x="78718" y="95988"/>
                    <a:pt x="92059" y="106679"/>
                    <a:pt x="97448" y="110654"/>
                  </a:cubicBezTo>
                  <a:cubicBezTo>
                    <a:pt x="102749" y="114630"/>
                    <a:pt x="122804" y="105353"/>
                    <a:pt x="129518" y="105353"/>
                  </a:cubicBezTo>
                  <a:cubicBezTo>
                    <a:pt x="136233" y="105353"/>
                    <a:pt x="146922" y="117369"/>
                    <a:pt x="148248" y="123995"/>
                  </a:cubicBezTo>
                  <a:cubicBezTo>
                    <a:pt x="149573" y="130709"/>
                    <a:pt x="184294" y="134685"/>
                    <a:pt x="192333" y="141399"/>
                  </a:cubicBezTo>
                  <a:cubicBezTo>
                    <a:pt x="200373" y="148114"/>
                    <a:pt x="243133" y="144049"/>
                    <a:pt x="251085" y="136010"/>
                  </a:cubicBezTo>
                  <a:cubicBezTo>
                    <a:pt x="259124" y="127970"/>
                    <a:pt x="252410" y="113305"/>
                    <a:pt x="252410" y="101289"/>
                  </a:cubicBezTo>
                  <a:cubicBezTo>
                    <a:pt x="252587" y="97225"/>
                    <a:pt x="253558" y="95105"/>
                    <a:pt x="254884" y="9360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28">
              <a:extLst>
                <a:ext uri="{FF2B5EF4-FFF2-40B4-BE49-F238E27FC236}">
                  <a16:creationId xmlns:a16="http://schemas.microsoft.com/office/drawing/2014/main" id="{5E67A354-3EEC-49B5-BAA8-FC11EDBF6FDE}"/>
                </a:ext>
              </a:extLst>
            </p:cNvPr>
            <p:cNvSpPr/>
            <p:nvPr/>
          </p:nvSpPr>
          <p:spPr>
            <a:xfrm>
              <a:off x="8808808" y="3314773"/>
              <a:ext cx="289339" cy="633253"/>
            </a:xfrm>
            <a:custGeom>
              <a:avLst/>
              <a:gdLst>
                <a:gd name="connsiteX0" fmla="*/ 233769 w 289339"/>
                <a:gd name="connsiteY0" fmla="*/ 577346 h 633253"/>
                <a:gd name="connsiteX1" fmla="*/ 223078 w 289339"/>
                <a:gd name="connsiteY1" fmla="*/ 551990 h 633253"/>
                <a:gd name="connsiteX2" fmla="*/ 209738 w 289339"/>
                <a:gd name="connsiteY2" fmla="*/ 510555 h 633253"/>
                <a:gd name="connsiteX3" fmla="*/ 197722 w 289339"/>
                <a:gd name="connsiteY3" fmla="*/ 474509 h 633253"/>
                <a:gd name="connsiteX4" fmla="*/ 203112 w 289339"/>
                <a:gd name="connsiteY4" fmla="*/ 450478 h 633253"/>
                <a:gd name="connsiteX5" fmla="*/ 204437 w 289339"/>
                <a:gd name="connsiteY5" fmla="*/ 434487 h 633253"/>
                <a:gd name="connsiteX6" fmla="*/ 197811 w 289339"/>
                <a:gd name="connsiteY6" fmla="*/ 411782 h 633253"/>
                <a:gd name="connsiteX7" fmla="*/ 172455 w 289339"/>
                <a:gd name="connsiteY7" fmla="*/ 381125 h 633253"/>
                <a:gd name="connsiteX8" fmla="*/ 179081 w 289339"/>
                <a:gd name="connsiteY8" fmla="*/ 327675 h 633253"/>
                <a:gd name="connsiteX9" fmla="*/ 197811 w 289339"/>
                <a:gd name="connsiteY9" fmla="*/ 316985 h 633253"/>
                <a:gd name="connsiteX10" fmla="*/ 223167 w 289339"/>
                <a:gd name="connsiteY10" fmla="*/ 308945 h 633253"/>
                <a:gd name="connsiteX11" fmla="*/ 253912 w 289339"/>
                <a:gd name="connsiteY11" fmla="*/ 291629 h 633253"/>
                <a:gd name="connsiteX12" fmla="*/ 271316 w 289339"/>
                <a:gd name="connsiteY12" fmla="*/ 276963 h 633253"/>
                <a:gd name="connsiteX13" fmla="*/ 288632 w 289339"/>
                <a:gd name="connsiteY13" fmla="*/ 248869 h 633253"/>
                <a:gd name="connsiteX14" fmla="*/ 289340 w 289339"/>
                <a:gd name="connsiteY14" fmla="*/ 248957 h 633253"/>
                <a:gd name="connsiteX15" fmla="*/ 274143 w 289339"/>
                <a:gd name="connsiteY15" fmla="*/ 252137 h 633253"/>
                <a:gd name="connsiteX16" fmla="*/ 253116 w 289339"/>
                <a:gd name="connsiteY16" fmla="*/ 240917 h 633253"/>
                <a:gd name="connsiteX17" fmla="*/ 234387 w 289339"/>
                <a:gd name="connsiteY17" fmla="*/ 231906 h 633253"/>
                <a:gd name="connsiteX18" fmla="*/ 234387 w 289339"/>
                <a:gd name="connsiteY18" fmla="*/ 209377 h 633253"/>
                <a:gd name="connsiteX19" fmla="*/ 221665 w 289339"/>
                <a:gd name="connsiteY19" fmla="*/ 194358 h 633253"/>
                <a:gd name="connsiteX20" fmla="*/ 211152 w 289339"/>
                <a:gd name="connsiteY20" fmla="*/ 166617 h 633253"/>
                <a:gd name="connsiteX21" fmla="*/ 180406 w 289339"/>
                <a:gd name="connsiteY21" fmla="*/ 160609 h 633253"/>
                <a:gd name="connsiteX22" fmla="*/ 174399 w 289339"/>
                <a:gd name="connsiteY22" fmla="*/ 144088 h 633253"/>
                <a:gd name="connsiteX23" fmla="*/ 202140 w 289339"/>
                <a:gd name="connsiteY23" fmla="*/ 96822 h 633253"/>
                <a:gd name="connsiteX24" fmla="*/ 210356 w 289339"/>
                <a:gd name="connsiteY24" fmla="*/ 47259 h 633253"/>
                <a:gd name="connsiteX25" fmla="*/ 196839 w 289339"/>
                <a:gd name="connsiteY25" fmla="*/ 30738 h 633253"/>
                <a:gd name="connsiteX26" fmla="*/ 189329 w 289339"/>
                <a:gd name="connsiteY26" fmla="*/ 12008 h 633253"/>
                <a:gd name="connsiteX27" fmla="*/ 166801 w 289339"/>
                <a:gd name="connsiteY27" fmla="*/ 2290 h 633253"/>
                <a:gd name="connsiteX28" fmla="*/ 161058 w 289339"/>
                <a:gd name="connsiteY28" fmla="*/ 5647 h 633253"/>
                <a:gd name="connsiteX29" fmla="*/ 161676 w 289339"/>
                <a:gd name="connsiteY29" fmla="*/ 5736 h 633253"/>
                <a:gd name="connsiteX30" fmla="*/ 153637 w 289339"/>
                <a:gd name="connsiteY30" fmla="*/ 21815 h 633253"/>
                <a:gd name="connsiteX31" fmla="*/ 156287 w 289339"/>
                <a:gd name="connsiteY31" fmla="*/ 44520 h 633253"/>
                <a:gd name="connsiteX32" fmla="*/ 141622 w 289339"/>
                <a:gd name="connsiteY32" fmla="*/ 44520 h 633253"/>
                <a:gd name="connsiteX33" fmla="*/ 113615 w 289339"/>
                <a:gd name="connsiteY33" fmla="*/ 56536 h 633253"/>
                <a:gd name="connsiteX34" fmla="*/ 90910 w 289339"/>
                <a:gd name="connsiteY34" fmla="*/ 83305 h 633253"/>
                <a:gd name="connsiteX35" fmla="*/ 81545 w 289339"/>
                <a:gd name="connsiteY35" fmla="*/ 124652 h 633253"/>
                <a:gd name="connsiteX36" fmla="*/ 69530 w 289339"/>
                <a:gd name="connsiteY36" fmla="*/ 166087 h 633253"/>
                <a:gd name="connsiteX37" fmla="*/ 42848 w 289339"/>
                <a:gd name="connsiteY37" fmla="*/ 164762 h 633253"/>
                <a:gd name="connsiteX38" fmla="*/ 36135 w 289339"/>
                <a:gd name="connsiteY38" fmla="*/ 198157 h 633253"/>
                <a:gd name="connsiteX39" fmla="*/ 26770 w 289339"/>
                <a:gd name="connsiteY39" fmla="*/ 234203 h 633253"/>
                <a:gd name="connsiteX40" fmla="*/ 12104 w 289339"/>
                <a:gd name="connsiteY40" fmla="*/ 259559 h 633253"/>
                <a:gd name="connsiteX41" fmla="*/ 0 w 289339"/>
                <a:gd name="connsiteY41" fmla="*/ 269454 h 633253"/>
                <a:gd name="connsiteX42" fmla="*/ 31717 w 289339"/>
                <a:gd name="connsiteY42" fmla="*/ 302937 h 633253"/>
                <a:gd name="connsiteX43" fmla="*/ 70237 w 289339"/>
                <a:gd name="connsiteY43" fmla="*/ 371407 h 633253"/>
                <a:gd name="connsiteX44" fmla="*/ 65289 w 289339"/>
                <a:gd name="connsiteY44" fmla="*/ 425918 h 633253"/>
                <a:gd name="connsiteX45" fmla="*/ 79248 w 289339"/>
                <a:gd name="connsiteY45" fmla="*/ 444382 h 633253"/>
                <a:gd name="connsiteX46" fmla="*/ 112290 w 289339"/>
                <a:gd name="connsiteY46" fmla="*/ 440407 h 633253"/>
                <a:gd name="connsiteX47" fmla="*/ 140826 w 289339"/>
                <a:gd name="connsiteY47" fmla="*/ 406393 h 633253"/>
                <a:gd name="connsiteX48" fmla="*/ 158319 w 289339"/>
                <a:gd name="connsiteY48" fmla="*/ 419910 h 633253"/>
                <a:gd name="connsiteX49" fmla="*/ 171837 w 289339"/>
                <a:gd name="connsiteY49" fmla="*/ 457370 h 633253"/>
                <a:gd name="connsiteX50" fmla="*/ 189329 w 289339"/>
                <a:gd name="connsiteY50" fmla="*/ 530433 h 633253"/>
                <a:gd name="connsiteX51" fmla="*/ 202317 w 289339"/>
                <a:gd name="connsiteY51" fmla="*/ 583972 h 633253"/>
                <a:gd name="connsiteX52" fmla="*/ 206822 w 289339"/>
                <a:gd name="connsiteY52" fmla="*/ 623994 h 633253"/>
                <a:gd name="connsiteX53" fmla="*/ 204879 w 289339"/>
                <a:gd name="connsiteY53" fmla="*/ 633182 h 633253"/>
                <a:gd name="connsiteX54" fmla="*/ 233769 w 289339"/>
                <a:gd name="connsiteY54" fmla="*/ 577346 h 63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89339" h="633253">
                  <a:moveTo>
                    <a:pt x="233769" y="577346"/>
                  </a:moveTo>
                  <a:cubicBezTo>
                    <a:pt x="233769" y="564005"/>
                    <a:pt x="223078" y="562680"/>
                    <a:pt x="223078" y="551990"/>
                  </a:cubicBezTo>
                  <a:cubicBezTo>
                    <a:pt x="223078" y="541300"/>
                    <a:pt x="223078" y="522570"/>
                    <a:pt x="209738" y="510555"/>
                  </a:cubicBezTo>
                  <a:cubicBezTo>
                    <a:pt x="196309" y="498540"/>
                    <a:pt x="189683" y="481135"/>
                    <a:pt x="197722" y="474509"/>
                  </a:cubicBezTo>
                  <a:cubicBezTo>
                    <a:pt x="205762" y="467795"/>
                    <a:pt x="199048" y="449153"/>
                    <a:pt x="203112" y="450478"/>
                  </a:cubicBezTo>
                  <a:cubicBezTo>
                    <a:pt x="207087" y="451804"/>
                    <a:pt x="212476" y="438463"/>
                    <a:pt x="204437" y="434487"/>
                  </a:cubicBezTo>
                  <a:cubicBezTo>
                    <a:pt x="196397" y="430512"/>
                    <a:pt x="204437" y="414433"/>
                    <a:pt x="197811" y="411782"/>
                  </a:cubicBezTo>
                  <a:cubicBezTo>
                    <a:pt x="191096" y="409132"/>
                    <a:pt x="172455" y="387751"/>
                    <a:pt x="172455" y="381125"/>
                  </a:cubicBezTo>
                  <a:cubicBezTo>
                    <a:pt x="172455" y="374411"/>
                    <a:pt x="177844" y="337040"/>
                    <a:pt x="179081" y="327675"/>
                  </a:cubicBezTo>
                  <a:cubicBezTo>
                    <a:pt x="180406" y="318310"/>
                    <a:pt x="193747" y="316985"/>
                    <a:pt x="197811" y="316985"/>
                  </a:cubicBezTo>
                  <a:cubicBezTo>
                    <a:pt x="201875" y="316985"/>
                    <a:pt x="217866" y="318310"/>
                    <a:pt x="223167" y="308945"/>
                  </a:cubicBezTo>
                  <a:cubicBezTo>
                    <a:pt x="228556" y="299580"/>
                    <a:pt x="251173" y="298255"/>
                    <a:pt x="253912" y="291629"/>
                  </a:cubicBezTo>
                  <a:cubicBezTo>
                    <a:pt x="256562" y="285003"/>
                    <a:pt x="271316" y="285003"/>
                    <a:pt x="271316" y="276963"/>
                  </a:cubicBezTo>
                  <a:cubicBezTo>
                    <a:pt x="271316" y="268924"/>
                    <a:pt x="288632" y="248869"/>
                    <a:pt x="288632" y="248869"/>
                  </a:cubicBezTo>
                  <a:cubicBezTo>
                    <a:pt x="288898" y="248869"/>
                    <a:pt x="289074" y="248957"/>
                    <a:pt x="289340" y="248957"/>
                  </a:cubicBezTo>
                  <a:cubicBezTo>
                    <a:pt x="287307" y="245423"/>
                    <a:pt x="282889" y="248604"/>
                    <a:pt x="274143" y="252137"/>
                  </a:cubicBezTo>
                  <a:cubicBezTo>
                    <a:pt x="259124" y="258145"/>
                    <a:pt x="251615" y="249929"/>
                    <a:pt x="253116" y="240917"/>
                  </a:cubicBezTo>
                  <a:cubicBezTo>
                    <a:pt x="254619" y="231906"/>
                    <a:pt x="242603" y="231906"/>
                    <a:pt x="234387" y="231906"/>
                  </a:cubicBezTo>
                  <a:cubicBezTo>
                    <a:pt x="226170" y="231906"/>
                    <a:pt x="231383" y="218389"/>
                    <a:pt x="234387" y="209377"/>
                  </a:cubicBezTo>
                  <a:cubicBezTo>
                    <a:pt x="237391" y="200366"/>
                    <a:pt x="231383" y="195153"/>
                    <a:pt x="221665" y="194358"/>
                  </a:cubicBezTo>
                  <a:cubicBezTo>
                    <a:pt x="211946" y="193651"/>
                    <a:pt x="207441" y="172624"/>
                    <a:pt x="211152" y="166617"/>
                  </a:cubicBezTo>
                  <a:cubicBezTo>
                    <a:pt x="214950" y="160609"/>
                    <a:pt x="190920" y="155397"/>
                    <a:pt x="180406" y="160609"/>
                  </a:cubicBezTo>
                  <a:cubicBezTo>
                    <a:pt x="169893" y="165910"/>
                    <a:pt x="177403" y="151598"/>
                    <a:pt x="174399" y="144088"/>
                  </a:cubicBezTo>
                  <a:cubicBezTo>
                    <a:pt x="171395" y="136579"/>
                    <a:pt x="187916" y="111134"/>
                    <a:pt x="202140" y="96822"/>
                  </a:cubicBezTo>
                  <a:cubicBezTo>
                    <a:pt x="216364" y="82510"/>
                    <a:pt x="210356" y="63780"/>
                    <a:pt x="210356" y="47259"/>
                  </a:cubicBezTo>
                  <a:cubicBezTo>
                    <a:pt x="210356" y="30738"/>
                    <a:pt x="203642" y="30738"/>
                    <a:pt x="196839" y="30738"/>
                  </a:cubicBezTo>
                  <a:cubicBezTo>
                    <a:pt x="190036" y="30738"/>
                    <a:pt x="189329" y="21020"/>
                    <a:pt x="189329" y="12008"/>
                  </a:cubicBezTo>
                  <a:cubicBezTo>
                    <a:pt x="189329" y="2997"/>
                    <a:pt x="175105" y="-3718"/>
                    <a:pt x="166801" y="2290"/>
                  </a:cubicBezTo>
                  <a:cubicBezTo>
                    <a:pt x="165652" y="3173"/>
                    <a:pt x="163620" y="4322"/>
                    <a:pt x="161058" y="5647"/>
                  </a:cubicBezTo>
                  <a:cubicBezTo>
                    <a:pt x="161412" y="5736"/>
                    <a:pt x="161676" y="5736"/>
                    <a:pt x="161676" y="5736"/>
                  </a:cubicBezTo>
                  <a:cubicBezTo>
                    <a:pt x="161676" y="5736"/>
                    <a:pt x="159026" y="19076"/>
                    <a:pt x="153637" y="21815"/>
                  </a:cubicBezTo>
                  <a:cubicBezTo>
                    <a:pt x="148336" y="24465"/>
                    <a:pt x="148336" y="32505"/>
                    <a:pt x="156287" y="44520"/>
                  </a:cubicBezTo>
                  <a:cubicBezTo>
                    <a:pt x="164327" y="56536"/>
                    <a:pt x="144272" y="51235"/>
                    <a:pt x="141622" y="44520"/>
                  </a:cubicBezTo>
                  <a:cubicBezTo>
                    <a:pt x="138971" y="37894"/>
                    <a:pt x="122892" y="48496"/>
                    <a:pt x="113615" y="56536"/>
                  </a:cubicBezTo>
                  <a:cubicBezTo>
                    <a:pt x="104250" y="64575"/>
                    <a:pt x="90910" y="68551"/>
                    <a:pt x="90910" y="83305"/>
                  </a:cubicBezTo>
                  <a:cubicBezTo>
                    <a:pt x="90910" y="97971"/>
                    <a:pt x="78895" y="112725"/>
                    <a:pt x="81545" y="124652"/>
                  </a:cubicBezTo>
                  <a:cubicBezTo>
                    <a:pt x="84196" y="136667"/>
                    <a:pt x="68205" y="159372"/>
                    <a:pt x="69530" y="166087"/>
                  </a:cubicBezTo>
                  <a:cubicBezTo>
                    <a:pt x="70855" y="172801"/>
                    <a:pt x="46824" y="164762"/>
                    <a:pt x="42848" y="164762"/>
                  </a:cubicBezTo>
                  <a:cubicBezTo>
                    <a:pt x="38873" y="164762"/>
                    <a:pt x="41524" y="190117"/>
                    <a:pt x="36135" y="198157"/>
                  </a:cubicBezTo>
                  <a:cubicBezTo>
                    <a:pt x="30745" y="206197"/>
                    <a:pt x="34809" y="234203"/>
                    <a:pt x="26770" y="234203"/>
                  </a:cubicBezTo>
                  <a:cubicBezTo>
                    <a:pt x="18818" y="234203"/>
                    <a:pt x="12104" y="259559"/>
                    <a:pt x="12104" y="259559"/>
                  </a:cubicBezTo>
                  <a:cubicBezTo>
                    <a:pt x="12104" y="259559"/>
                    <a:pt x="5566" y="263976"/>
                    <a:pt x="0" y="269454"/>
                  </a:cubicBezTo>
                  <a:cubicBezTo>
                    <a:pt x="6538" y="282794"/>
                    <a:pt x="18465" y="297460"/>
                    <a:pt x="31717" y="302937"/>
                  </a:cubicBezTo>
                  <a:cubicBezTo>
                    <a:pt x="51242" y="310889"/>
                    <a:pt x="64229" y="350380"/>
                    <a:pt x="70237" y="371407"/>
                  </a:cubicBezTo>
                  <a:cubicBezTo>
                    <a:pt x="76244" y="392434"/>
                    <a:pt x="72268" y="413903"/>
                    <a:pt x="65289" y="425918"/>
                  </a:cubicBezTo>
                  <a:cubicBezTo>
                    <a:pt x="58309" y="437933"/>
                    <a:pt x="67763" y="438463"/>
                    <a:pt x="79248" y="444382"/>
                  </a:cubicBezTo>
                  <a:cubicBezTo>
                    <a:pt x="90733" y="450390"/>
                    <a:pt x="103720" y="452422"/>
                    <a:pt x="112290" y="440407"/>
                  </a:cubicBezTo>
                  <a:cubicBezTo>
                    <a:pt x="120771" y="428391"/>
                    <a:pt x="138265" y="419910"/>
                    <a:pt x="140826" y="406393"/>
                  </a:cubicBezTo>
                  <a:cubicBezTo>
                    <a:pt x="143300" y="392876"/>
                    <a:pt x="151340" y="412842"/>
                    <a:pt x="158319" y="419910"/>
                  </a:cubicBezTo>
                  <a:cubicBezTo>
                    <a:pt x="165299" y="426890"/>
                    <a:pt x="170335" y="440407"/>
                    <a:pt x="171837" y="457370"/>
                  </a:cubicBezTo>
                  <a:cubicBezTo>
                    <a:pt x="173338" y="474332"/>
                    <a:pt x="174840" y="516916"/>
                    <a:pt x="189329" y="530433"/>
                  </a:cubicBezTo>
                  <a:cubicBezTo>
                    <a:pt x="203819" y="543862"/>
                    <a:pt x="206380" y="573459"/>
                    <a:pt x="202317" y="583972"/>
                  </a:cubicBezTo>
                  <a:cubicBezTo>
                    <a:pt x="198341" y="594485"/>
                    <a:pt x="209826" y="612508"/>
                    <a:pt x="206822" y="623994"/>
                  </a:cubicBezTo>
                  <a:cubicBezTo>
                    <a:pt x="206204" y="626291"/>
                    <a:pt x="205586" y="629559"/>
                    <a:pt x="204879" y="633182"/>
                  </a:cubicBezTo>
                  <a:cubicBezTo>
                    <a:pt x="217778" y="635567"/>
                    <a:pt x="233769" y="577346"/>
                    <a:pt x="233769" y="57734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9">
              <a:extLst>
                <a:ext uri="{FF2B5EF4-FFF2-40B4-BE49-F238E27FC236}">
                  <a16:creationId xmlns:a16="http://schemas.microsoft.com/office/drawing/2014/main" id="{863101E3-BAF5-415D-9D2C-02C3DEBD4343}"/>
                </a:ext>
              </a:extLst>
            </p:cNvPr>
            <p:cNvSpPr/>
            <p:nvPr/>
          </p:nvSpPr>
          <p:spPr>
            <a:xfrm>
              <a:off x="8710565" y="3323847"/>
              <a:ext cx="98589" cy="55085"/>
            </a:xfrm>
            <a:custGeom>
              <a:avLst/>
              <a:gdLst>
                <a:gd name="connsiteX0" fmla="*/ 98420 w 98589"/>
                <a:gd name="connsiteY0" fmla="*/ 18041 h 55085"/>
                <a:gd name="connsiteX1" fmla="*/ 59369 w 98589"/>
                <a:gd name="connsiteY1" fmla="*/ 7351 h 55085"/>
                <a:gd name="connsiteX2" fmla="*/ 31629 w 98589"/>
                <a:gd name="connsiteY2" fmla="*/ 2846 h 55085"/>
                <a:gd name="connsiteX3" fmla="*/ 7598 w 98589"/>
                <a:gd name="connsiteY3" fmla="*/ 23872 h 55085"/>
                <a:gd name="connsiteX4" fmla="*/ 0 w 98589"/>
                <a:gd name="connsiteY4" fmla="*/ 38185 h 55085"/>
                <a:gd name="connsiteX5" fmla="*/ 8746 w 98589"/>
                <a:gd name="connsiteY5" fmla="*/ 46048 h 55085"/>
                <a:gd name="connsiteX6" fmla="*/ 31452 w 98589"/>
                <a:gd name="connsiteY6" fmla="*/ 51348 h 55085"/>
                <a:gd name="connsiteX7" fmla="*/ 63522 w 98589"/>
                <a:gd name="connsiteY7" fmla="*/ 54087 h 55085"/>
                <a:gd name="connsiteX8" fmla="*/ 96917 w 98589"/>
                <a:gd name="connsiteY8" fmla="*/ 50023 h 55085"/>
                <a:gd name="connsiteX9" fmla="*/ 92942 w 98589"/>
                <a:gd name="connsiteY9" fmla="*/ 20692 h 55085"/>
                <a:gd name="connsiteX10" fmla="*/ 98420 w 98589"/>
                <a:gd name="connsiteY10" fmla="*/ 18041 h 5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589" h="55085">
                  <a:moveTo>
                    <a:pt x="98420" y="18041"/>
                  </a:moveTo>
                  <a:cubicBezTo>
                    <a:pt x="78276" y="-512"/>
                    <a:pt x="72799" y="14419"/>
                    <a:pt x="59369" y="7351"/>
                  </a:cubicBezTo>
                  <a:cubicBezTo>
                    <a:pt x="45146" y="-158"/>
                    <a:pt x="38343" y="-2367"/>
                    <a:pt x="31629" y="2846"/>
                  </a:cubicBezTo>
                  <a:cubicBezTo>
                    <a:pt x="24826" y="8146"/>
                    <a:pt x="14401" y="7351"/>
                    <a:pt x="7598" y="23872"/>
                  </a:cubicBezTo>
                  <a:cubicBezTo>
                    <a:pt x="5389" y="29262"/>
                    <a:pt x="2650" y="34386"/>
                    <a:pt x="0" y="38185"/>
                  </a:cubicBezTo>
                  <a:cubicBezTo>
                    <a:pt x="2297" y="43220"/>
                    <a:pt x="5919" y="46754"/>
                    <a:pt x="8746" y="46048"/>
                  </a:cubicBezTo>
                  <a:cubicBezTo>
                    <a:pt x="14048" y="44722"/>
                    <a:pt x="20762" y="54087"/>
                    <a:pt x="31452" y="51348"/>
                  </a:cubicBezTo>
                  <a:cubicBezTo>
                    <a:pt x="42142" y="48698"/>
                    <a:pt x="48856" y="58063"/>
                    <a:pt x="63522" y="54087"/>
                  </a:cubicBezTo>
                  <a:cubicBezTo>
                    <a:pt x="78188" y="50023"/>
                    <a:pt x="91528" y="59388"/>
                    <a:pt x="96917" y="50023"/>
                  </a:cubicBezTo>
                  <a:cubicBezTo>
                    <a:pt x="102307" y="40658"/>
                    <a:pt x="92942" y="20692"/>
                    <a:pt x="92942" y="20692"/>
                  </a:cubicBezTo>
                  <a:cubicBezTo>
                    <a:pt x="92942" y="20692"/>
                    <a:pt x="95327" y="19455"/>
                    <a:pt x="98420" y="1804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30">
              <a:extLst>
                <a:ext uri="{FF2B5EF4-FFF2-40B4-BE49-F238E27FC236}">
                  <a16:creationId xmlns:a16="http://schemas.microsoft.com/office/drawing/2014/main" id="{3315DA17-7421-4482-B622-652CB895BE1E}"/>
                </a:ext>
              </a:extLst>
            </p:cNvPr>
            <p:cNvSpPr/>
            <p:nvPr/>
          </p:nvSpPr>
          <p:spPr>
            <a:xfrm>
              <a:off x="9134899" y="3502695"/>
              <a:ext cx="244423" cy="513375"/>
            </a:xfrm>
            <a:custGeom>
              <a:avLst/>
              <a:gdLst>
                <a:gd name="connsiteX0" fmla="*/ 184118 w 244423"/>
                <a:gd name="connsiteY0" fmla="*/ 60859 h 513375"/>
                <a:gd name="connsiteX1" fmla="*/ 150722 w 244423"/>
                <a:gd name="connsiteY1" fmla="*/ 35502 h 513375"/>
                <a:gd name="connsiteX2" fmla="*/ 141357 w 244423"/>
                <a:gd name="connsiteY2" fmla="*/ 15448 h 513375"/>
                <a:gd name="connsiteX3" fmla="*/ 113351 w 244423"/>
                <a:gd name="connsiteY3" fmla="*/ 782 h 513375"/>
                <a:gd name="connsiteX4" fmla="*/ 86670 w 244423"/>
                <a:gd name="connsiteY4" fmla="*/ 18098 h 513375"/>
                <a:gd name="connsiteX5" fmla="*/ 63964 w 244423"/>
                <a:gd name="connsiteY5" fmla="*/ 22074 h 513375"/>
                <a:gd name="connsiteX6" fmla="*/ 34633 w 244423"/>
                <a:gd name="connsiteY6" fmla="*/ 22074 h 513375"/>
                <a:gd name="connsiteX7" fmla="*/ 9189 w 244423"/>
                <a:gd name="connsiteY7" fmla="*/ 24724 h 513375"/>
                <a:gd name="connsiteX8" fmla="*/ 0 w 244423"/>
                <a:gd name="connsiteY8" fmla="*/ 31880 h 513375"/>
                <a:gd name="connsiteX9" fmla="*/ 12192 w 244423"/>
                <a:gd name="connsiteY9" fmla="*/ 49727 h 513375"/>
                <a:gd name="connsiteX10" fmla="*/ 29332 w 244423"/>
                <a:gd name="connsiteY10" fmla="*/ 75436 h 513375"/>
                <a:gd name="connsiteX11" fmla="*/ 57249 w 244423"/>
                <a:gd name="connsiteY11" fmla="*/ 90455 h 513375"/>
                <a:gd name="connsiteX12" fmla="*/ 80838 w 244423"/>
                <a:gd name="connsiteY12" fmla="*/ 96904 h 513375"/>
                <a:gd name="connsiteX13" fmla="*/ 91528 w 244423"/>
                <a:gd name="connsiteY13" fmla="*/ 122614 h 513375"/>
                <a:gd name="connsiteX14" fmla="*/ 65820 w 244423"/>
                <a:gd name="connsiteY14" fmla="*/ 137633 h 513375"/>
                <a:gd name="connsiteX15" fmla="*/ 102219 w 244423"/>
                <a:gd name="connsiteY15" fmla="*/ 169791 h 513375"/>
                <a:gd name="connsiteX16" fmla="*/ 119358 w 244423"/>
                <a:gd name="connsiteY16" fmla="*/ 199741 h 513375"/>
                <a:gd name="connsiteX17" fmla="*/ 147188 w 244423"/>
                <a:gd name="connsiteY17" fmla="*/ 236229 h 513375"/>
                <a:gd name="connsiteX18" fmla="*/ 175106 w 244423"/>
                <a:gd name="connsiteY18" fmla="*/ 261938 h 513375"/>
                <a:gd name="connsiteX19" fmla="*/ 181467 w 244423"/>
                <a:gd name="connsiteY19" fmla="*/ 296217 h 513375"/>
                <a:gd name="connsiteX20" fmla="*/ 192157 w 244423"/>
                <a:gd name="connsiteY20" fmla="*/ 351876 h 513375"/>
                <a:gd name="connsiteX21" fmla="*/ 168568 w 244423"/>
                <a:gd name="connsiteY21" fmla="*/ 390484 h 513375"/>
                <a:gd name="connsiteX22" fmla="*/ 138530 w 244423"/>
                <a:gd name="connsiteY22" fmla="*/ 409744 h 513375"/>
                <a:gd name="connsiteX23" fmla="*/ 138530 w 244423"/>
                <a:gd name="connsiteY23" fmla="*/ 439694 h 513375"/>
                <a:gd name="connsiteX24" fmla="*/ 100010 w 244423"/>
                <a:gd name="connsiteY24" fmla="*/ 439694 h 513375"/>
                <a:gd name="connsiteX25" fmla="*/ 79160 w 244423"/>
                <a:gd name="connsiteY25" fmla="*/ 456038 h 513375"/>
                <a:gd name="connsiteX26" fmla="*/ 94091 w 244423"/>
                <a:gd name="connsiteY26" fmla="*/ 467347 h 513375"/>
                <a:gd name="connsiteX27" fmla="*/ 84638 w 244423"/>
                <a:gd name="connsiteY27" fmla="*/ 496855 h 513375"/>
                <a:gd name="connsiteX28" fmla="*/ 101600 w 244423"/>
                <a:gd name="connsiteY28" fmla="*/ 510372 h 513375"/>
                <a:gd name="connsiteX29" fmla="*/ 132169 w 244423"/>
                <a:gd name="connsiteY29" fmla="*/ 486872 h 513375"/>
                <a:gd name="connsiteX30" fmla="*/ 140120 w 244423"/>
                <a:gd name="connsiteY30" fmla="*/ 473885 h 513375"/>
                <a:gd name="connsiteX31" fmla="*/ 149131 w 244423"/>
                <a:gd name="connsiteY31" fmla="*/ 455862 h 513375"/>
                <a:gd name="connsiteX32" fmla="*/ 170158 w 244423"/>
                <a:gd name="connsiteY32" fmla="*/ 452416 h 513375"/>
                <a:gd name="connsiteX33" fmla="*/ 216187 w 244423"/>
                <a:gd name="connsiteY33" fmla="*/ 430417 h 513375"/>
                <a:gd name="connsiteX34" fmla="*/ 242691 w 244423"/>
                <a:gd name="connsiteY34" fmla="*/ 385448 h 513375"/>
                <a:gd name="connsiteX35" fmla="*/ 234741 w 244423"/>
                <a:gd name="connsiteY35" fmla="*/ 306907 h 513375"/>
                <a:gd name="connsiteX36" fmla="*/ 202759 w 244423"/>
                <a:gd name="connsiteY36" fmla="*/ 253898 h 513375"/>
                <a:gd name="connsiteX37" fmla="*/ 148248 w 244423"/>
                <a:gd name="connsiteY37" fmla="*/ 207869 h 513375"/>
                <a:gd name="connsiteX38" fmla="*/ 133229 w 244423"/>
                <a:gd name="connsiteY38" fmla="*/ 181807 h 513375"/>
                <a:gd name="connsiteX39" fmla="*/ 124747 w 244423"/>
                <a:gd name="connsiteY39" fmla="*/ 135866 h 513375"/>
                <a:gd name="connsiteX40" fmla="*/ 148779 w 244423"/>
                <a:gd name="connsiteY40" fmla="*/ 106269 h 513375"/>
                <a:gd name="connsiteX41" fmla="*/ 161765 w 244423"/>
                <a:gd name="connsiteY41" fmla="*/ 86302 h 513375"/>
                <a:gd name="connsiteX42" fmla="*/ 188270 w 244423"/>
                <a:gd name="connsiteY42" fmla="*/ 68810 h 513375"/>
                <a:gd name="connsiteX43" fmla="*/ 191185 w 244423"/>
                <a:gd name="connsiteY43" fmla="*/ 66336 h 513375"/>
                <a:gd name="connsiteX44" fmla="*/ 184118 w 244423"/>
                <a:gd name="connsiteY44" fmla="*/ 60859 h 51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4423" h="513375">
                  <a:moveTo>
                    <a:pt x="184118" y="60859"/>
                  </a:moveTo>
                  <a:cubicBezTo>
                    <a:pt x="174752" y="59533"/>
                    <a:pt x="150722" y="42217"/>
                    <a:pt x="150722" y="35502"/>
                  </a:cubicBezTo>
                  <a:cubicBezTo>
                    <a:pt x="150722" y="28788"/>
                    <a:pt x="162737" y="18098"/>
                    <a:pt x="141357" y="15448"/>
                  </a:cubicBezTo>
                  <a:cubicBezTo>
                    <a:pt x="119977" y="12797"/>
                    <a:pt x="117326" y="4758"/>
                    <a:pt x="113351" y="782"/>
                  </a:cubicBezTo>
                  <a:cubicBezTo>
                    <a:pt x="109375" y="-3194"/>
                    <a:pt x="91970" y="8822"/>
                    <a:pt x="86670" y="18098"/>
                  </a:cubicBezTo>
                  <a:cubicBezTo>
                    <a:pt x="81369" y="27463"/>
                    <a:pt x="75979" y="15448"/>
                    <a:pt x="63964" y="22074"/>
                  </a:cubicBezTo>
                  <a:cubicBezTo>
                    <a:pt x="51949" y="28700"/>
                    <a:pt x="39933" y="12709"/>
                    <a:pt x="34633" y="22074"/>
                  </a:cubicBezTo>
                  <a:cubicBezTo>
                    <a:pt x="29244" y="31439"/>
                    <a:pt x="15903" y="16685"/>
                    <a:pt x="9189" y="24724"/>
                  </a:cubicBezTo>
                  <a:cubicBezTo>
                    <a:pt x="6626" y="27816"/>
                    <a:pt x="3357" y="30290"/>
                    <a:pt x="0" y="31880"/>
                  </a:cubicBezTo>
                  <a:cubicBezTo>
                    <a:pt x="5831" y="38418"/>
                    <a:pt x="12192" y="44779"/>
                    <a:pt x="12192" y="49727"/>
                  </a:cubicBezTo>
                  <a:cubicBezTo>
                    <a:pt x="12192" y="58296"/>
                    <a:pt x="29332" y="64746"/>
                    <a:pt x="29332" y="75436"/>
                  </a:cubicBezTo>
                  <a:cubicBezTo>
                    <a:pt x="29332" y="86126"/>
                    <a:pt x="50800" y="94696"/>
                    <a:pt x="57249" y="90455"/>
                  </a:cubicBezTo>
                  <a:cubicBezTo>
                    <a:pt x="63700" y="86214"/>
                    <a:pt x="78718" y="81885"/>
                    <a:pt x="80838" y="96904"/>
                  </a:cubicBezTo>
                  <a:cubicBezTo>
                    <a:pt x="82959" y="111924"/>
                    <a:pt x="91528" y="111924"/>
                    <a:pt x="91528" y="122614"/>
                  </a:cubicBezTo>
                  <a:cubicBezTo>
                    <a:pt x="91528" y="133304"/>
                    <a:pt x="70060" y="126943"/>
                    <a:pt x="65820" y="137633"/>
                  </a:cubicBezTo>
                  <a:cubicBezTo>
                    <a:pt x="61578" y="148323"/>
                    <a:pt x="102219" y="161222"/>
                    <a:pt x="102219" y="169791"/>
                  </a:cubicBezTo>
                  <a:cubicBezTo>
                    <a:pt x="102219" y="178361"/>
                    <a:pt x="115029" y="189051"/>
                    <a:pt x="119358" y="199741"/>
                  </a:cubicBezTo>
                  <a:cubicBezTo>
                    <a:pt x="123687" y="210431"/>
                    <a:pt x="142947" y="223330"/>
                    <a:pt x="147188" y="236229"/>
                  </a:cubicBezTo>
                  <a:cubicBezTo>
                    <a:pt x="151517" y="249039"/>
                    <a:pt x="168657" y="255489"/>
                    <a:pt x="175106" y="261938"/>
                  </a:cubicBezTo>
                  <a:cubicBezTo>
                    <a:pt x="181467" y="268388"/>
                    <a:pt x="183675" y="283407"/>
                    <a:pt x="181467" y="296217"/>
                  </a:cubicBezTo>
                  <a:cubicBezTo>
                    <a:pt x="179347" y="309028"/>
                    <a:pt x="179347" y="332616"/>
                    <a:pt x="192157" y="351876"/>
                  </a:cubicBezTo>
                  <a:cubicBezTo>
                    <a:pt x="205056" y="371224"/>
                    <a:pt x="177138" y="379706"/>
                    <a:pt x="168568" y="390484"/>
                  </a:cubicBezTo>
                  <a:cubicBezTo>
                    <a:pt x="159998" y="401174"/>
                    <a:pt x="164327" y="416194"/>
                    <a:pt x="138530" y="409744"/>
                  </a:cubicBezTo>
                  <a:cubicBezTo>
                    <a:pt x="112820" y="403295"/>
                    <a:pt x="142859" y="431124"/>
                    <a:pt x="138530" y="439694"/>
                  </a:cubicBezTo>
                  <a:cubicBezTo>
                    <a:pt x="134289" y="448264"/>
                    <a:pt x="100010" y="431124"/>
                    <a:pt x="100010" y="439694"/>
                  </a:cubicBezTo>
                  <a:cubicBezTo>
                    <a:pt x="100010" y="444818"/>
                    <a:pt x="88436" y="451533"/>
                    <a:pt x="79160" y="456038"/>
                  </a:cubicBezTo>
                  <a:cubicBezTo>
                    <a:pt x="82870" y="460897"/>
                    <a:pt x="88083" y="463548"/>
                    <a:pt x="94091" y="467347"/>
                  </a:cubicBezTo>
                  <a:cubicBezTo>
                    <a:pt x="102131" y="472383"/>
                    <a:pt x="84107" y="480864"/>
                    <a:pt x="84638" y="496855"/>
                  </a:cubicBezTo>
                  <a:cubicBezTo>
                    <a:pt x="85167" y="512934"/>
                    <a:pt x="97183" y="516910"/>
                    <a:pt x="101600" y="510372"/>
                  </a:cubicBezTo>
                  <a:cubicBezTo>
                    <a:pt x="106106" y="503834"/>
                    <a:pt x="124659" y="489346"/>
                    <a:pt x="132169" y="486872"/>
                  </a:cubicBezTo>
                  <a:cubicBezTo>
                    <a:pt x="139678" y="484398"/>
                    <a:pt x="132169" y="473355"/>
                    <a:pt x="140120" y="473885"/>
                  </a:cubicBezTo>
                  <a:cubicBezTo>
                    <a:pt x="148159" y="474415"/>
                    <a:pt x="145597" y="462399"/>
                    <a:pt x="149131" y="455862"/>
                  </a:cubicBezTo>
                  <a:cubicBezTo>
                    <a:pt x="152665" y="449412"/>
                    <a:pt x="158143" y="451886"/>
                    <a:pt x="170158" y="452416"/>
                  </a:cubicBezTo>
                  <a:cubicBezTo>
                    <a:pt x="182173" y="452946"/>
                    <a:pt x="199136" y="441372"/>
                    <a:pt x="216187" y="430417"/>
                  </a:cubicBezTo>
                  <a:cubicBezTo>
                    <a:pt x="233150" y="419462"/>
                    <a:pt x="236154" y="416989"/>
                    <a:pt x="242691" y="385448"/>
                  </a:cubicBezTo>
                  <a:cubicBezTo>
                    <a:pt x="249230" y="353908"/>
                    <a:pt x="235182" y="316449"/>
                    <a:pt x="234741" y="306907"/>
                  </a:cubicBezTo>
                  <a:cubicBezTo>
                    <a:pt x="234299" y="297454"/>
                    <a:pt x="211240" y="253368"/>
                    <a:pt x="202759" y="253898"/>
                  </a:cubicBezTo>
                  <a:cubicBezTo>
                    <a:pt x="194277" y="254429"/>
                    <a:pt x="155228" y="214407"/>
                    <a:pt x="148248" y="207869"/>
                  </a:cubicBezTo>
                  <a:cubicBezTo>
                    <a:pt x="141268" y="201332"/>
                    <a:pt x="143300" y="190376"/>
                    <a:pt x="133229" y="181807"/>
                  </a:cubicBezTo>
                  <a:cubicBezTo>
                    <a:pt x="123246" y="173325"/>
                    <a:pt x="122274" y="151327"/>
                    <a:pt x="124747" y="135866"/>
                  </a:cubicBezTo>
                  <a:cubicBezTo>
                    <a:pt x="127310" y="120316"/>
                    <a:pt x="149220" y="116871"/>
                    <a:pt x="148779" y="106269"/>
                  </a:cubicBezTo>
                  <a:cubicBezTo>
                    <a:pt x="148248" y="95756"/>
                    <a:pt x="150722" y="86833"/>
                    <a:pt x="161765" y="86302"/>
                  </a:cubicBezTo>
                  <a:cubicBezTo>
                    <a:pt x="172809" y="85772"/>
                    <a:pt x="183322" y="76761"/>
                    <a:pt x="188270" y="68810"/>
                  </a:cubicBezTo>
                  <a:cubicBezTo>
                    <a:pt x="188976" y="67661"/>
                    <a:pt x="190036" y="66955"/>
                    <a:pt x="191185" y="66336"/>
                  </a:cubicBezTo>
                  <a:cubicBezTo>
                    <a:pt x="188270" y="63155"/>
                    <a:pt x="185884" y="61124"/>
                    <a:pt x="184118" y="6085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31">
              <a:extLst>
                <a:ext uri="{FF2B5EF4-FFF2-40B4-BE49-F238E27FC236}">
                  <a16:creationId xmlns:a16="http://schemas.microsoft.com/office/drawing/2014/main" id="{9D823B72-C3DF-4E1D-86AB-0A415CA130FF}"/>
                </a:ext>
              </a:extLst>
            </p:cNvPr>
            <p:cNvSpPr/>
            <p:nvPr/>
          </p:nvSpPr>
          <p:spPr>
            <a:xfrm>
              <a:off x="9141625" y="3812606"/>
              <a:ext cx="188747" cy="146215"/>
            </a:xfrm>
            <a:custGeom>
              <a:avLst/>
              <a:gdLst>
                <a:gd name="connsiteX0" fmla="*/ 93284 w 188747"/>
                <a:gd name="connsiteY0" fmla="*/ 129871 h 146215"/>
                <a:gd name="connsiteX1" fmla="*/ 131804 w 188747"/>
                <a:gd name="connsiteY1" fmla="*/ 129871 h 146215"/>
                <a:gd name="connsiteX2" fmla="*/ 131804 w 188747"/>
                <a:gd name="connsiteY2" fmla="*/ 99921 h 146215"/>
                <a:gd name="connsiteX3" fmla="*/ 161842 w 188747"/>
                <a:gd name="connsiteY3" fmla="*/ 80661 h 146215"/>
                <a:gd name="connsiteX4" fmla="*/ 185431 w 188747"/>
                <a:gd name="connsiteY4" fmla="*/ 42053 h 146215"/>
                <a:gd name="connsiteX5" fmla="*/ 173681 w 188747"/>
                <a:gd name="connsiteY5" fmla="*/ 0 h 146215"/>
                <a:gd name="connsiteX6" fmla="*/ 149650 w 188747"/>
                <a:gd name="connsiteY6" fmla="*/ 4771 h 146215"/>
                <a:gd name="connsiteX7" fmla="*/ 126592 w 188747"/>
                <a:gd name="connsiteY7" fmla="*/ 12015 h 146215"/>
                <a:gd name="connsiteX8" fmla="*/ 116520 w 188747"/>
                <a:gd name="connsiteY8" fmla="*/ 20673 h 146215"/>
                <a:gd name="connsiteX9" fmla="*/ 97790 w 188747"/>
                <a:gd name="connsiteY9" fmla="*/ 7686 h 146215"/>
                <a:gd name="connsiteX10" fmla="*/ 51583 w 188747"/>
                <a:gd name="connsiteY10" fmla="*/ 6184 h 146215"/>
                <a:gd name="connsiteX11" fmla="*/ 5466 w 188747"/>
                <a:gd name="connsiteY11" fmla="*/ 29243 h 146215"/>
                <a:gd name="connsiteX12" fmla="*/ 6880 w 188747"/>
                <a:gd name="connsiteY12" fmla="*/ 59546 h 146215"/>
                <a:gd name="connsiteX13" fmla="*/ 11209 w 188747"/>
                <a:gd name="connsiteY13" fmla="*/ 85521 h 146215"/>
                <a:gd name="connsiteX14" fmla="*/ 10855 w 188747"/>
                <a:gd name="connsiteY14" fmla="*/ 86581 h 146215"/>
                <a:gd name="connsiteX15" fmla="*/ 19955 w 188747"/>
                <a:gd name="connsiteY15" fmla="*/ 117061 h 146215"/>
                <a:gd name="connsiteX16" fmla="*/ 40982 w 188747"/>
                <a:gd name="connsiteY16" fmla="*/ 120506 h 146215"/>
                <a:gd name="connsiteX17" fmla="*/ 42484 w 188747"/>
                <a:gd name="connsiteY17" fmla="*/ 138529 h 146215"/>
                <a:gd name="connsiteX18" fmla="*/ 69518 w 188747"/>
                <a:gd name="connsiteY18" fmla="*/ 141091 h 146215"/>
                <a:gd name="connsiteX19" fmla="*/ 72522 w 188747"/>
                <a:gd name="connsiteY19" fmla="*/ 146216 h 146215"/>
                <a:gd name="connsiteX20" fmla="*/ 93284 w 188747"/>
                <a:gd name="connsiteY20" fmla="*/ 129871 h 14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747" h="146215">
                  <a:moveTo>
                    <a:pt x="93284" y="129871"/>
                  </a:moveTo>
                  <a:cubicBezTo>
                    <a:pt x="93284" y="121301"/>
                    <a:pt x="127563" y="138441"/>
                    <a:pt x="131804" y="129871"/>
                  </a:cubicBezTo>
                  <a:cubicBezTo>
                    <a:pt x="136133" y="121301"/>
                    <a:pt x="106094" y="93472"/>
                    <a:pt x="131804" y="99921"/>
                  </a:cubicBezTo>
                  <a:cubicBezTo>
                    <a:pt x="157513" y="106371"/>
                    <a:pt x="153272" y="91352"/>
                    <a:pt x="161842" y="80661"/>
                  </a:cubicBezTo>
                  <a:cubicBezTo>
                    <a:pt x="170412" y="69971"/>
                    <a:pt x="198242" y="61402"/>
                    <a:pt x="185431" y="42053"/>
                  </a:cubicBezTo>
                  <a:cubicBezTo>
                    <a:pt x="176330" y="28360"/>
                    <a:pt x="173681" y="12634"/>
                    <a:pt x="173681" y="0"/>
                  </a:cubicBezTo>
                  <a:cubicBezTo>
                    <a:pt x="165375" y="6538"/>
                    <a:pt x="155305" y="7068"/>
                    <a:pt x="149650" y="4771"/>
                  </a:cubicBezTo>
                  <a:cubicBezTo>
                    <a:pt x="142405" y="1855"/>
                    <a:pt x="126592" y="442"/>
                    <a:pt x="126592" y="12015"/>
                  </a:cubicBezTo>
                  <a:cubicBezTo>
                    <a:pt x="126592" y="23589"/>
                    <a:pt x="115018" y="26416"/>
                    <a:pt x="116520" y="20673"/>
                  </a:cubicBezTo>
                  <a:cubicBezTo>
                    <a:pt x="117933" y="14931"/>
                    <a:pt x="104946" y="16344"/>
                    <a:pt x="97790" y="7686"/>
                  </a:cubicBezTo>
                  <a:cubicBezTo>
                    <a:pt x="90545" y="-972"/>
                    <a:pt x="64571" y="10602"/>
                    <a:pt x="51583" y="6184"/>
                  </a:cubicBezTo>
                  <a:cubicBezTo>
                    <a:pt x="38596" y="1855"/>
                    <a:pt x="18366" y="13429"/>
                    <a:pt x="5466" y="29243"/>
                  </a:cubicBezTo>
                  <a:cubicBezTo>
                    <a:pt x="-7609" y="45146"/>
                    <a:pt x="6880" y="45146"/>
                    <a:pt x="6880" y="59546"/>
                  </a:cubicBezTo>
                  <a:cubicBezTo>
                    <a:pt x="6880" y="74035"/>
                    <a:pt x="15538" y="74035"/>
                    <a:pt x="11209" y="85521"/>
                  </a:cubicBezTo>
                  <a:cubicBezTo>
                    <a:pt x="11120" y="85786"/>
                    <a:pt x="10944" y="86227"/>
                    <a:pt x="10855" y="86581"/>
                  </a:cubicBezTo>
                  <a:cubicBezTo>
                    <a:pt x="23578" y="92235"/>
                    <a:pt x="18541" y="108049"/>
                    <a:pt x="19955" y="117061"/>
                  </a:cubicBezTo>
                  <a:cubicBezTo>
                    <a:pt x="21458" y="126514"/>
                    <a:pt x="34002" y="121036"/>
                    <a:pt x="40982" y="120506"/>
                  </a:cubicBezTo>
                  <a:cubicBezTo>
                    <a:pt x="47962" y="120065"/>
                    <a:pt x="36476" y="131550"/>
                    <a:pt x="42484" y="138529"/>
                  </a:cubicBezTo>
                  <a:cubicBezTo>
                    <a:pt x="48491" y="145509"/>
                    <a:pt x="65984" y="132522"/>
                    <a:pt x="69518" y="141091"/>
                  </a:cubicBezTo>
                  <a:cubicBezTo>
                    <a:pt x="70313" y="143123"/>
                    <a:pt x="71374" y="144802"/>
                    <a:pt x="72522" y="146216"/>
                  </a:cubicBezTo>
                  <a:cubicBezTo>
                    <a:pt x="81710" y="141710"/>
                    <a:pt x="93284" y="134995"/>
                    <a:pt x="93284" y="12987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32">
              <a:extLst>
                <a:ext uri="{FF2B5EF4-FFF2-40B4-BE49-F238E27FC236}">
                  <a16:creationId xmlns:a16="http://schemas.microsoft.com/office/drawing/2014/main" id="{B9B00EA8-5459-4BAB-8A28-852783D4A4AA}"/>
                </a:ext>
              </a:extLst>
            </p:cNvPr>
            <p:cNvSpPr/>
            <p:nvPr/>
          </p:nvSpPr>
          <p:spPr>
            <a:xfrm>
              <a:off x="9068197" y="3534575"/>
              <a:ext cx="249052" cy="301318"/>
            </a:xfrm>
            <a:custGeom>
              <a:avLst/>
              <a:gdLst>
                <a:gd name="connsiteX0" fmla="*/ 168921 w 249052"/>
                <a:gd name="connsiteY0" fmla="*/ 137911 h 301318"/>
                <a:gd name="connsiteX1" fmla="*/ 132522 w 249052"/>
                <a:gd name="connsiteY1" fmla="*/ 105752 h 301318"/>
                <a:gd name="connsiteX2" fmla="*/ 158230 w 249052"/>
                <a:gd name="connsiteY2" fmla="*/ 90733 h 301318"/>
                <a:gd name="connsiteX3" fmla="*/ 147540 w 249052"/>
                <a:gd name="connsiteY3" fmla="*/ 65024 h 301318"/>
                <a:gd name="connsiteX4" fmla="*/ 123951 w 249052"/>
                <a:gd name="connsiteY4" fmla="*/ 58574 h 301318"/>
                <a:gd name="connsiteX5" fmla="*/ 96034 w 249052"/>
                <a:gd name="connsiteY5" fmla="*/ 43555 h 301318"/>
                <a:gd name="connsiteX6" fmla="*/ 78894 w 249052"/>
                <a:gd name="connsiteY6" fmla="*/ 17846 h 301318"/>
                <a:gd name="connsiteX7" fmla="*/ 66702 w 249052"/>
                <a:gd name="connsiteY7" fmla="*/ 0 h 301318"/>
                <a:gd name="connsiteX8" fmla="*/ 53184 w 249052"/>
                <a:gd name="connsiteY8" fmla="*/ 795 h 301318"/>
                <a:gd name="connsiteX9" fmla="*/ 47884 w 249052"/>
                <a:gd name="connsiteY9" fmla="*/ 18200 h 301318"/>
                <a:gd name="connsiteX10" fmla="*/ 46558 w 249052"/>
                <a:gd name="connsiteY10" fmla="*/ 44881 h 301318"/>
                <a:gd name="connsiteX11" fmla="*/ 29154 w 249052"/>
                <a:gd name="connsiteY11" fmla="*/ 28801 h 301318"/>
                <a:gd name="connsiteX12" fmla="*/ 11838 w 249052"/>
                <a:gd name="connsiteY12" fmla="*/ 56896 h 301318"/>
                <a:gd name="connsiteX13" fmla="*/ 0 w 249052"/>
                <a:gd name="connsiteY13" fmla="*/ 66703 h 301318"/>
                <a:gd name="connsiteX14" fmla="*/ 6626 w 249052"/>
                <a:gd name="connsiteY14" fmla="*/ 73329 h 301318"/>
                <a:gd name="connsiteX15" fmla="*/ 9541 w 249052"/>
                <a:gd name="connsiteY15" fmla="*/ 99303 h 301318"/>
                <a:gd name="connsiteX16" fmla="*/ 32600 w 249052"/>
                <a:gd name="connsiteY16" fmla="*/ 107961 h 301318"/>
                <a:gd name="connsiteX17" fmla="*/ 29685 w 249052"/>
                <a:gd name="connsiteY17" fmla="*/ 144007 h 301318"/>
                <a:gd name="connsiteX18" fmla="*/ 21027 w 249052"/>
                <a:gd name="connsiteY18" fmla="*/ 169981 h 301318"/>
                <a:gd name="connsiteX19" fmla="*/ 51330 w 249052"/>
                <a:gd name="connsiteY19" fmla="*/ 158408 h 301318"/>
                <a:gd name="connsiteX20" fmla="*/ 75890 w 249052"/>
                <a:gd name="connsiteY20" fmla="*/ 156994 h 301318"/>
                <a:gd name="connsiteX21" fmla="*/ 97535 w 249052"/>
                <a:gd name="connsiteY21" fmla="*/ 151163 h 301318"/>
                <a:gd name="connsiteX22" fmla="*/ 129341 w 249052"/>
                <a:gd name="connsiteY22" fmla="*/ 149749 h 301318"/>
                <a:gd name="connsiteX23" fmla="*/ 153901 w 249052"/>
                <a:gd name="connsiteY23" fmla="*/ 174310 h 301318"/>
                <a:gd name="connsiteX24" fmla="*/ 156817 w 249052"/>
                <a:gd name="connsiteY24" fmla="*/ 214685 h 301318"/>
                <a:gd name="connsiteX25" fmla="*/ 179964 w 249052"/>
                <a:gd name="connsiteY25" fmla="*/ 250819 h 301318"/>
                <a:gd name="connsiteX26" fmla="*/ 175636 w 249052"/>
                <a:gd name="connsiteY26" fmla="*/ 289162 h 301318"/>
                <a:gd name="connsiteX27" fmla="*/ 190124 w 249052"/>
                <a:gd name="connsiteY27" fmla="*/ 298439 h 301318"/>
                <a:gd name="connsiteX28" fmla="*/ 200195 w 249052"/>
                <a:gd name="connsiteY28" fmla="*/ 289781 h 301318"/>
                <a:gd name="connsiteX29" fmla="*/ 223254 w 249052"/>
                <a:gd name="connsiteY29" fmla="*/ 282536 h 301318"/>
                <a:gd name="connsiteX30" fmla="*/ 247285 w 249052"/>
                <a:gd name="connsiteY30" fmla="*/ 277766 h 301318"/>
                <a:gd name="connsiteX31" fmla="*/ 248257 w 249052"/>
                <a:gd name="connsiteY31" fmla="*/ 264160 h 301318"/>
                <a:gd name="connsiteX32" fmla="*/ 241896 w 249052"/>
                <a:gd name="connsiteY32" fmla="*/ 229881 h 301318"/>
                <a:gd name="connsiteX33" fmla="*/ 213978 w 249052"/>
                <a:gd name="connsiteY33" fmla="*/ 204172 h 301318"/>
                <a:gd name="connsiteX34" fmla="*/ 186148 w 249052"/>
                <a:gd name="connsiteY34" fmla="*/ 167684 h 301318"/>
                <a:gd name="connsiteX35" fmla="*/ 168921 w 249052"/>
                <a:gd name="connsiteY35" fmla="*/ 137911 h 30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49052" h="301318">
                  <a:moveTo>
                    <a:pt x="168921" y="137911"/>
                  </a:moveTo>
                  <a:cubicBezTo>
                    <a:pt x="168921" y="129341"/>
                    <a:pt x="128193" y="116442"/>
                    <a:pt x="132522" y="105752"/>
                  </a:cubicBezTo>
                  <a:cubicBezTo>
                    <a:pt x="136762" y="95062"/>
                    <a:pt x="158230" y="101423"/>
                    <a:pt x="158230" y="90733"/>
                  </a:cubicBezTo>
                  <a:cubicBezTo>
                    <a:pt x="158230" y="80043"/>
                    <a:pt x="149661" y="80043"/>
                    <a:pt x="147540" y="65024"/>
                  </a:cubicBezTo>
                  <a:cubicBezTo>
                    <a:pt x="145420" y="50005"/>
                    <a:pt x="130401" y="54334"/>
                    <a:pt x="123951" y="58574"/>
                  </a:cubicBezTo>
                  <a:cubicBezTo>
                    <a:pt x="117502" y="62904"/>
                    <a:pt x="96034" y="54334"/>
                    <a:pt x="96034" y="43555"/>
                  </a:cubicBezTo>
                  <a:cubicBezTo>
                    <a:pt x="96034" y="32865"/>
                    <a:pt x="78894" y="26416"/>
                    <a:pt x="78894" y="17846"/>
                  </a:cubicBezTo>
                  <a:cubicBezTo>
                    <a:pt x="78894" y="12899"/>
                    <a:pt x="72533" y="6538"/>
                    <a:pt x="66702" y="0"/>
                  </a:cubicBezTo>
                  <a:cubicBezTo>
                    <a:pt x="61224" y="2739"/>
                    <a:pt x="55658" y="3357"/>
                    <a:pt x="53184" y="795"/>
                  </a:cubicBezTo>
                  <a:cubicBezTo>
                    <a:pt x="49209" y="-3181"/>
                    <a:pt x="43820" y="14135"/>
                    <a:pt x="47884" y="18200"/>
                  </a:cubicBezTo>
                  <a:cubicBezTo>
                    <a:pt x="51860" y="22175"/>
                    <a:pt x="57249" y="47619"/>
                    <a:pt x="46558" y="44881"/>
                  </a:cubicBezTo>
                  <a:cubicBezTo>
                    <a:pt x="35869" y="42230"/>
                    <a:pt x="35869" y="27564"/>
                    <a:pt x="29154" y="28801"/>
                  </a:cubicBezTo>
                  <a:cubicBezTo>
                    <a:pt x="29154" y="28801"/>
                    <a:pt x="11838" y="48856"/>
                    <a:pt x="11838" y="56896"/>
                  </a:cubicBezTo>
                  <a:cubicBezTo>
                    <a:pt x="11838" y="62285"/>
                    <a:pt x="5212" y="64140"/>
                    <a:pt x="0" y="66703"/>
                  </a:cubicBezTo>
                  <a:cubicBezTo>
                    <a:pt x="3092" y="69441"/>
                    <a:pt x="5742" y="71915"/>
                    <a:pt x="6626" y="73329"/>
                  </a:cubicBezTo>
                  <a:cubicBezTo>
                    <a:pt x="9541" y="77658"/>
                    <a:pt x="5212" y="89231"/>
                    <a:pt x="9541" y="99303"/>
                  </a:cubicBezTo>
                  <a:cubicBezTo>
                    <a:pt x="13870" y="109463"/>
                    <a:pt x="28359" y="93560"/>
                    <a:pt x="32600" y="107961"/>
                  </a:cubicBezTo>
                  <a:cubicBezTo>
                    <a:pt x="36929" y="122362"/>
                    <a:pt x="29685" y="129606"/>
                    <a:pt x="29685" y="144007"/>
                  </a:cubicBezTo>
                  <a:cubicBezTo>
                    <a:pt x="29685" y="158496"/>
                    <a:pt x="18111" y="156994"/>
                    <a:pt x="21027" y="169981"/>
                  </a:cubicBezTo>
                  <a:cubicBezTo>
                    <a:pt x="23942" y="182968"/>
                    <a:pt x="39757" y="167066"/>
                    <a:pt x="51330" y="158408"/>
                  </a:cubicBezTo>
                  <a:cubicBezTo>
                    <a:pt x="62904" y="149661"/>
                    <a:pt x="71562" y="151163"/>
                    <a:pt x="75890" y="156994"/>
                  </a:cubicBezTo>
                  <a:cubicBezTo>
                    <a:pt x="80219" y="162737"/>
                    <a:pt x="94709" y="158408"/>
                    <a:pt x="97535" y="151163"/>
                  </a:cubicBezTo>
                  <a:cubicBezTo>
                    <a:pt x="100451" y="143918"/>
                    <a:pt x="122096" y="141003"/>
                    <a:pt x="129341" y="149749"/>
                  </a:cubicBezTo>
                  <a:cubicBezTo>
                    <a:pt x="136585" y="158408"/>
                    <a:pt x="143741" y="168479"/>
                    <a:pt x="153901" y="174310"/>
                  </a:cubicBezTo>
                  <a:cubicBezTo>
                    <a:pt x="163973" y="180053"/>
                    <a:pt x="146657" y="211858"/>
                    <a:pt x="156817" y="214685"/>
                  </a:cubicBezTo>
                  <a:cubicBezTo>
                    <a:pt x="166889" y="217600"/>
                    <a:pt x="181377" y="233415"/>
                    <a:pt x="179964" y="250819"/>
                  </a:cubicBezTo>
                  <a:cubicBezTo>
                    <a:pt x="178727" y="265662"/>
                    <a:pt x="187032" y="276352"/>
                    <a:pt x="175636" y="289162"/>
                  </a:cubicBezTo>
                  <a:cubicBezTo>
                    <a:pt x="182703" y="293757"/>
                    <a:pt x="191272" y="293757"/>
                    <a:pt x="190124" y="298439"/>
                  </a:cubicBezTo>
                  <a:cubicBezTo>
                    <a:pt x="188711" y="304182"/>
                    <a:pt x="200195" y="301354"/>
                    <a:pt x="200195" y="289781"/>
                  </a:cubicBezTo>
                  <a:cubicBezTo>
                    <a:pt x="200195" y="278207"/>
                    <a:pt x="216098" y="279621"/>
                    <a:pt x="223254" y="282536"/>
                  </a:cubicBezTo>
                  <a:cubicBezTo>
                    <a:pt x="228908" y="284833"/>
                    <a:pt x="238980" y="284303"/>
                    <a:pt x="247285" y="277766"/>
                  </a:cubicBezTo>
                  <a:cubicBezTo>
                    <a:pt x="247285" y="272553"/>
                    <a:pt x="247638" y="267870"/>
                    <a:pt x="248257" y="264160"/>
                  </a:cubicBezTo>
                  <a:cubicBezTo>
                    <a:pt x="250377" y="251261"/>
                    <a:pt x="248257" y="236242"/>
                    <a:pt x="241896" y="229881"/>
                  </a:cubicBezTo>
                  <a:cubicBezTo>
                    <a:pt x="235446" y="223431"/>
                    <a:pt x="218307" y="217070"/>
                    <a:pt x="213978" y="204172"/>
                  </a:cubicBezTo>
                  <a:cubicBezTo>
                    <a:pt x="209738" y="191361"/>
                    <a:pt x="190477" y="178462"/>
                    <a:pt x="186148" y="167684"/>
                  </a:cubicBezTo>
                  <a:cubicBezTo>
                    <a:pt x="181731" y="157171"/>
                    <a:pt x="168921" y="146481"/>
                    <a:pt x="168921" y="13791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33">
              <a:extLst>
                <a:ext uri="{FF2B5EF4-FFF2-40B4-BE49-F238E27FC236}">
                  <a16:creationId xmlns:a16="http://schemas.microsoft.com/office/drawing/2014/main" id="{371F3CBE-6E72-4B99-9F7F-0ED02A6A3A15}"/>
                </a:ext>
              </a:extLst>
            </p:cNvPr>
            <p:cNvSpPr/>
            <p:nvPr/>
          </p:nvSpPr>
          <p:spPr>
            <a:xfrm>
              <a:off x="8980998" y="3601543"/>
              <a:ext cx="268796" cy="512149"/>
            </a:xfrm>
            <a:custGeom>
              <a:avLst/>
              <a:gdLst>
                <a:gd name="connsiteX0" fmla="*/ 167419 w 268796"/>
                <a:gd name="connsiteY0" fmla="*/ 270609 h 512149"/>
                <a:gd name="connsiteX1" fmla="*/ 166005 w 268796"/>
                <a:gd name="connsiteY1" fmla="*/ 240306 h 512149"/>
                <a:gd name="connsiteX2" fmla="*/ 212124 w 268796"/>
                <a:gd name="connsiteY2" fmla="*/ 217247 h 512149"/>
                <a:gd name="connsiteX3" fmla="*/ 258330 w 268796"/>
                <a:gd name="connsiteY3" fmla="*/ 218749 h 512149"/>
                <a:gd name="connsiteX4" fmla="*/ 262658 w 268796"/>
                <a:gd name="connsiteY4" fmla="*/ 222460 h 512149"/>
                <a:gd name="connsiteX5" fmla="*/ 266987 w 268796"/>
                <a:gd name="connsiteY5" fmla="*/ 184117 h 512149"/>
                <a:gd name="connsiteX6" fmla="*/ 243840 w 268796"/>
                <a:gd name="connsiteY6" fmla="*/ 147983 h 512149"/>
                <a:gd name="connsiteX7" fmla="*/ 240924 w 268796"/>
                <a:gd name="connsiteY7" fmla="*/ 107608 h 512149"/>
                <a:gd name="connsiteX8" fmla="*/ 216364 w 268796"/>
                <a:gd name="connsiteY8" fmla="*/ 83047 h 512149"/>
                <a:gd name="connsiteX9" fmla="*/ 184558 w 268796"/>
                <a:gd name="connsiteY9" fmla="*/ 84461 h 512149"/>
                <a:gd name="connsiteX10" fmla="*/ 162913 w 268796"/>
                <a:gd name="connsiteY10" fmla="*/ 90291 h 512149"/>
                <a:gd name="connsiteX11" fmla="*/ 138352 w 268796"/>
                <a:gd name="connsiteY11" fmla="*/ 91705 h 512149"/>
                <a:gd name="connsiteX12" fmla="*/ 108050 w 268796"/>
                <a:gd name="connsiteY12" fmla="*/ 103279 h 512149"/>
                <a:gd name="connsiteX13" fmla="*/ 116708 w 268796"/>
                <a:gd name="connsiteY13" fmla="*/ 77304 h 512149"/>
                <a:gd name="connsiteX14" fmla="*/ 119623 w 268796"/>
                <a:gd name="connsiteY14" fmla="*/ 41259 h 512149"/>
                <a:gd name="connsiteX15" fmla="*/ 96564 w 268796"/>
                <a:gd name="connsiteY15" fmla="*/ 32600 h 512149"/>
                <a:gd name="connsiteX16" fmla="*/ 93649 w 268796"/>
                <a:gd name="connsiteY16" fmla="*/ 6626 h 512149"/>
                <a:gd name="connsiteX17" fmla="*/ 87023 w 268796"/>
                <a:gd name="connsiteY17" fmla="*/ 0 h 512149"/>
                <a:gd name="connsiteX18" fmla="*/ 81457 w 268796"/>
                <a:gd name="connsiteY18" fmla="*/ 4859 h 512149"/>
                <a:gd name="connsiteX19" fmla="*/ 50712 w 268796"/>
                <a:gd name="connsiteY19" fmla="*/ 22175 h 512149"/>
                <a:gd name="connsiteX20" fmla="*/ 25356 w 268796"/>
                <a:gd name="connsiteY20" fmla="*/ 30215 h 512149"/>
                <a:gd name="connsiteX21" fmla="*/ 6626 w 268796"/>
                <a:gd name="connsiteY21" fmla="*/ 40905 h 512149"/>
                <a:gd name="connsiteX22" fmla="*/ 0 w 268796"/>
                <a:gd name="connsiteY22" fmla="*/ 94355 h 512149"/>
                <a:gd name="connsiteX23" fmla="*/ 25356 w 268796"/>
                <a:gd name="connsiteY23" fmla="*/ 125012 h 512149"/>
                <a:gd name="connsiteX24" fmla="*/ 31982 w 268796"/>
                <a:gd name="connsiteY24" fmla="*/ 147718 h 512149"/>
                <a:gd name="connsiteX25" fmla="*/ 30657 w 268796"/>
                <a:gd name="connsiteY25" fmla="*/ 163709 h 512149"/>
                <a:gd name="connsiteX26" fmla="*/ 25267 w 268796"/>
                <a:gd name="connsiteY26" fmla="*/ 187739 h 512149"/>
                <a:gd name="connsiteX27" fmla="*/ 37283 w 268796"/>
                <a:gd name="connsiteY27" fmla="*/ 223785 h 512149"/>
                <a:gd name="connsiteX28" fmla="*/ 50624 w 268796"/>
                <a:gd name="connsiteY28" fmla="*/ 265220 h 512149"/>
                <a:gd name="connsiteX29" fmla="*/ 61313 w 268796"/>
                <a:gd name="connsiteY29" fmla="*/ 290576 h 512149"/>
                <a:gd name="connsiteX30" fmla="*/ 32336 w 268796"/>
                <a:gd name="connsiteY30" fmla="*/ 346324 h 512149"/>
                <a:gd name="connsiteX31" fmla="*/ 22794 w 268796"/>
                <a:gd name="connsiteY31" fmla="*/ 396152 h 512149"/>
                <a:gd name="connsiteX32" fmla="*/ 24826 w 268796"/>
                <a:gd name="connsiteY32" fmla="*/ 426102 h 512149"/>
                <a:gd name="connsiteX33" fmla="*/ 69353 w 268796"/>
                <a:gd name="connsiteY33" fmla="*/ 469657 h 512149"/>
                <a:gd name="connsiteX34" fmla="*/ 79514 w 268796"/>
                <a:gd name="connsiteY34" fmla="*/ 486355 h 512149"/>
                <a:gd name="connsiteX35" fmla="*/ 99127 w 268796"/>
                <a:gd name="connsiteY35" fmla="*/ 487680 h 512149"/>
                <a:gd name="connsiteX36" fmla="*/ 115736 w 268796"/>
                <a:gd name="connsiteY36" fmla="*/ 507647 h 512149"/>
                <a:gd name="connsiteX37" fmla="*/ 142417 w 268796"/>
                <a:gd name="connsiteY37" fmla="*/ 511004 h 512149"/>
                <a:gd name="connsiteX38" fmla="*/ 152842 w 268796"/>
                <a:gd name="connsiteY38" fmla="*/ 497398 h 512149"/>
                <a:gd name="connsiteX39" fmla="*/ 113880 w 268796"/>
                <a:gd name="connsiteY39" fmla="*/ 474693 h 512149"/>
                <a:gd name="connsiteX40" fmla="*/ 90380 w 268796"/>
                <a:gd name="connsiteY40" fmla="*/ 436173 h 512149"/>
                <a:gd name="connsiteX41" fmla="*/ 77834 w 268796"/>
                <a:gd name="connsiteY41" fmla="*/ 404721 h 512149"/>
                <a:gd name="connsiteX42" fmla="*/ 56366 w 268796"/>
                <a:gd name="connsiteY42" fmla="*/ 388642 h 512149"/>
                <a:gd name="connsiteX43" fmla="*/ 60342 w 268796"/>
                <a:gd name="connsiteY43" fmla="*/ 334662 h 512149"/>
                <a:gd name="connsiteX44" fmla="*/ 78895 w 268796"/>
                <a:gd name="connsiteY44" fmla="*/ 265662 h 512149"/>
                <a:gd name="connsiteX45" fmla="*/ 107431 w 268796"/>
                <a:gd name="connsiteY45" fmla="*/ 257092 h 512149"/>
                <a:gd name="connsiteX46" fmla="*/ 132963 w 268796"/>
                <a:gd name="connsiteY46" fmla="*/ 277677 h 512149"/>
                <a:gd name="connsiteX47" fmla="*/ 169010 w 268796"/>
                <a:gd name="connsiteY47" fmla="*/ 296672 h 512149"/>
                <a:gd name="connsiteX48" fmla="*/ 171394 w 268796"/>
                <a:gd name="connsiteY48" fmla="*/ 297732 h 512149"/>
                <a:gd name="connsiteX49" fmla="*/ 171748 w 268796"/>
                <a:gd name="connsiteY49" fmla="*/ 296672 h 512149"/>
                <a:gd name="connsiteX50" fmla="*/ 167419 w 268796"/>
                <a:gd name="connsiteY50" fmla="*/ 270609 h 5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8796" h="512149">
                  <a:moveTo>
                    <a:pt x="167419" y="270609"/>
                  </a:moveTo>
                  <a:cubicBezTo>
                    <a:pt x="167419" y="256209"/>
                    <a:pt x="152930" y="256209"/>
                    <a:pt x="166005" y="240306"/>
                  </a:cubicBezTo>
                  <a:cubicBezTo>
                    <a:pt x="178993" y="224403"/>
                    <a:pt x="199136" y="212830"/>
                    <a:pt x="212124" y="217247"/>
                  </a:cubicBezTo>
                  <a:cubicBezTo>
                    <a:pt x="225111" y="221576"/>
                    <a:pt x="251084" y="210003"/>
                    <a:pt x="258330" y="218749"/>
                  </a:cubicBezTo>
                  <a:cubicBezTo>
                    <a:pt x="259654" y="220251"/>
                    <a:pt x="261068" y="221400"/>
                    <a:pt x="262658" y="222460"/>
                  </a:cubicBezTo>
                  <a:cubicBezTo>
                    <a:pt x="274143" y="209649"/>
                    <a:pt x="265750" y="199048"/>
                    <a:pt x="266987" y="184117"/>
                  </a:cubicBezTo>
                  <a:cubicBezTo>
                    <a:pt x="268401" y="166801"/>
                    <a:pt x="254001" y="150898"/>
                    <a:pt x="243840" y="147983"/>
                  </a:cubicBezTo>
                  <a:cubicBezTo>
                    <a:pt x="233769" y="145067"/>
                    <a:pt x="251084" y="113350"/>
                    <a:pt x="240924" y="107608"/>
                  </a:cubicBezTo>
                  <a:cubicBezTo>
                    <a:pt x="230853" y="101777"/>
                    <a:pt x="223608" y="91705"/>
                    <a:pt x="216364" y="83047"/>
                  </a:cubicBezTo>
                  <a:cubicBezTo>
                    <a:pt x="209119" y="74389"/>
                    <a:pt x="187474" y="77304"/>
                    <a:pt x="184558" y="84461"/>
                  </a:cubicBezTo>
                  <a:cubicBezTo>
                    <a:pt x="181643" y="91705"/>
                    <a:pt x="167242" y="96034"/>
                    <a:pt x="162913" y="90291"/>
                  </a:cubicBezTo>
                  <a:cubicBezTo>
                    <a:pt x="158584" y="84461"/>
                    <a:pt x="149927" y="83047"/>
                    <a:pt x="138352" y="91705"/>
                  </a:cubicBezTo>
                  <a:cubicBezTo>
                    <a:pt x="126779" y="100363"/>
                    <a:pt x="110965" y="116177"/>
                    <a:pt x="108050" y="103279"/>
                  </a:cubicBezTo>
                  <a:cubicBezTo>
                    <a:pt x="105134" y="90291"/>
                    <a:pt x="116708" y="91705"/>
                    <a:pt x="116708" y="77304"/>
                  </a:cubicBezTo>
                  <a:cubicBezTo>
                    <a:pt x="116708" y="62904"/>
                    <a:pt x="123952" y="55659"/>
                    <a:pt x="119623" y="41259"/>
                  </a:cubicBezTo>
                  <a:cubicBezTo>
                    <a:pt x="115294" y="26858"/>
                    <a:pt x="100893" y="42672"/>
                    <a:pt x="96564" y="32600"/>
                  </a:cubicBezTo>
                  <a:cubicBezTo>
                    <a:pt x="92235" y="22529"/>
                    <a:pt x="96564" y="10955"/>
                    <a:pt x="93649" y="6626"/>
                  </a:cubicBezTo>
                  <a:cubicBezTo>
                    <a:pt x="92766" y="5212"/>
                    <a:pt x="90115" y="2739"/>
                    <a:pt x="87023" y="0"/>
                  </a:cubicBezTo>
                  <a:cubicBezTo>
                    <a:pt x="84549" y="1325"/>
                    <a:pt x="82340" y="2739"/>
                    <a:pt x="81457" y="4859"/>
                  </a:cubicBezTo>
                  <a:cubicBezTo>
                    <a:pt x="78806" y="11574"/>
                    <a:pt x="56101" y="12899"/>
                    <a:pt x="50712" y="22175"/>
                  </a:cubicBezTo>
                  <a:cubicBezTo>
                    <a:pt x="45322" y="31540"/>
                    <a:pt x="29332" y="30215"/>
                    <a:pt x="25356" y="30215"/>
                  </a:cubicBezTo>
                  <a:cubicBezTo>
                    <a:pt x="21380" y="30215"/>
                    <a:pt x="8040" y="31540"/>
                    <a:pt x="6626" y="40905"/>
                  </a:cubicBezTo>
                  <a:cubicBezTo>
                    <a:pt x="5301" y="50270"/>
                    <a:pt x="0" y="87641"/>
                    <a:pt x="0" y="94355"/>
                  </a:cubicBezTo>
                  <a:cubicBezTo>
                    <a:pt x="0" y="100982"/>
                    <a:pt x="18641" y="122362"/>
                    <a:pt x="25356" y="125012"/>
                  </a:cubicBezTo>
                  <a:cubicBezTo>
                    <a:pt x="31982" y="127663"/>
                    <a:pt x="24031" y="143742"/>
                    <a:pt x="31982" y="147718"/>
                  </a:cubicBezTo>
                  <a:cubicBezTo>
                    <a:pt x="40022" y="151693"/>
                    <a:pt x="34632" y="165034"/>
                    <a:pt x="30657" y="163709"/>
                  </a:cubicBezTo>
                  <a:cubicBezTo>
                    <a:pt x="26681" y="162383"/>
                    <a:pt x="33307" y="181113"/>
                    <a:pt x="25267" y="187739"/>
                  </a:cubicBezTo>
                  <a:cubicBezTo>
                    <a:pt x="17228" y="194365"/>
                    <a:pt x="23942" y="211770"/>
                    <a:pt x="37283" y="223785"/>
                  </a:cubicBezTo>
                  <a:cubicBezTo>
                    <a:pt x="50624" y="235800"/>
                    <a:pt x="50624" y="254442"/>
                    <a:pt x="50624" y="265220"/>
                  </a:cubicBezTo>
                  <a:cubicBezTo>
                    <a:pt x="50624" y="275910"/>
                    <a:pt x="61313" y="277236"/>
                    <a:pt x="61313" y="290576"/>
                  </a:cubicBezTo>
                  <a:cubicBezTo>
                    <a:pt x="61313" y="290576"/>
                    <a:pt x="45322" y="348797"/>
                    <a:pt x="32336" y="346324"/>
                  </a:cubicBezTo>
                  <a:cubicBezTo>
                    <a:pt x="29508" y="360901"/>
                    <a:pt x="26063" y="383695"/>
                    <a:pt x="22794" y="396152"/>
                  </a:cubicBezTo>
                  <a:cubicBezTo>
                    <a:pt x="18818" y="411612"/>
                    <a:pt x="15815" y="425130"/>
                    <a:pt x="24826" y="426102"/>
                  </a:cubicBezTo>
                  <a:cubicBezTo>
                    <a:pt x="33837" y="427073"/>
                    <a:pt x="51860" y="447570"/>
                    <a:pt x="69353" y="469657"/>
                  </a:cubicBezTo>
                  <a:cubicBezTo>
                    <a:pt x="73594" y="475046"/>
                    <a:pt x="76951" y="480612"/>
                    <a:pt x="79514" y="486355"/>
                  </a:cubicBezTo>
                  <a:cubicBezTo>
                    <a:pt x="85609" y="486001"/>
                    <a:pt x="92324" y="486443"/>
                    <a:pt x="99127" y="487680"/>
                  </a:cubicBezTo>
                  <a:cubicBezTo>
                    <a:pt x="112379" y="490154"/>
                    <a:pt x="115736" y="501020"/>
                    <a:pt x="115736" y="507647"/>
                  </a:cubicBezTo>
                  <a:cubicBezTo>
                    <a:pt x="115736" y="514361"/>
                    <a:pt x="138264" y="511799"/>
                    <a:pt x="142417" y="511004"/>
                  </a:cubicBezTo>
                  <a:cubicBezTo>
                    <a:pt x="145598" y="510385"/>
                    <a:pt x="141533" y="501020"/>
                    <a:pt x="152842" y="497398"/>
                  </a:cubicBezTo>
                  <a:cubicBezTo>
                    <a:pt x="146039" y="487768"/>
                    <a:pt x="128369" y="476018"/>
                    <a:pt x="113880" y="474693"/>
                  </a:cubicBezTo>
                  <a:cubicBezTo>
                    <a:pt x="96918" y="473191"/>
                    <a:pt x="88878" y="447659"/>
                    <a:pt x="90380" y="436173"/>
                  </a:cubicBezTo>
                  <a:cubicBezTo>
                    <a:pt x="91881" y="424688"/>
                    <a:pt x="77834" y="414705"/>
                    <a:pt x="77834" y="404721"/>
                  </a:cubicBezTo>
                  <a:cubicBezTo>
                    <a:pt x="77834" y="394650"/>
                    <a:pt x="67851" y="394208"/>
                    <a:pt x="56366" y="388642"/>
                  </a:cubicBezTo>
                  <a:cubicBezTo>
                    <a:pt x="44881" y="383164"/>
                    <a:pt x="58840" y="349151"/>
                    <a:pt x="60342" y="334662"/>
                  </a:cubicBezTo>
                  <a:cubicBezTo>
                    <a:pt x="61843" y="320172"/>
                    <a:pt x="85874" y="278649"/>
                    <a:pt x="78895" y="265662"/>
                  </a:cubicBezTo>
                  <a:cubicBezTo>
                    <a:pt x="71915" y="252675"/>
                    <a:pt x="103367" y="242691"/>
                    <a:pt x="107431" y="257092"/>
                  </a:cubicBezTo>
                  <a:cubicBezTo>
                    <a:pt x="111407" y="271670"/>
                    <a:pt x="112908" y="278649"/>
                    <a:pt x="132963" y="277677"/>
                  </a:cubicBezTo>
                  <a:cubicBezTo>
                    <a:pt x="153019" y="276705"/>
                    <a:pt x="153019" y="292166"/>
                    <a:pt x="169010" y="296672"/>
                  </a:cubicBezTo>
                  <a:cubicBezTo>
                    <a:pt x="169982" y="296937"/>
                    <a:pt x="170600" y="297379"/>
                    <a:pt x="171394" y="297732"/>
                  </a:cubicBezTo>
                  <a:cubicBezTo>
                    <a:pt x="171483" y="297379"/>
                    <a:pt x="171571" y="297025"/>
                    <a:pt x="171748" y="296672"/>
                  </a:cubicBezTo>
                  <a:cubicBezTo>
                    <a:pt x="176077" y="285098"/>
                    <a:pt x="167419" y="285098"/>
                    <a:pt x="167419" y="27060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34">
              <a:extLst>
                <a:ext uri="{FF2B5EF4-FFF2-40B4-BE49-F238E27FC236}">
                  <a16:creationId xmlns:a16="http://schemas.microsoft.com/office/drawing/2014/main" id="{E61D2856-3870-498F-B44F-24D4208B5D80}"/>
                </a:ext>
              </a:extLst>
            </p:cNvPr>
            <p:cNvSpPr/>
            <p:nvPr/>
          </p:nvSpPr>
          <p:spPr>
            <a:xfrm>
              <a:off x="6202051" y="2216372"/>
              <a:ext cx="321835" cy="262358"/>
            </a:xfrm>
            <a:custGeom>
              <a:avLst/>
              <a:gdLst>
                <a:gd name="connsiteX0" fmla="*/ 3677 w 321835"/>
                <a:gd name="connsiteY0" fmla="*/ 52532 h 262358"/>
                <a:gd name="connsiteX1" fmla="*/ 2970 w 321835"/>
                <a:gd name="connsiteY1" fmla="*/ 87783 h 262358"/>
                <a:gd name="connsiteX2" fmla="*/ 5267 w 321835"/>
                <a:gd name="connsiteY2" fmla="*/ 101300 h 262358"/>
                <a:gd name="connsiteX3" fmla="*/ 12777 w 321835"/>
                <a:gd name="connsiteY3" fmla="*/ 117821 h 262358"/>
                <a:gd name="connsiteX4" fmla="*/ 17283 w 321835"/>
                <a:gd name="connsiteY4" fmla="*/ 135844 h 262358"/>
                <a:gd name="connsiteX5" fmla="*/ 25499 w 321835"/>
                <a:gd name="connsiteY5" fmla="*/ 162878 h 262358"/>
                <a:gd name="connsiteX6" fmla="*/ 26559 w 321835"/>
                <a:gd name="connsiteY6" fmla="*/ 178074 h 262358"/>
                <a:gd name="connsiteX7" fmla="*/ 46083 w 321835"/>
                <a:gd name="connsiteY7" fmla="*/ 189383 h 262358"/>
                <a:gd name="connsiteX8" fmla="*/ 68436 w 321835"/>
                <a:gd name="connsiteY8" fmla="*/ 205020 h 262358"/>
                <a:gd name="connsiteX9" fmla="*/ 86371 w 321835"/>
                <a:gd name="connsiteY9" fmla="*/ 212883 h 262358"/>
                <a:gd name="connsiteX10" fmla="*/ 105365 w 321835"/>
                <a:gd name="connsiteY10" fmla="*/ 209526 h 262358"/>
                <a:gd name="connsiteX11" fmla="*/ 114288 w 321835"/>
                <a:gd name="connsiteY11" fmla="*/ 221806 h 262358"/>
                <a:gd name="connsiteX12" fmla="*/ 136640 w 321835"/>
                <a:gd name="connsiteY12" fmla="*/ 227372 h 262358"/>
                <a:gd name="connsiteX13" fmla="*/ 152278 w 321835"/>
                <a:gd name="connsiteY13" fmla="*/ 247516 h 262358"/>
                <a:gd name="connsiteX14" fmla="*/ 172421 w 321835"/>
                <a:gd name="connsiteY14" fmla="*/ 245307 h 262358"/>
                <a:gd name="connsiteX15" fmla="*/ 201488 w 321835"/>
                <a:gd name="connsiteY15" fmla="*/ 248664 h 262358"/>
                <a:gd name="connsiteX16" fmla="*/ 227197 w 321835"/>
                <a:gd name="connsiteY16" fmla="*/ 250873 h 262358"/>
                <a:gd name="connsiteX17" fmla="*/ 256263 w 321835"/>
                <a:gd name="connsiteY17" fmla="*/ 257587 h 262358"/>
                <a:gd name="connsiteX18" fmla="*/ 276053 w 321835"/>
                <a:gd name="connsiteY18" fmla="*/ 262358 h 262358"/>
                <a:gd name="connsiteX19" fmla="*/ 274640 w 321835"/>
                <a:gd name="connsiteY19" fmla="*/ 240183 h 262358"/>
                <a:gd name="connsiteX20" fmla="*/ 306180 w 321835"/>
                <a:gd name="connsiteY20" fmla="*/ 207936 h 262358"/>
                <a:gd name="connsiteX21" fmla="*/ 321199 w 321835"/>
                <a:gd name="connsiteY21" fmla="*/ 195920 h 262358"/>
                <a:gd name="connsiteX22" fmla="*/ 307682 w 321835"/>
                <a:gd name="connsiteY22" fmla="*/ 162878 h 262358"/>
                <a:gd name="connsiteX23" fmla="*/ 305473 w 321835"/>
                <a:gd name="connsiteY23" fmla="*/ 132840 h 262358"/>
                <a:gd name="connsiteX24" fmla="*/ 294253 w 321835"/>
                <a:gd name="connsiteY24" fmla="*/ 115612 h 262358"/>
                <a:gd name="connsiteX25" fmla="*/ 313778 w 321835"/>
                <a:gd name="connsiteY25" fmla="*/ 98384 h 262358"/>
                <a:gd name="connsiteX26" fmla="*/ 312276 w 321835"/>
                <a:gd name="connsiteY26" fmla="*/ 69141 h 262358"/>
                <a:gd name="connsiteX27" fmla="*/ 307063 w 321835"/>
                <a:gd name="connsiteY27" fmla="*/ 43609 h 262358"/>
                <a:gd name="connsiteX28" fmla="*/ 280824 w 321835"/>
                <a:gd name="connsiteY28" fmla="*/ 24879 h 262358"/>
                <a:gd name="connsiteX29" fmla="*/ 279587 w 321835"/>
                <a:gd name="connsiteY29" fmla="*/ 23289 h 262358"/>
                <a:gd name="connsiteX30" fmla="*/ 191593 w 321835"/>
                <a:gd name="connsiteY30" fmla="*/ 19578 h 262358"/>
                <a:gd name="connsiteX31" fmla="*/ 174542 w 321835"/>
                <a:gd name="connsiteY31" fmla="*/ 13305 h 262358"/>
                <a:gd name="connsiteX32" fmla="*/ 156077 w 321835"/>
                <a:gd name="connsiteY32" fmla="*/ 22847 h 262358"/>
                <a:gd name="connsiteX33" fmla="*/ 140086 w 321835"/>
                <a:gd name="connsiteY33" fmla="*/ 1820 h 262358"/>
                <a:gd name="connsiteX34" fmla="*/ 66050 w 321835"/>
                <a:gd name="connsiteY34" fmla="*/ 22847 h 262358"/>
                <a:gd name="connsiteX35" fmla="*/ 13572 w 321835"/>
                <a:gd name="connsiteY35" fmla="*/ 40870 h 262358"/>
                <a:gd name="connsiteX36" fmla="*/ 3942 w 321835"/>
                <a:gd name="connsiteY36" fmla="*/ 48556 h 262358"/>
                <a:gd name="connsiteX37" fmla="*/ 3677 w 321835"/>
                <a:gd name="connsiteY37" fmla="*/ 52532 h 26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835" h="262358">
                  <a:moveTo>
                    <a:pt x="3677" y="52532"/>
                  </a:moveTo>
                  <a:cubicBezTo>
                    <a:pt x="5974" y="58540"/>
                    <a:pt x="8182" y="79566"/>
                    <a:pt x="2970" y="87783"/>
                  </a:cubicBezTo>
                  <a:cubicBezTo>
                    <a:pt x="-2243" y="95999"/>
                    <a:pt x="-34" y="98296"/>
                    <a:pt x="5267" y="101300"/>
                  </a:cubicBezTo>
                  <a:cubicBezTo>
                    <a:pt x="10568" y="104304"/>
                    <a:pt x="12777" y="111813"/>
                    <a:pt x="12777" y="117821"/>
                  </a:cubicBezTo>
                  <a:cubicBezTo>
                    <a:pt x="12777" y="123829"/>
                    <a:pt x="16487" y="123122"/>
                    <a:pt x="17283" y="135844"/>
                  </a:cubicBezTo>
                  <a:cubicBezTo>
                    <a:pt x="17989" y="148566"/>
                    <a:pt x="20993" y="157577"/>
                    <a:pt x="25499" y="162878"/>
                  </a:cubicBezTo>
                  <a:cubicBezTo>
                    <a:pt x="29032" y="167031"/>
                    <a:pt x="28414" y="173303"/>
                    <a:pt x="26559" y="178074"/>
                  </a:cubicBezTo>
                  <a:cubicBezTo>
                    <a:pt x="32831" y="182757"/>
                    <a:pt x="39900" y="187174"/>
                    <a:pt x="46083" y="189383"/>
                  </a:cubicBezTo>
                  <a:cubicBezTo>
                    <a:pt x="61721" y="194949"/>
                    <a:pt x="67376" y="199454"/>
                    <a:pt x="68436" y="205020"/>
                  </a:cubicBezTo>
                  <a:cubicBezTo>
                    <a:pt x="69584" y="210586"/>
                    <a:pt x="83013" y="220658"/>
                    <a:pt x="86371" y="212883"/>
                  </a:cubicBezTo>
                  <a:cubicBezTo>
                    <a:pt x="89727" y="205109"/>
                    <a:pt x="98651" y="209526"/>
                    <a:pt x="105365" y="209526"/>
                  </a:cubicBezTo>
                  <a:cubicBezTo>
                    <a:pt x="112080" y="209526"/>
                    <a:pt x="113228" y="217301"/>
                    <a:pt x="114288" y="221806"/>
                  </a:cubicBezTo>
                  <a:cubicBezTo>
                    <a:pt x="115437" y="226312"/>
                    <a:pt x="131075" y="224103"/>
                    <a:pt x="136640" y="227372"/>
                  </a:cubicBezTo>
                  <a:cubicBezTo>
                    <a:pt x="142206" y="230729"/>
                    <a:pt x="144415" y="243010"/>
                    <a:pt x="152278" y="247516"/>
                  </a:cubicBezTo>
                  <a:cubicBezTo>
                    <a:pt x="160141" y="251933"/>
                    <a:pt x="166767" y="241950"/>
                    <a:pt x="172421" y="245307"/>
                  </a:cubicBezTo>
                  <a:cubicBezTo>
                    <a:pt x="177987" y="248664"/>
                    <a:pt x="192564" y="252021"/>
                    <a:pt x="201488" y="248664"/>
                  </a:cubicBezTo>
                  <a:cubicBezTo>
                    <a:pt x="210411" y="245307"/>
                    <a:pt x="215977" y="252021"/>
                    <a:pt x="227197" y="250873"/>
                  </a:cubicBezTo>
                  <a:cubicBezTo>
                    <a:pt x="238328" y="249724"/>
                    <a:pt x="252906" y="254230"/>
                    <a:pt x="256263" y="257587"/>
                  </a:cubicBezTo>
                  <a:cubicBezTo>
                    <a:pt x="258030" y="259354"/>
                    <a:pt x="267484" y="261121"/>
                    <a:pt x="276053" y="262358"/>
                  </a:cubicBezTo>
                  <a:cubicBezTo>
                    <a:pt x="278262" y="257764"/>
                    <a:pt x="273933" y="243628"/>
                    <a:pt x="274640" y="240183"/>
                  </a:cubicBezTo>
                  <a:cubicBezTo>
                    <a:pt x="275346" y="236472"/>
                    <a:pt x="301674" y="213148"/>
                    <a:pt x="306180" y="207936"/>
                  </a:cubicBezTo>
                  <a:cubicBezTo>
                    <a:pt x="310685" y="202723"/>
                    <a:pt x="317488" y="202723"/>
                    <a:pt x="321199" y="195920"/>
                  </a:cubicBezTo>
                  <a:cubicBezTo>
                    <a:pt x="324998" y="189118"/>
                    <a:pt x="310685" y="167384"/>
                    <a:pt x="307682" y="162878"/>
                  </a:cubicBezTo>
                  <a:cubicBezTo>
                    <a:pt x="304678" y="158373"/>
                    <a:pt x="303176" y="140350"/>
                    <a:pt x="305473" y="132840"/>
                  </a:cubicBezTo>
                  <a:cubicBezTo>
                    <a:pt x="307682" y="125330"/>
                    <a:pt x="294253" y="120825"/>
                    <a:pt x="294253" y="115612"/>
                  </a:cubicBezTo>
                  <a:cubicBezTo>
                    <a:pt x="294253" y="110311"/>
                    <a:pt x="306975" y="101388"/>
                    <a:pt x="313778" y="98384"/>
                  </a:cubicBezTo>
                  <a:cubicBezTo>
                    <a:pt x="320492" y="95381"/>
                    <a:pt x="318284" y="74354"/>
                    <a:pt x="312276" y="69141"/>
                  </a:cubicBezTo>
                  <a:cubicBezTo>
                    <a:pt x="306268" y="63840"/>
                    <a:pt x="303264" y="54122"/>
                    <a:pt x="307063" y="43609"/>
                  </a:cubicBezTo>
                  <a:cubicBezTo>
                    <a:pt x="310774" y="33095"/>
                    <a:pt x="284535" y="24879"/>
                    <a:pt x="280824" y="24879"/>
                  </a:cubicBezTo>
                  <a:cubicBezTo>
                    <a:pt x="280205" y="24879"/>
                    <a:pt x="279852" y="24172"/>
                    <a:pt x="279587" y="23289"/>
                  </a:cubicBezTo>
                  <a:cubicBezTo>
                    <a:pt x="256175" y="27618"/>
                    <a:pt x="196187" y="21345"/>
                    <a:pt x="191593" y="19578"/>
                  </a:cubicBezTo>
                  <a:cubicBezTo>
                    <a:pt x="188589" y="18430"/>
                    <a:pt x="180991" y="15691"/>
                    <a:pt x="174542" y="13305"/>
                  </a:cubicBezTo>
                  <a:cubicBezTo>
                    <a:pt x="171538" y="18253"/>
                    <a:pt x="165353" y="22847"/>
                    <a:pt x="156077" y="22847"/>
                  </a:cubicBezTo>
                  <a:cubicBezTo>
                    <a:pt x="141588" y="22847"/>
                    <a:pt x="140527" y="8358"/>
                    <a:pt x="140086" y="1820"/>
                  </a:cubicBezTo>
                  <a:cubicBezTo>
                    <a:pt x="139644" y="-4717"/>
                    <a:pt x="81599" y="7298"/>
                    <a:pt x="66050" y="22847"/>
                  </a:cubicBezTo>
                  <a:cubicBezTo>
                    <a:pt x="50589" y="38396"/>
                    <a:pt x="14544" y="32300"/>
                    <a:pt x="13572" y="40870"/>
                  </a:cubicBezTo>
                  <a:cubicBezTo>
                    <a:pt x="12777" y="47054"/>
                    <a:pt x="7388" y="50235"/>
                    <a:pt x="3942" y="48556"/>
                  </a:cubicBezTo>
                  <a:cubicBezTo>
                    <a:pt x="3235" y="49970"/>
                    <a:pt x="3235" y="51383"/>
                    <a:pt x="3677" y="5253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35">
              <a:extLst>
                <a:ext uri="{FF2B5EF4-FFF2-40B4-BE49-F238E27FC236}">
                  <a16:creationId xmlns:a16="http://schemas.microsoft.com/office/drawing/2014/main" id="{E5A055A3-88EC-438B-9CB4-D7F90FDA51E4}"/>
                </a:ext>
              </a:extLst>
            </p:cNvPr>
            <p:cNvSpPr/>
            <p:nvPr/>
          </p:nvSpPr>
          <p:spPr>
            <a:xfrm>
              <a:off x="6248421" y="2647628"/>
              <a:ext cx="120399" cy="114345"/>
            </a:xfrm>
            <a:custGeom>
              <a:avLst/>
              <a:gdLst>
                <a:gd name="connsiteX0" fmla="*/ 89828 w 120399"/>
                <a:gd name="connsiteY0" fmla="*/ 103921 h 114345"/>
                <a:gd name="connsiteX1" fmla="*/ 115361 w 120399"/>
                <a:gd name="connsiteY1" fmla="*/ 66284 h 114345"/>
                <a:gd name="connsiteX2" fmla="*/ 119601 w 120399"/>
                <a:gd name="connsiteY2" fmla="*/ 21139 h 114345"/>
                <a:gd name="connsiteX3" fmla="*/ 89033 w 120399"/>
                <a:gd name="connsiteY3" fmla="*/ 5678 h 114345"/>
                <a:gd name="connsiteX4" fmla="*/ 36731 w 120399"/>
                <a:gd name="connsiteY4" fmla="*/ 465 h 114345"/>
                <a:gd name="connsiteX5" fmla="*/ 15086 w 120399"/>
                <a:gd name="connsiteY5" fmla="*/ 4971 h 114345"/>
                <a:gd name="connsiteX6" fmla="*/ 155 w 120399"/>
                <a:gd name="connsiteY6" fmla="*/ 13894 h 114345"/>
                <a:gd name="connsiteX7" fmla="*/ 15793 w 120399"/>
                <a:gd name="connsiteY7" fmla="*/ 37041 h 114345"/>
                <a:gd name="connsiteX8" fmla="*/ 43446 w 120399"/>
                <a:gd name="connsiteY8" fmla="*/ 70613 h 114345"/>
                <a:gd name="connsiteX9" fmla="*/ 70922 w 120399"/>
                <a:gd name="connsiteY9" fmla="*/ 101535 h 114345"/>
                <a:gd name="connsiteX10" fmla="*/ 88326 w 120399"/>
                <a:gd name="connsiteY10" fmla="*/ 114346 h 114345"/>
                <a:gd name="connsiteX11" fmla="*/ 89828 w 120399"/>
                <a:gd name="connsiteY11" fmla="*/ 103921 h 1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399" h="114345">
                  <a:moveTo>
                    <a:pt x="89828" y="103921"/>
                  </a:moveTo>
                  <a:cubicBezTo>
                    <a:pt x="88503" y="97206"/>
                    <a:pt x="109972" y="66284"/>
                    <a:pt x="115361" y="66284"/>
                  </a:cubicBezTo>
                  <a:cubicBezTo>
                    <a:pt x="119867" y="66284"/>
                    <a:pt x="121545" y="36600"/>
                    <a:pt x="119601" y="21139"/>
                  </a:cubicBezTo>
                  <a:cubicBezTo>
                    <a:pt x="102904" y="9653"/>
                    <a:pt x="89033" y="5678"/>
                    <a:pt x="89033" y="5678"/>
                  </a:cubicBezTo>
                  <a:cubicBezTo>
                    <a:pt x="89033" y="5678"/>
                    <a:pt x="44241" y="3469"/>
                    <a:pt x="36731" y="465"/>
                  </a:cubicBezTo>
                  <a:cubicBezTo>
                    <a:pt x="29222" y="-2538"/>
                    <a:pt x="21800" y="10184"/>
                    <a:pt x="15086" y="4971"/>
                  </a:cubicBezTo>
                  <a:cubicBezTo>
                    <a:pt x="8372" y="-241"/>
                    <a:pt x="-1347" y="6473"/>
                    <a:pt x="155" y="13894"/>
                  </a:cubicBezTo>
                  <a:cubicBezTo>
                    <a:pt x="1657" y="21315"/>
                    <a:pt x="15793" y="25821"/>
                    <a:pt x="15793" y="37041"/>
                  </a:cubicBezTo>
                  <a:cubicBezTo>
                    <a:pt x="15793" y="48261"/>
                    <a:pt x="44152" y="64694"/>
                    <a:pt x="43446" y="70613"/>
                  </a:cubicBezTo>
                  <a:cubicBezTo>
                    <a:pt x="42915" y="74766"/>
                    <a:pt x="60497" y="86163"/>
                    <a:pt x="70922" y="101535"/>
                  </a:cubicBezTo>
                  <a:cubicBezTo>
                    <a:pt x="76488" y="105069"/>
                    <a:pt x="82407" y="109663"/>
                    <a:pt x="88326" y="114346"/>
                  </a:cubicBezTo>
                  <a:cubicBezTo>
                    <a:pt x="89563" y="109487"/>
                    <a:pt x="90182" y="105688"/>
                    <a:pt x="89828" y="10392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36">
              <a:extLst>
                <a:ext uri="{FF2B5EF4-FFF2-40B4-BE49-F238E27FC236}">
                  <a16:creationId xmlns:a16="http://schemas.microsoft.com/office/drawing/2014/main" id="{67AE3590-0196-4614-86AC-717D2ABFB69A}"/>
                </a:ext>
              </a:extLst>
            </p:cNvPr>
            <p:cNvSpPr/>
            <p:nvPr/>
          </p:nvSpPr>
          <p:spPr>
            <a:xfrm>
              <a:off x="6187175" y="2591551"/>
              <a:ext cx="180936" cy="157789"/>
            </a:xfrm>
            <a:custGeom>
              <a:avLst/>
              <a:gdLst>
                <a:gd name="connsiteX0" fmla="*/ 104780 w 180936"/>
                <a:gd name="connsiteY0" fmla="*/ 126779 h 157789"/>
                <a:gd name="connsiteX1" fmla="*/ 77127 w 180936"/>
                <a:gd name="connsiteY1" fmla="*/ 93207 h 157789"/>
                <a:gd name="connsiteX2" fmla="*/ 61490 w 180936"/>
                <a:gd name="connsiteY2" fmla="*/ 70060 h 157789"/>
                <a:gd name="connsiteX3" fmla="*/ 76421 w 180936"/>
                <a:gd name="connsiteY3" fmla="*/ 61137 h 157789"/>
                <a:gd name="connsiteX4" fmla="*/ 98066 w 180936"/>
                <a:gd name="connsiteY4" fmla="*/ 56631 h 157789"/>
                <a:gd name="connsiteX5" fmla="*/ 150368 w 180936"/>
                <a:gd name="connsiteY5" fmla="*/ 61843 h 157789"/>
                <a:gd name="connsiteX6" fmla="*/ 180936 w 180936"/>
                <a:gd name="connsiteY6" fmla="*/ 77304 h 157789"/>
                <a:gd name="connsiteX7" fmla="*/ 179346 w 180936"/>
                <a:gd name="connsiteY7" fmla="*/ 70060 h 157789"/>
                <a:gd name="connsiteX8" fmla="*/ 168568 w 180936"/>
                <a:gd name="connsiteY8" fmla="*/ 45852 h 157789"/>
                <a:gd name="connsiteX9" fmla="*/ 159733 w 180936"/>
                <a:gd name="connsiteY9" fmla="*/ 25356 h 157789"/>
                <a:gd name="connsiteX10" fmla="*/ 148071 w 180936"/>
                <a:gd name="connsiteY10" fmla="*/ 28801 h 157789"/>
                <a:gd name="connsiteX11" fmla="*/ 113438 w 180936"/>
                <a:gd name="connsiteY11" fmla="*/ 20938 h 157789"/>
                <a:gd name="connsiteX12" fmla="*/ 85344 w 180936"/>
                <a:gd name="connsiteY12" fmla="*/ 0 h 157789"/>
                <a:gd name="connsiteX13" fmla="*/ 65112 w 180936"/>
                <a:gd name="connsiteY13" fmla="*/ 13517 h 157789"/>
                <a:gd name="connsiteX14" fmla="*/ 56896 w 180936"/>
                <a:gd name="connsiteY14" fmla="*/ 30038 h 157789"/>
                <a:gd name="connsiteX15" fmla="*/ 44881 w 180936"/>
                <a:gd name="connsiteY15" fmla="*/ 45057 h 157789"/>
                <a:gd name="connsiteX16" fmla="*/ 23854 w 180936"/>
                <a:gd name="connsiteY16" fmla="*/ 44262 h 157789"/>
                <a:gd name="connsiteX17" fmla="*/ 0 w 180936"/>
                <a:gd name="connsiteY17" fmla="*/ 48856 h 157789"/>
                <a:gd name="connsiteX18" fmla="*/ 6096 w 180936"/>
                <a:gd name="connsiteY18" fmla="*/ 63257 h 157789"/>
                <a:gd name="connsiteX19" fmla="*/ 32070 w 180936"/>
                <a:gd name="connsiteY19" fmla="*/ 74300 h 157789"/>
                <a:gd name="connsiteX20" fmla="*/ 62020 w 180936"/>
                <a:gd name="connsiteY20" fmla="*/ 121832 h 157789"/>
                <a:gd name="connsiteX21" fmla="*/ 89055 w 180936"/>
                <a:gd name="connsiteY21" fmla="*/ 136321 h 157789"/>
                <a:gd name="connsiteX22" fmla="*/ 118121 w 180936"/>
                <a:gd name="connsiteY22" fmla="*/ 151870 h 157789"/>
                <a:gd name="connsiteX23" fmla="*/ 132345 w 180936"/>
                <a:gd name="connsiteY23" fmla="*/ 157789 h 157789"/>
                <a:gd name="connsiteX24" fmla="*/ 104780 w 180936"/>
                <a:gd name="connsiteY24" fmla="*/ 126779 h 15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936" h="157789">
                  <a:moveTo>
                    <a:pt x="104780" y="126779"/>
                  </a:moveTo>
                  <a:cubicBezTo>
                    <a:pt x="105576" y="120860"/>
                    <a:pt x="77127" y="104339"/>
                    <a:pt x="77127" y="93207"/>
                  </a:cubicBezTo>
                  <a:cubicBezTo>
                    <a:pt x="77127" y="81987"/>
                    <a:pt x="62904" y="77481"/>
                    <a:pt x="61490" y="70060"/>
                  </a:cubicBezTo>
                  <a:cubicBezTo>
                    <a:pt x="59988" y="62550"/>
                    <a:pt x="69707" y="55924"/>
                    <a:pt x="76421" y="61137"/>
                  </a:cubicBezTo>
                  <a:cubicBezTo>
                    <a:pt x="83135" y="66349"/>
                    <a:pt x="90645" y="53627"/>
                    <a:pt x="98066" y="56631"/>
                  </a:cubicBezTo>
                  <a:cubicBezTo>
                    <a:pt x="105576" y="59635"/>
                    <a:pt x="150368" y="61843"/>
                    <a:pt x="150368" y="61843"/>
                  </a:cubicBezTo>
                  <a:cubicBezTo>
                    <a:pt x="150368" y="61843"/>
                    <a:pt x="164238" y="65731"/>
                    <a:pt x="180936" y="77304"/>
                  </a:cubicBezTo>
                  <a:cubicBezTo>
                    <a:pt x="180583" y="74212"/>
                    <a:pt x="180053" y="71650"/>
                    <a:pt x="179346" y="70060"/>
                  </a:cubicBezTo>
                  <a:cubicBezTo>
                    <a:pt x="175370" y="60607"/>
                    <a:pt x="179346" y="49916"/>
                    <a:pt x="168568" y="45852"/>
                  </a:cubicBezTo>
                  <a:cubicBezTo>
                    <a:pt x="163002" y="43820"/>
                    <a:pt x="160705" y="34191"/>
                    <a:pt x="159733" y="25356"/>
                  </a:cubicBezTo>
                  <a:cubicBezTo>
                    <a:pt x="154697" y="26858"/>
                    <a:pt x="150368" y="28183"/>
                    <a:pt x="148071" y="28801"/>
                  </a:cubicBezTo>
                  <a:cubicBezTo>
                    <a:pt x="139148" y="31010"/>
                    <a:pt x="120153" y="29861"/>
                    <a:pt x="113438" y="20938"/>
                  </a:cubicBezTo>
                  <a:cubicBezTo>
                    <a:pt x="108403" y="14312"/>
                    <a:pt x="92942" y="4506"/>
                    <a:pt x="85344" y="0"/>
                  </a:cubicBezTo>
                  <a:cubicBezTo>
                    <a:pt x="82252" y="2739"/>
                    <a:pt x="70325" y="12899"/>
                    <a:pt x="65112" y="13517"/>
                  </a:cubicBezTo>
                  <a:cubicBezTo>
                    <a:pt x="59105" y="14312"/>
                    <a:pt x="62904" y="30038"/>
                    <a:pt x="56896" y="30038"/>
                  </a:cubicBezTo>
                  <a:cubicBezTo>
                    <a:pt x="50888" y="30038"/>
                    <a:pt x="46383" y="40552"/>
                    <a:pt x="44881" y="45057"/>
                  </a:cubicBezTo>
                  <a:cubicBezTo>
                    <a:pt x="43379" y="49563"/>
                    <a:pt x="29950" y="42054"/>
                    <a:pt x="23854" y="44262"/>
                  </a:cubicBezTo>
                  <a:cubicBezTo>
                    <a:pt x="19613" y="45852"/>
                    <a:pt x="6891" y="47885"/>
                    <a:pt x="0" y="48856"/>
                  </a:cubicBezTo>
                  <a:cubicBezTo>
                    <a:pt x="1060" y="55659"/>
                    <a:pt x="618" y="63257"/>
                    <a:pt x="6096" y="63257"/>
                  </a:cubicBezTo>
                  <a:cubicBezTo>
                    <a:pt x="15108" y="63257"/>
                    <a:pt x="31629" y="62285"/>
                    <a:pt x="32070" y="74300"/>
                  </a:cubicBezTo>
                  <a:cubicBezTo>
                    <a:pt x="32512" y="86316"/>
                    <a:pt x="54069" y="112820"/>
                    <a:pt x="62020" y="121832"/>
                  </a:cubicBezTo>
                  <a:cubicBezTo>
                    <a:pt x="70060" y="130843"/>
                    <a:pt x="88083" y="128811"/>
                    <a:pt x="89055" y="136321"/>
                  </a:cubicBezTo>
                  <a:cubicBezTo>
                    <a:pt x="90115" y="143830"/>
                    <a:pt x="103102" y="150810"/>
                    <a:pt x="118121" y="151870"/>
                  </a:cubicBezTo>
                  <a:cubicBezTo>
                    <a:pt x="122185" y="152135"/>
                    <a:pt x="127044" y="154520"/>
                    <a:pt x="132345" y="157789"/>
                  </a:cubicBezTo>
                  <a:cubicBezTo>
                    <a:pt x="121831" y="142328"/>
                    <a:pt x="104339" y="130931"/>
                    <a:pt x="104780" y="12677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37">
              <a:extLst>
                <a:ext uri="{FF2B5EF4-FFF2-40B4-BE49-F238E27FC236}">
                  <a16:creationId xmlns:a16="http://schemas.microsoft.com/office/drawing/2014/main" id="{9779C0D1-D70B-45AB-BF6D-ED815C054CCD}"/>
                </a:ext>
              </a:extLst>
            </p:cNvPr>
            <p:cNvSpPr/>
            <p:nvPr/>
          </p:nvSpPr>
          <p:spPr>
            <a:xfrm>
              <a:off x="6362456" y="2756496"/>
              <a:ext cx="61490" cy="123951"/>
            </a:xfrm>
            <a:custGeom>
              <a:avLst/>
              <a:gdLst>
                <a:gd name="connsiteX0" fmla="*/ 40552 w 61490"/>
                <a:gd name="connsiteY0" fmla="*/ 105841 h 123951"/>
                <a:gd name="connsiteX1" fmla="*/ 48768 w 61490"/>
                <a:gd name="connsiteY1" fmla="*/ 93119 h 123951"/>
                <a:gd name="connsiteX2" fmla="*/ 60783 w 61490"/>
                <a:gd name="connsiteY2" fmla="*/ 73594 h 123951"/>
                <a:gd name="connsiteX3" fmla="*/ 61490 w 61490"/>
                <a:gd name="connsiteY3" fmla="*/ 72622 h 123951"/>
                <a:gd name="connsiteX4" fmla="*/ 41877 w 61490"/>
                <a:gd name="connsiteY4" fmla="*/ 51595 h 123951"/>
                <a:gd name="connsiteX5" fmla="*/ 45588 w 61490"/>
                <a:gd name="connsiteY5" fmla="*/ 16521 h 123951"/>
                <a:gd name="connsiteX6" fmla="*/ 16256 w 61490"/>
                <a:gd name="connsiteY6" fmla="*/ 0 h 123951"/>
                <a:gd name="connsiteX7" fmla="*/ 0 w 61490"/>
                <a:gd name="connsiteY7" fmla="*/ 24207 h 123951"/>
                <a:gd name="connsiteX8" fmla="*/ 9189 w 61490"/>
                <a:gd name="connsiteY8" fmla="*/ 45234 h 123951"/>
                <a:gd name="connsiteX9" fmla="*/ 8217 w 61490"/>
                <a:gd name="connsiteY9" fmla="*/ 95239 h 123951"/>
                <a:gd name="connsiteX10" fmla="*/ 30745 w 61490"/>
                <a:gd name="connsiteY10" fmla="*/ 123952 h 123951"/>
                <a:gd name="connsiteX11" fmla="*/ 40552 w 61490"/>
                <a:gd name="connsiteY11" fmla="*/ 105841 h 12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90" h="123951">
                  <a:moveTo>
                    <a:pt x="40552" y="105841"/>
                  </a:moveTo>
                  <a:cubicBezTo>
                    <a:pt x="48061" y="104339"/>
                    <a:pt x="43556" y="98331"/>
                    <a:pt x="48768" y="93119"/>
                  </a:cubicBezTo>
                  <a:cubicBezTo>
                    <a:pt x="53981" y="87906"/>
                    <a:pt x="59989" y="77393"/>
                    <a:pt x="60783" y="73594"/>
                  </a:cubicBezTo>
                  <a:cubicBezTo>
                    <a:pt x="60872" y="73152"/>
                    <a:pt x="61137" y="72887"/>
                    <a:pt x="61490" y="72622"/>
                  </a:cubicBezTo>
                  <a:cubicBezTo>
                    <a:pt x="51330" y="64936"/>
                    <a:pt x="44174" y="59458"/>
                    <a:pt x="41877" y="51595"/>
                  </a:cubicBezTo>
                  <a:cubicBezTo>
                    <a:pt x="39580" y="43555"/>
                    <a:pt x="41965" y="27918"/>
                    <a:pt x="45588" y="16521"/>
                  </a:cubicBezTo>
                  <a:cubicBezTo>
                    <a:pt x="39757" y="12369"/>
                    <a:pt x="21911" y="0"/>
                    <a:pt x="16256" y="0"/>
                  </a:cubicBezTo>
                  <a:cubicBezTo>
                    <a:pt x="10690" y="0"/>
                    <a:pt x="2121" y="12369"/>
                    <a:pt x="0" y="24207"/>
                  </a:cubicBezTo>
                  <a:cubicBezTo>
                    <a:pt x="13164" y="31187"/>
                    <a:pt x="18288" y="36223"/>
                    <a:pt x="9189" y="45234"/>
                  </a:cubicBezTo>
                  <a:cubicBezTo>
                    <a:pt x="-265" y="54775"/>
                    <a:pt x="-2297" y="86758"/>
                    <a:pt x="8217" y="95239"/>
                  </a:cubicBezTo>
                  <a:cubicBezTo>
                    <a:pt x="18200" y="103367"/>
                    <a:pt x="21115" y="119446"/>
                    <a:pt x="30745" y="123952"/>
                  </a:cubicBezTo>
                  <a:cubicBezTo>
                    <a:pt x="33573" y="116001"/>
                    <a:pt x="35604" y="106812"/>
                    <a:pt x="40552" y="10584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38">
              <a:extLst>
                <a:ext uri="{FF2B5EF4-FFF2-40B4-BE49-F238E27FC236}">
                  <a16:creationId xmlns:a16="http://schemas.microsoft.com/office/drawing/2014/main" id="{13EF40BC-C5E4-45F3-BFD3-33B0BCC400FB}"/>
                </a:ext>
              </a:extLst>
            </p:cNvPr>
            <p:cNvSpPr/>
            <p:nvPr/>
          </p:nvSpPr>
          <p:spPr>
            <a:xfrm>
              <a:off x="6050537" y="2482794"/>
              <a:ext cx="248839" cy="113173"/>
            </a:xfrm>
            <a:custGeom>
              <a:avLst/>
              <a:gdLst>
                <a:gd name="connsiteX0" fmla="*/ 209789 w 248839"/>
                <a:gd name="connsiteY0" fmla="*/ 10072 h 113173"/>
                <a:gd name="connsiteX1" fmla="*/ 178514 w 248839"/>
                <a:gd name="connsiteY1" fmla="*/ 0 h 113173"/>
                <a:gd name="connsiteX2" fmla="*/ 172948 w 248839"/>
                <a:gd name="connsiteY2" fmla="*/ 15638 h 113173"/>
                <a:gd name="connsiteX3" fmla="*/ 143528 w 248839"/>
                <a:gd name="connsiteY3" fmla="*/ 17405 h 113173"/>
                <a:gd name="connsiteX4" fmla="*/ 125241 w 248839"/>
                <a:gd name="connsiteY4" fmla="*/ 29862 h 113173"/>
                <a:gd name="connsiteX5" fmla="*/ 111723 w 248839"/>
                <a:gd name="connsiteY5" fmla="*/ 50888 h 113173"/>
                <a:gd name="connsiteX6" fmla="*/ 98206 w 248839"/>
                <a:gd name="connsiteY6" fmla="*/ 60607 h 113173"/>
                <a:gd name="connsiteX7" fmla="*/ 63662 w 248839"/>
                <a:gd name="connsiteY7" fmla="*/ 67321 h 113173"/>
                <a:gd name="connsiteX8" fmla="*/ 44137 w 248839"/>
                <a:gd name="connsiteY8" fmla="*/ 68823 h 113173"/>
                <a:gd name="connsiteX9" fmla="*/ 23905 w 248839"/>
                <a:gd name="connsiteY9" fmla="*/ 71827 h 113173"/>
                <a:gd name="connsiteX10" fmla="*/ 4380 w 248839"/>
                <a:gd name="connsiteY10" fmla="*/ 66614 h 113173"/>
                <a:gd name="connsiteX11" fmla="*/ 670 w 248839"/>
                <a:gd name="connsiteY11" fmla="*/ 84637 h 113173"/>
                <a:gd name="connsiteX12" fmla="*/ 17898 w 248839"/>
                <a:gd name="connsiteY12" fmla="*/ 93649 h 113173"/>
                <a:gd name="connsiteX13" fmla="*/ 38925 w 248839"/>
                <a:gd name="connsiteY13" fmla="*/ 98154 h 113173"/>
                <a:gd name="connsiteX14" fmla="*/ 59951 w 248839"/>
                <a:gd name="connsiteY14" fmla="*/ 91440 h 113173"/>
                <a:gd name="connsiteX15" fmla="*/ 86986 w 248839"/>
                <a:gd name="connsiteY15" fmla="*/ 87641 h 113173"/>
                <a:gd name="connsiteX16" fmla="*/ 93788 w 248839"/>
                <a:gd name="connsiteY16" fmla="*/ 101953 h 113173"/>
                <a:gd name="connsiteX17" fmla="*/ 124534 w 248839"/>
                <a:gd name="connsiteY17" fmla="*/ 106459 h 113173"/>
                <a:gd name="connsiteX18" fmla="*/ 162081 w 248839"/>
                <a:gd name="connsiteY18" fmla="*/ 113174 h 113173"/>
                <a:gd name="connsiteX19" fmla="*/ 191325 w 248839"/>
                <a:gd name="connsiteY19" fmla="*/ 102660 h 113173"/>
                <a:gd name="connsiteX20" fmla="*/ 214560 w 248839"/>
                <a:gd name="connsiteY20" fmla="*/ 95151 h 113173"/>
                <a:gd name="connsiteX21" fmla="*/ 214648 w 248839"/>
                <a:gd name="connsiteY21" fmla="*/ 95239 h 113173"/>
                <a:gd name="connsiteX22" fmla="*/ 220126 w 248839"/>
                <a:gd name="connsiteY22" fmla="*/ 87288 h 113173"/>
                <a:gd name="connsiteX23" fmla="*/ 225604 w 248839"/>
                <a:gd name="connsiteY23" fmla="*/ 72445 h 113173"/>
                <a:gd name="connsiteX24" fmla="*/ 229491 w 248839"/>
                <a:gd name="connsiteY24" fmla="*/ 59105 h 113173"/>
                <a:gd name="connsiteX25" fmla="*/ 244333 w 248839"/>
                <a:gd name="connsiteY25" fmla="*/ 50535 h 113173"/>
                <a:gd name="connsiteX26" fmla="*/ 248839 w 248839"/>
                <a:gd name="connsiteY26" fmla="*/ 41524 h 113173"/>
                <a:gd name="connsiteX27" fmla="*/ 235587 w 248839"/>
                <a:gd name="connsiteY27" fmla="*/ 13341 h 113173"/>
                <a:gd name="connsiteX28" fmla="*/ 209789 w 248839"/>
                <a:gd name="connsiteY28" fmla="*/ 10072 h 11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8839" h="113173">
                  <a:moveTo>
                    <a:pt x="209789" y="10072"/>
                  </a:moveTo>
                  <a:cubicBezTo>
                    <a:pt x="200866" y="0"/>
                    <a:pt x="178514" y="0"/>
                    <a:pt x="178514" y="0"/>
                  </a:cubicBezTo>
                  <a:cubicBezTo>
                    <a:pt x="178514" y="0"/>
                    <a:pt x="176305" y="10072"/>
                    <a:pt x="172948" y="15638"/>
                  </a:cubicBezTo>
                  <a:cubicBezTo>
                    <a:pt x="170121" y="20320"/>
                    <a:pt x="153954" y="20232"/>
                    <a:pt x="143528" y="17405"/>
                  </a:cubicBezTo>
                  <a:cubicBezTo>
                    <a:pt x="140613" y="21292"/>
                    <a:pt x="127095" y="24296"/>
                    <a:pt x="125241" y="29862"/>
                  </a:cubicBezTo>
                  <a:cubicBezTo>
                    <a:pt x="122943" y="36664"/>
                    <a:pt x="106510" y="32865"/>
                    <a:pt x="111723" y="50888"/>
                  </a:cubicBezTo>
                  <a:cubicBezTo>
                    <a:pt x="116936" y="68911"/>
                    <a:pt x="103507" y="62904"/>
                    <a:pt x="98206" y="60607"/>
                  </a:cubicBezTo>
                  <a:cubicBezTo>
                    <a:pt x="92905" y="58398"/>
                    <a:pt x="69669" y="61402"/>
                    <a:pt x="63662" y="67321"/>
                  </a:cubicBezTo>
                  <a:cubicBezTo>
                    <a:pt x="57654" y="73329"/>
                    <a:pt x="49438" y="71827"/>
                    <a:pt x="44137" y="68823"/>
                  </a:cubicBezTo>
                  <a:cubicBezTo>
                    <a:pt x="38925" y="65819"/>
                    <a:pt x="28411" y="64317"/>
                    <a:pt x="23905" y="71827"/>
                  </a:cubicBezTo>
                  <a:cubicBezTo>
                    <a:pt x="19399" y="79336"/>
                    <a:pt x="11183" y="65819"/>
                    <a:pt x="4380" y="66614"/>
                  </a:cubicBezTo>
                  <a:cubicBezTo>
                    <a:pt x="-2334" y="67409"/>
                    <a:pt x="670" y="81633"/>
                    <a:pt x="670" y="84637"/>
                  </a:cubicBezTo>
                  <a:cubicBezTo>
                    <a:pt x="670" y="87641"/>
                    <a:pt x="11183" y="96653"/>
                    <a:pt x="17898" y="93649"/>
                  </a:cubicBezTo>
                  <a:cubicBezTo>
                    <a:pt x="24612" y="90645"/>
                    <a:pt x="32917" y="94356"/>
                    <a:pt x="38925" y="98154"/>
                  </a:cubicBezTo>
                  <a:cubicBezTo>
                    <a:pt x="44932" y="101953"/>
                    <a:pt x="56152" y="95151"/>
                    <a:pt x="59951" y="91440"/>
                  </a:cubicBezTo>
                  <a:cubicBezTo>
                    <a:pt x="63750" y="87641"/>
                    <a:pt x="84689" y="87641"/>
                    <a:pt x="86986" y="87641"/>
                  </a:cubicBezTo>
                  <a:cubicBezTo>
                    <a:pt x="89283" y="87641"/>
                    <a:pt x="89989" y="99656"/>
                    <a:pt x="93788" y="101953"/>
                  </a:cubicBezTo>
                  <a:cubicBezTo>
                    <a:pt x="97499" y="104162"/>
                    <a:pt x="111811" y="105664"/>
                    <a:pt x="124534" y="106459"/>
                  </a:cubicBezTo>
                  <a:cubicBezTo>
                    <a:pt x="137256" y="107254"/>
                    <a:pt x="156074" y="113174"/>
                    <a:pt x="162081" y="113174"/>
                  </a:cubicBezTo>
                  <a:cubicBezTo>
                    <a:pt x="168089" y="113174"/>
                    <a:pt x="177807" y="102660"/>
                    <a:pt x="191325" y="102660"/>
                  </a:cubicBezTo>
                  <a:cubicBezTo>
                    <a:pt x="204841" y="102660"/>
                    <a:pt x="212351" y="94444"/>
                    <a:pt x="214560" y="95151"/>
                  </a:cubicBezTo>
                  <a:cubicBezTo>
                    <a:pt x="214648" y="95151"/>
                    <a:pt x="214648" y="95239"/>
                    <a:pt x="214648" y="95239"/>
                  </a:cubicBezTo>
                  <a:cubicBezTo>
                    <a:pt x="215620" y="91087"/>
                    <a:pt x="217210" y="87729"/>
                    <a:pt x="220126" y="87288"/>
                  </a:cubicBezTo>
                  <a:cubicBezTo>
                    <a:pt x="225604" y="86493"/>
                    <a:pt x="221716" y="77128"/>
                    <a:pt x="225604" y="72445"/>
                  </a:cubicBezTo>
                  <a:cubicBezTo>
                    <a:pt x="229491" y="67763"/>
                    <a:pt x="222423" y="58398"/>
                    <a:pt x="229491" y="59105"/>
                  </a:cubicBezTo>
                  <a:cubicBezTo>
                    <a:pt x="236559" y="59900"/>
                    <a:pt x="244333" y="60695"/>
                    <a:pt x="244333" y="50535"/>
                  </a:cubicBezTo>
                  <a:cubicBezTo>
                    <a:pt x="244333" y="47089"/>
                    <a:pt x="246188" y="44086"/>
                    <a:pt x="248839" y="41524"/>
                  </a:cubicBezTo>
                  <a:cubicBezTo>
                    <a:pt x="241064" y="30657"/>
                    <a:pt x="235587" y="13341"/>
                    <a:pt x="235587" y="13341"/>
                  </a:cubicBezTo>
                  <a:cubicBezTo>
                    <a:pt x="235587" y="13341"/>
                    <a:pt x="218801" y="20143"/>
                    <a:pt x="209789" y="1007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139">
              <a:extLst>
                <a:ext uri="{FF2B5EF4-FFF2-40B4-BE49-F238E27FC236}">
                  <a16:creationId xmlns:a16="http://schemas.microsoft.com/office/drawing/2014/main" id="{50BF8036-B855-4E8E-99C0-1D343D134E54}"/>
                </a:ext>
              </a:extLst>
            </p:cNvPr>
            <p:cNvSpPr/>
            <p:nvPr/>
          </p:nvSpPr>
          <p:spPr>
            <a:xfrm>
              <a:off x="6265186" y="2498387"/>
              <a:ext cx="218098" cy="122845"/>
            </a:xfrm>
            <a:custGeom>
              <a:avLst/>
              <a:gdLst>
                <a:gd name="connsiteX0" fmla="*/ 212123 w 218098"/>
                <a:gd name="connsiteY0" fmla="*/ 22574 h 122845"/>
                <a:gd name="connsiteX1" fmla="*/ 204172 w 218098"/>
                <a:gd name="connsiteY1" fmla="*/ 17714 h 122845"/>
                <a:gd name="connsiteX2" fmla="*/ 182880 w 218098"/>
                <a:gd name="connsiteY2" fmla="*/ 10116 h 122845"/>
                <a:gd name="connsiteX3" fmla="*/ 151605 w 218098"/>
                <a:gd name="connsiteY3" fmla="*/ 45 h 122845"/>
                <a:gd name="connsiteX4" fmla="*/ 120330 w 218098"/>
                <a:gd name="connsiteY4" fmla="*/ 20188 h 122845"/>
                <a:gd name="connsiteX5" fmla="*/ 84548 w 218098"/>
                <a:gd name="connsiteY5" fmla="*/ 31320 h 122845"/>
                <a:gd name="connsiteX6" fmla="*/ 38784 w 218098"/>
                <a:gd name="connsiteY6" fmla="*/ 31320 h 122845"/>
                <a:gd name="connsiteX7" fmla="*/ 34191 w 218098"/>
                <a:gd name="connsiteY7" fmla="*/ 26019 h 122845"/>
                <a:gd name="connsiteX8" fmla="*/ 29685 w 218098"/>
                <a:gd name="connsiteY8" fmla="*/ 35031 h 122845"/>
                <a:gd name="connsiteX9" fmla="*/ 14842 w 218098"/>
                <a:gd name="connsiteY9" fmla="*/ 43600 h 122845"/>
                <a:gd name="connsiteX10" fmla="*/ 10955 w 218098"/>
                <a:gd name="connsiteY10" fmla="*/ 56941 h 122845"/>
                <a:gd name="connsiteX11" fmla="*/ 5478 w 218098"/>
                <a:gd name="connsiteY11" fmla="*/ 71783 h 122845"/>
                <a:gd name="connsiteX12" fmla="*/ 0 w 218098"/>
                <a:gd name="connsiteY12" fmla="*/ 79735 h 122845"/>
                <a:gd name="connsiteX13" fmla="*/ 8128 w 218098"/>
                <a:gd name="connsiteY13" fmla="*/ 92368 h 122845"/>
                <a:gd name="connsiteX14" fmla="*/ 7332 w 218098"/>
                <a:gd name="connsiteY14" fmla="*/ 93075 h 122845"/>
                <a:gd name="connsiteX15" fmla="*/ 35427 w 218098"/>
                <a:gd name="connsiteY15" fmla="*/ 114014 h 122845"/>
                <a:gd name="connsiteX16" fmla="*/ 70060 w 218098"/>
                <a:gd name="connsiteY16" fmla="*/ 121877 h 122845"/>
                <a:gd name="connsiteX17" fmla="*/ 116972 w 218098"/>
                <a:gd name="connsiteY17" fmla="*/ 107388 h 122845"/>
                <a:gd name="connsiteX18" fmla="*/ 131462 w 218098"/>
                <a:gd name="connsiteY18" fmla="*/ 111805 h 122845"/>
                <a:gd name="connsiteX19" fmla="*/ 141003 w 218098"/>
                <a:gd name="connsiteY19" fmla="*/ 113395 h 122845"/>
                <a:gd name="connsiteX20" fmla="*/ 161058 w 218098"/>
                <a:gd name="connsiteY20" fmla="*/ 99171 h 122845"/>
                <a:gd name="connsiteX21" fmla="*/ 191803 w 218098"/>
                <a:gd name="connsiteY21" fmla="*/ 48194 h 122845"/>
                <a:gd name="connsiteX22" fmla="*/ 214331 w 218098"/>
                <a:gd name="connsiteY22" fmla="*/ 33970 h 122845"/>
                <a:gd name="connsiteX23" fmla="*/ 212123 w 218098"/>
                <a:gd name="connsiteY23" fmla="*/ 22574 h 12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8098" h="122845">
                  <a:moveTo>
                    <a:pt x="212123" y="22574"/>
                  </a:moveTo>
                  <a:cubicBezTo>
                    <a:pt x="209561" y="21690"/>
                    <a:pt x="206734" y="19923"/>
                    <a:pt x="204172" y="17714"/>
                  </a:cubicBezTo>
                  <a:cubicBezTo>
                    <a:pt x="194718" y="15594"/>
                    <a:pt x="185707" y="12855"/>
                    <a:pt x="182880" y="10116"/>
                  </a:cubicBezTo>
                  <a:cubicBezTo>
                    <a:pt x="177314" y="4551"/>
                    <a:pt x="154962" y="1193"/>
                    <a:pt x="151605" y="45"/>
                  </a:cubicBezTo>
                  <a:cubicBezTo>
                    <a:pt x="148247" y="-1104"/>
                    <a:pt x="127044" y="20188"/>
                    <a:pt x="120330" y="20188"/>
                  </a:cubicBezTo>
                  <a:cubicBezTo>
                    <a:pt x="113615" y="20188"/>
                    <a:pt x="84548" y="23545"/>
                    <a:pt x="84548" y="31320"/>
                  </a:cubicBezTo>
                  <a:cubicBezTo>
                    <a:pt x="84548" y="39183"/>
                    <a:pt x="48856" y="40331"/>
                    <a:pt x="38784" y="31320"/>
                  </a:cubicBezTo>
                  <a:cubicBezTo>
                    <a:pt x="37194" y="29906"/>
                    <a:pt x="35692" y="28051"/>
                    <a:pt x="34191" y="26019"/>
                  </a:cubicBezTo>
                  <a:cubicBezTo>
                    <a:pt x="31540" y="28581"/>
                    <a:pt x="29685" y="31585"/>
                    <a:pt x="29685" y="35031"/>
                  </a:cubicBezTo>
                  <a:cubicBezTo>
                    <a:pt x="29685" y="45191"/>
                    <a:pt x="21910" y="44395"/>
                    <a:pt x="14842" y="43600"/>
                  </a:cubicBezTo>
                  <a:cubicBezTo>
                    <a:pt x="7775" y="42805"/>
                    <a:pt x="14842" y="52258"/>
                    <a:pt x="10955" y="56941"/>
                  </a:cubicBezTo>
                  <a:cubicBezTo>
                    <a:pt x="7068" y="61623"/>
                    <a:pt x="10955" y="71077"/>
                    <a:pt x="5478" y="71783"/>
                  </a:cubicBezTo>
                  <a:cubicBezTo>
                    <a:pt x="2562" y="72225"/>
                    <a:pt x="972" y="75582"/>
                    <a:pt x="0" y="79735"/>
                  </a:cubicBezTo>
                  <a:cubicBezTo>
                    <a:pt x="2385" y="80883"/>
                    <a:pt x="8128" y="92368"/>
                    <a:pt x="8128" y="92368"/>
                  </a:cubicBezTo>
                  <a:cubicBezTo>
                    <a:pt x="8128" y="92368"/>
                    <a:pt x="7863" y="92633"/>
                    <a:pt x="7332" y="93075"/>
                  </a:cubicBezTo>
                  <a:cubicBezTo>
                    <a:pt x="14931" y="97669"/>
                    <a:pt x="30480" y="107388"/>
                    <a:pt x="35427" y="114014"/>
                  </a:cubicBezTo>
                  <a:cubicBezTo>
                    <a:pt x="42142" y="122937"/>
                    <a:pt x="61137" y="124085"/>
                    <a:pt x="70060" y="121877"/>
                  </a:cubicBezTo>
                  <a:cubicBezTo>
                    <a:pt x="78983" y="119668"/>
                    <a:pt x="116972" y="107388"/>
                    <a:pt x="116972" y="107388"/>
                  </a:cubicBezTo>
                  <a:cubicBezTo>
                    <a:pt x="116972" y="107388"/>
                    <a:pt x="125896" y="110745"/>
                    <a:pt x="131462" y="111805"/>
                  </a:cubicBezTo>
                  <a:cubicBezTo>
                    <a:pt x="132787" y="112070"/>
                    <a:pt x="136321" y="112688"/>
                    <a:pt x="141003" y="113395"/>
                  </a:cubicBezTo>
                  <a:cubicBezTo>
                    <a:pt x="143742" y="110568"/>
                    <a:pt x="152135" y="108183"/>
                    <a:pt x="161058" y="99171"/>
                  </a:cubicBezTo>
                  <a:cubicBezTo>
                    <a:pt x="171571" y="88658"/>
                    <a:pt x="187297" y="51110"/>
                    <a:pt x="191803" y="48194"/>
                  </a:cubicBezTo>
                  <a:cubicBezTo>
                    <a:pt x="196309" y="45191"/>
                    <a:pt x="208324" y="38476"/>
                    <a:pt x="214331" y="33970"/>
                  </a:cubicBezTo>
                  <a:cubicBezTo>
                    <a:pt x="220340" y="29376"/>
                    <a:pt x="218837" y="24871"/>
                    <a:pt x="212123" y="2257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140">
              <a:extLst>
                <a:ext uri="{FF2B5EF4-FFF2-40B4-BE49-F238E27FC236}">
                  <a16:creationId xmlns:a16="http://schemas.microsoft.com/office/drawing/2014/main" id="{7CD18D61-A3FB-4E09-AAB8-E59D1A67B71C}"/>
                </a:ext>
              </a:extLst>
            </p:cNvPr>
            <p:cNvSpPr/>
            <p:nvPr/>
          </p:nvSpPr>
          <p:spPr>
            <a:xfrm>
              <a:off x="6141164" y="2394358"/>
              <a:ext cx="208570" cy="108844"/>
            </a:xfrm>
            <a:custGeom>
              <a:avLst/>
              <a:gdLst>
                <a:gd name="connsiteX0" fmla="*/ 197439 w 208570"/>
                <a:gd name="connsiteY0" fmla="*/ 49298 h 108844"/>
                <a:gd name="connsiteX1" fmla="*/ 175087 w 208570"/>
                <a:gd name="connsiteY1" fmla="*/ 43732 h 108844"/>
                <a:gd name="connsiteX2" fmla="*/ 166164 w 208570"/>
                <a:gd name="connsiteY2" fmla="*/ 31452 h 108844"/>
                <a:gd name="connsiteX3" fmla="*/ 147169 w 208570"/>
                <a:gd name="connsiteY3" fmla="*/ 34809 h 108844"/>
                <a:gd name="connsiteX4" fmla="*/ 129234 w 208570"/>
                <a:gd name="connsiteY4" fmla="*/ 26946 h 108844"/>
                <a:gd name="connsiteX5" fmla="*/ 106883 w 208570"/>
                <a:gd name="connsiteY5" fmla="*/ 11309 h 108844"/>
                <a:gd name="connsiteX6" fmla="*/ 87358 w 208570"/>
                <a:gd name="connsiteY6" fmla="*/ 0 h 108844"/>
                <a:gd name="connsiteX7" fmla="*/ 85591 w 208570"/>
                <a:gd name="connsiteY7" fmla="*/ 3622 h 108844"/>
                <a:gd name="connsiteX8" fmla="*/ 67568 w 208570"/>
                <a:gd name="connsiteY8" fmla="*/ 4417 h 108844"/>
                <a:gd name="connsiteX9" fmla="*/ 39826 w 208570"/>
                <a:gd name="connsiteY9" fmla="*/ 17140 h 108844"/>
                <a:gd name="connsiteX10" fmla="*/ 4576 w 208570"/>
                <a:gd name="connsiteY10" fmla="*/ 30657 h 108844"/>
                <a:gd name="connsiteX11" fmla="*/ 6784 w 208570"/>
                <a:gd name="connsiteY11" fmla="*/ 48680 h 108844"/>
                <a:gd name="connsiteX12" fmla="*/ 18093 w 208570"/>
                <a:gd name="connsiteY12" fmla="*/ 77216 h 108844"/>
                <a:gd name="connsiteX13" fmla="*/ 53344 w 208570"/>
                <a:gd name="connsiteY13" fmla="*/ 103455 h 108844"/>
                <a:gd name="connsiteX14" fmla="*/ 52902 w 208570"/>
                <a:gd name="connsiteY14" fmla="*/ 106017 h 108844"/>
                <a:gd name="connsiteX15" fmla="*/ 82322 w 208570"/>
                <a:gd name="connsiteY15" fmla="*/ 104250 h 108844"/>
                <a:gd name="connsiteX16" fmla="*/ 87888 w 208570"/>
                <a:gd name="connsiteY16" fmla="*/ 88613 h 108844"/>
                <a:gd name="connsiteX17" fmla="*/ 119163 w 208570"/>
                <a:gd name="connsiteY17" fmla="*/ 98685 h 108844"/>
                <a:gd name="connsiteX18" fmla="*/ 144872 w 208570"/>
                <a:gd name="connsiteY18" fmla="*/ 102042 h 108844"/>
                <a:gd name="connsiteX19" fmla="*/ 147346 w 208570"/>
                <a:gd name="connsiteY19" fmla="*/ 108845 h 108844"/>
                <a:gd name="connsiteX20" fmla="*/ 156710 w 208570"/>
                <a:gd name="connsiteY20" fmla="*/ 97889 h 108844"/>
                <a:gd name="connsiteX21" fmla="*/ 188958 w 208570"/>
                <a:gd name="connsiteY21" fmla="*/ 81722 h 108844"/>
                <a:gd name="connsiteX22" fmla="*/ 208571 w 208570"/>
                <a:gd name="connsiteY22" fmla="*/ 65554 h 108844"/>
                <a:gd name="connsiteX23" fmla="*/ 197439 w 208570"/>
                <a:gd name="connsiteY23" fmla="*/ 49298 h 10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570" h="108844">
                  <a:moveTo>
                    <a:pt x="197439" y="49298"/>
                  </a:moveTo>
                  <a:cubicBezTo>
                    <a:pt x="191785" y="45941"/>
                    <a:pt x="176147" y="48150"/>
                    <a:pt x="175087" y="43732"/>
                  </a:cubicBezTo>
                  <a:cubicBezTo>
                    <a:pt x="174027" y="39315"/>
                    <a:pt x="172878" y="31452"/>
                    <a:pt x="166164" y="31452"/>
                  </a:cubicBezTo>
                  <a:cubicBezTo>
                    <a:pt x="159449" y="31452"/>
                    <a:pt x="150527" y="27034"/>
                    <a:pt x="147169" y="34809"/>
                  </a:cubicBezTo>
                  <a:cubicBezTo>
                    <a:pt x="143812" y="42672"/>
                    <a:pt x="130383" y="32600"/>
                    <a:pt x="129234" y="26946"/>
                  </a:cubicBezTo>
                  <a:cubicBezTo>
                    <a:pt x="128174" y="21380"/>
                    <a:pt x="122520" y="16874"/>
                    <a:pt x="106883" y="11309"/>
                  </a:cubicBezTo>
                  <a:cubicBezTo>
                    <a:pt x="100698" y="9100"/>
                    <a:pt x="93631" y="4594"/>
                    <a:pt x="87358" y="0"/>
                  </a:cubicBezTo>
                  <a:cubicBezTo>
                    <a:pt x="86828" y="1325"/>
                    <a:pt x="86209" y="2562"/>
                    <a:pt x="85591" y="3622"/>
                  </a:cubicBezTo>
                  <a:cubicBezTo>
                    <a:pt x="82587" y="8128"/>
                    <a:pt x="72074" y="-88"/>
                    <a:pt x="67568" y="4417"/>
                  </a:cubicBezTo>
                  <a:cubicBezTo>
                    <a:pt x="63062" y="8923"/>
                    <a:pt x="48043" y="9630"/>
                    <a:pt x="39826" y="17140"/>
                  </a:cubicBezTo>
                  <a:cubicBezTo>
                    <a:pt x="31610" y="24649"/>
                    <a:pt x="14294" y="28360"/>
                    <a:pt x="4576" y="30657"/>
                  </a:cubicBezTo>
                  <a:cubicBezTo>
                    <a:pt x="-5142" y="32954"/>
                    <a:pt x="3074" y="41877"/>
                    <a:pt x="6784" y="48680"/>
                  </a:cubicBezTo>
                  <a:cubicBezTo>
                    <a:pt x="10583" y="55394"/>
                    <a:pt x="10583" y="71915"/>
                    <a:pt x="18093" y="77216"/>
                  </a:cubicBezTo>
                  <a:cubicBezTo>
                    <a:pt x="25603" y="82429"/>
                    <a:pt x="50340" y="98243"/>
                    <a:pt x="53344" y="103455"/>
                  </a:cubicBezTo>
                  <a:cubicBezTo>
                    <a:pt x="53874" y="104339"/>
                    <a:pt x="53520" y="105222"/>
                    <a:pt x="52902" y="106017"/>
                  </a:cubicBezTo>
                  <a:cubicBezTo>
                    <a:pt x="63327" y="108845"/>
                    <a:pt x="79495" y="108933"/>
                    <a:pt x="82322" y="104250"/>
                  </a:cubicBezTo>
                  <a:cubicBezTo>
                    <a:pt x="85679" y="98685"/>
                    <a:pt x="87888" y="88613"/>
                    <a:pt x="87888" y="88613"/>
                  </a:cubicBezTo>
                  <a:cubicBezTo>
                    <a:pt x="87888" y="88613"/>
                    <a:pt x="110240" y="88613"/>
                    <a:pt x="119163" y="98685"/>
                  </a:cubicBezTo>
                  <a:cubicBezTo>
                    <a:pt x="128086" y="108756"/>
                    <a:pt x="144872" y="102042"/>
                    <a:pt x="144872" y="102042"/>
                  </a:cubicBezTo>
                  <a:cubicBezTo>
                    <a:pt x="144872" y="102042"/>
                    <a:pt x="145755" y="104869"/>
                    <a:pt x="147346" y="108845"/>
                  </a:cubicBezTo>
                  <a:cubicBezTo>
                    <a:pt x="149731" y="103279"/>
                    <a:pt x="152912" y="98508"/>
                    <a:pt x="156710" y="97889"/>
                  </a:cubicBezTo>
                  <a:cubicBezTo>
                    <a:pt x="166164" y="96564"/>
                    <a:pt x="179593" y="95239"/>
                    <a:pt x="188958" y="81722"/>
                  </a:cubicBezTo>
                  <a:cubicBezTo>
                    <a:pt x="193817" y="74831"/>
                    <a:pt x="201857" y="69265"/>
                    <a:pt x="208571" y="65554"/>
                  </a:cubicBezTo>
                  <a:cubicBezTo>
                    <a:pt x="204153" y="59988"/>
                    <a:pt x="201768" y="51949"/>
                    <a:pt x="197439" y="4929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141">
              <a:extLst>
                <a:ext uri="{FF2B5EF4-FFF2-40B4-BE49-F238E27FC236}">
                  <a16:creationId xmlns:a16="http://schemas.microsoft.com/office/drawing/2014/main" id="{332531F6-59F3-4CFC-8388-1B1BD73C243C}"/>
                </a:ext>
              </a:extLst>
            </p:cNvPr>
            <p:cNvSpPr/>
            <p:nvPr/>
          </p:nvSpPr>
          <p:spPr>
            <a:xfrm>
              <a:off x="6288509" y="2459824"/>
              <a:ext cx="189506" cy="76306"/>
            </a:xfrm>
            <a:custGeom>
              <a:avLst/>
              <a:gdLst>
                <a:gd name="connsiteX0" fmla="*/ 140562 w 189506"/>
                <a:gd name="connsiteY0" fmla="*/ 7333 h 76306"/>
                <a:gd name="connsiteX1" fmla="*/ 114852 w 189506"/>
                <a:gd name="connsiteY1" fmla="*/ 5124 h 76306"/>
                <a:gd name="connsiteX2" fmla="*/ 85786 w 189506"/>
                <a:gd name="connsiteY2" fmla="*/ 1767 h 76306"/>
                <a:gd name="connsiteX3" fmla="*/ 65642 w 189506"/>
                <a:gd name="connsiteY3" fmla="*/ 3976 h 76306"/>
                <a:gd name="connsiteX4" fmla="*/ 61225 w 189506"/>
                <a:gd name="connsiteY4" fmla="*/ 0 h 76306"/>
                <a:gd name="connsiteX5" fmla="*/ 41612 w 189506"/>
                <a:gd name="connsiteY5" fmla="*/ 16168 h 76306"/>
                <a:gd name="connsiteX6" fmla="*/ 9365 w 189506"/>
                <a:gd name="connsiteY6" fmla="*/ 32335 h 76306"/>
                <a:gd name="connsiteX7" fmla="*/ 0 w 189506"/>
                <a:gd name="connsiteY7" fmla="*/ 43290 h 76306"/>
                <a:gd name="connsiteX8" fmla="*/ 15461 w 189506"/>
                <a:gd name="connsiteY8" fmla="*/ 69971 h 76306"/>
                <a:gd name="connsiteX9" fmla="*/ 61225 w 189506"/>
                <a:gd name="connsiteY9" fmla="*/ 69971 h 76306"/>
                <a:gd name="connsiteX10" fmla="*/ 97006 w 189506"/>
                <a:gd name="connsiteY10" fmla="*/ 58840 h 76306"/>
                <a:gd name="connsiteX11" fmla="*/ 128281 w 189506"/>
                <a:gd name="connsiteY11" fmla="*/ 38696 h 76306"/>
                <a:gd name="connsiteX12" fmla="*/ 159556 w 189506"/>
                <a:gd name="connsiteY12" fmla="*/ 48768 h 76306"/>
                <a:gd name="connsiteX13" fmla="*/ 180848 w 189506"/>
                <a:gd name="connsiteY13" fmla="*/ 56366 h 76306"/>
                <a:gd name="connsiteX14" fmla="*/ 173781 w 189506"/>
                <a:gd name="connsiteY14" fmla="*/ 44704 h 76306"/>
                <a:gd name="connsiteX15" fmla="*/ 188799 w 189506"/>
                <a:gd name="connsiteY15" fmla="*/ 19967 h 76306"/>
                <a:gd name="connsiteX16" fmla="*/ 189506 w 189506"/>
                <a:gd name="connsiteY16" fmla="*/ 18906 h 76306"/>
                <a:gd name="connsiteX17" fmla="*/ 169716 w 189506"/>
                <a:gd name="connsiteY17" fmla="*/ 14136 h 76306"/>
                <a:gd name="connsiteX18" fmla="*/ 140562 w 189506"/>
                <a:gd name="connsiteY18" fmla="*/ 7333 h 7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506" h="76306">
                  <a:moveTo>
                    <a:pt x="140562" y="7333"/>
                  </a:moveTo>
                  <a:cubicBezTo>
                    <a:pt x="129430" y="8393"/>
                    <a:pt x="123775" y="1767"/>
                    <a:pt x="114852" y="5124"/>
                  </a:cubicBezTo>
                  <a:cubicBezTo>
                    <a:pt x="105930" y="8481"/>
                    <a:pt x="91352" y="5124"/>
                    <a:pt x="85786" y="1767"/>
                  </a:cubicBezTo>
                  <a:cubicBezTo>
                    <a:pt x="80132" y="-1590"/>
                    <a:pt x="73505" y="8481"/>
                    <a:pt x="65642" y="3976"/>
                  </a:cubicBezTo>
                  <a:cubicBezTo>
                    <a:pt x="63876" y="3004"/>
                    <a:pt x="62462" y="1590"/>
                    <a:pt x="61225" y="0"/>
                  </a:cubicBezTo>
                  <a:cubicBezTo>
                    <a:pt x="54511" y="3711"/>
                    <a:pt x="46471" y="9188"/>
                    <a:pt x="41612" y="16168"/>
                  </a:cubicBezTo>
                  <a:cubicBezTo>
                    <a:pt x="32159" y="29596"/>
                    <a:pt x="18818" y="31010"/>
                    <a:pt x="9365" y="32335"/>
                  </a:cubicBezTo>
                  <a:cubicBezTo>
                    <a:pt x="5566" y="32865"/>
                    <a:pt x="2386" y="37725"/>
                    <a:pt x="0" y="43290"/>
                  </a:cubicBezTo>
                  <a:cubicBezTo>
                    <a:pt x="3092" y="51242"/>
                    <a:pt x="8747" y="64052"/>
                    <a:pt x="15461" y="69971"/>
                  </a:cubicBezTo>
                  <a:cubicBezTo>
                    <a:pt x="25533" y="78983"/>
                    <a:pt x="61225" y="77834"/>
                    <a:pt x="61225" y="69971"/>
                  </a:cubicBezTo>
                  <a:cubicBezTo>
                    <a:pt x="61225" y="62197"/>
                    <a:pt x="90292" y="58840"/>
                    <a:pt x="97006" y="58840"/>
                  </a:cubicBezTo>
                  <a:cubicBezTo>
                    <a:pt x="103721" y="58840"/>
                    <a:pt x="125012" y="37548"/>
                    <a:pt x="128281" y="38696"/>
                  </a:cubicBezTo>
                  <a:cubicBezTo>
                    <a:pt x="131638" y="39845"/>
                    <a:pt x="153990" y="43202"/>
                    <a:pt x="159556" y="48768"/>
                  </a:cubicBezTo>
                  <a:cubicBezTo>
                    <a:pt x="162295" y="51507"/>
                    <a:pt x="171395" y="54334"/>
                    <a:pt x="180848" y="56366"/>
                  </a:cubicBezTo>
                  <a:cubicBezTo>
                    <a:pt x="176873" y="52920"/>
                    <a:pt x="173781" y="48415"/>
                    <a:pt x="173781" y="44704"/>
                  </a:cubicBezTo>
                  <a:cubicBezTo>
                    <a:pt x="173781" y="38696"/>
                    <a:pt x="185089" y="22970"/>
                    <a:pt x="188799" y="19967"/>
                  </a:cubicBezTo>
                  <a:cubicBezTo>
                    <a:pt x="189153" y="19702"/>
                    <a:pt x="189241" y="19260"/>
                    <a:pt x="189506" y="18906"/>
                  </a:cubicBezTo>
                  <a:cubicBezTo>
                    <a:pt x="180937" y="17581"/>
                    <a:pt x="171483" y="15903"/>
                    <a:pt x="169716" y="14136"/>
                  </a:cubicBezTo>
                  <a:cubicBezTo>
                    <a:pt x="166271" y="10690"/>
                    <a:pt x="151694" y="6184"/>
                    <a:pt x="140562" y="733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142">
              <a:extLst>
                <a:ext uri="{FF2B5EF4-FFF2-40B4-BE49-F238E27FC236}">
                  <a16:creationId xmlns:a16="http://schemas.microsoft.com/office/drawing/2014/main" id="{EADDBAFE-489E-422C-A080-E956B9572157}"/>
                </a:ext>
              </a:extLst>
            </p:cNvPr>
            <p:cNvSpPr/>
            <p:nvPr/>
          </p:nvSpPr>
          <p:spPr>
            <a:xfrm>
              <a:off x="5397539" y="2777762"/>
              <a:ext cx="112920" cy="206540"/>
            </a:xfrm>
            <a:custGeom>
              <a:avLst/>
              <a:gdLst>
                <a:gd name="connsiteX0" fmla="*/ 84532 w 112920"/>
                <a:gd name="connsiteY0" fmla="*/ 169123 h 206540"/>
                <a:gd name="connsiteX1" fmla="*/ 77199 w 112920"/>
                <a:gd name="connsiteY1" fmla="*/ 152072 h 206540"/>
                <a:gd name="connsiteX2" fmla="*/ 85769 w 112920"/>
                <a:gd name="connsiteY2" fmla="*/ 133784 h 206540"/>
                <a:gd name="connsiteX3" fmla="*/ 76050 w 112920"/>
                <a:gd name="connsiteY3" fmla="*/ 115496 h 206540"/>
                <a:gd name="connsiteX4" fmla="*/ 84620 w 112920"/>
                <a:gd name="connsiteY4" fmla="*/ 102156 h 206540"/>
                <a:gd name="connsiteX5" fmla="*/ 90628 w 112920"/>
                <a:gd name="connsiteY5" fmla="*/ 79009 h 206540"/>
                <a:gd name="connsiteX6" fmla="*/ 88154 w 112920"/>
                <a:gd name="connsiteY6" fmla="*/ 47380 h 206540"/>
                <a:gd name="connsiteX7" fmla="*/ 110065 w 112920"/>
                <a:gd name="connsiteY7" fmla="*/ 27943 h 206540"/>
                <a:gd name="connsiteX8" fmla="*/ 101583 w 112920"/>
                <a:gd name="connsiteY8" fmla="*/ 14603 h 206540"/>
                <a:gd name="connsiteX9" fmla="*/ 80909 w 112920"/>
                <a:gd name="connsiteY9" fmla="*/ 10981 h 206540"/>
                <a:gd name="connsiteX10" fmla="*/ 67481 w 112920"/>
                <a:gd name="connsiteY10" fmla="*/ 10981 h 206540"/>
                <a:gd name="connsiteX11" fmla="*/ 46807 w 112920"/>
                <a:gd name="connsiteY11" fmla="*/ 6122 h 206540"/>
                <a:gd name="connsiteX12" fmla="*/ 34615 w 112920"/>
                <a:gd name="connsiteY12" fmla="*/ 4885 h 206540"/>
                <a:gd name="connsiteX13" fmla="*/ 25604 w 112920"/>
                <a:gd name="connsiteY13" fmla="*/ 8683 h 206540"/>
                <a:gd name="connsiteX14" fmla="*/ 26487 w 112920"/>
                <a:gd name="connsiteY14" fmla="*/ 31654 h 206540"/>
                <a:gd name="connsiteX15" fmla="*/ 5461 w 112920"/>
                <a:gd name="connsiteY15" fmla="*/ 112669 h 206540"/>
                <a:gd name="connsiteX16" fmla="*/ 18448 w 112920"/>
                <a:gd name="connsiteY16" fmla="*/ 142177 h 206540"/>
                <a:gd name="connsiteX17" fmla="*/ 22953 w 112920"/>
                <a:gd name="connsiteY17" fmla="*/ 199692 h 206540"/>
                <a:gd name="connsiteX18" fmla="*/ 48928 w 112920"/>
                <a:gd name="connsiteY18" fmla="*/ 206229 h 206540"/>
                <a:gd name="connsiteX19" fmla="*/ 75962 w 112920"/>
                <a:gd name="connsiteY19" fmla="*/ 200928 h 206540"/>
                <a:gd name="connsiteX20" fmla="*/ 71014 w 112920"/>
                <a:gd name="connsiteY20" fmla="*/ 189885 h 206540"/>
                <a:gd name="connsiteX21" fmla="*/ 84532 w 112920"/>
                <a:gd name="connsiteY21" fmla="*/ 169123 h 20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2920" h="206540">
                  <a:moveTo>
                    <a:pt x="84532" y="169123"/>
                  </a:moveTo>
                  <a:cubicBezTo>
                    <a:pt x="97873" y="166649"/>
                    <a:pt x="80909" y="155694"/>
                    <a:pt x="77199" y="152072"/>
                  </a:cubicBezTo>
                  <a:cubicBezTo>
                    <a:pt x="73577" y="148450"/>
                    <a:pt x="78436" y="133784"/>
                    <a:pt x="85769" y="133784"/>
                  </a:cubicBezTo>
                  <a:cubicBezTo>
                    <a:pt x="93101" y="133784"/>
                    <a:pt x="85769" y="125303"/>
                    <a:pt x="76050" y="115496"/>
                  </a:cubicBezTo>
                  <a:cubicBezTo>
                    <a:pt x="66332" y="105778"/>
                    <a:pt x="76050" y="102156"/>
                    <a:pt x="84620" y="102156"/>
                  </a:cubicBezTo>
                  <a:cubicBezTo>
                    <a:pt x="93101" y="102156"/>
                    <a:pt x="82146" y="87578"/>
                    <a:pt x="90628" y="79009"/>
                  </a:cubicBezTo>
                  <a:cubicBezTo>
                    <a:pt x="99197" y="70439"/>
                    <a:pt x="88154" y="54713"/>
                    <a:pt x="88154" y="47380"/>
                  </a:cubicBezTo>
                  <a:cubicBezTo>
                    <a:pt x="88154" y="40135"/>
                    <a:pt x="100346" y="37662"/>
                    <a:pt x="110065" y="27943"/>
                  </a:cubicBezTo>
                  <a:cubicBezTo>
                    <a:pt x="119783" y="18225"/>
                    <a:pt x="101583" y="21847"/>
                    <a:pt x="101583" y="14603"/>
                  </a:cubicBezTo>
                  <a:cubicBezTo>
                    <a:pt x="101583" y="7270"/>
                    <a:pt x="89391" y="4885"/>
                    <a:pt x="80909" y="10981"/>
                  </a:cubicBezTo>
                  <a:cubicBezTo>
                    <a:pt x="72340" y="17077"/>
                    <a:pt x="74813" y="10981"/>
                    <a:pt x="67481" y="10981"/>
                  </a:cubicBezTo>
                  <a:cubicBezTo>
                    <a:pt x="60148" y="10981"/>
                    <a:pt x="46807" y="13454"/>
                    <a:pt x="46807" y="6122"/>
                  </a:cubicBezTo>
                  <a:cubicBezTo>
                    <a:pt x="46807" y="-1211"/>
                    <a:pt x="40711" y="-2360"/>
                    <a:pt x="34615" y="4885"/>
                  </a:cubicBezTo>
                  <a:cubicBezTo>
                    <a:pt x="32848" y="7093"/>
                    <a:pt x="29756" y="8153"/>
                    <a:pt x="25604" y="8683"/>
                  </a:cubicBezTo>
                  <a:cubicBezTo>
                    <a:pt x="24720" y="18225"/>
                    <a:pt x="23749" y="27148"/>
                    <a:pt x="26487" y="31654"/>
                  </a:cubicBezTo>
                  <a:cubicBezTo>
                    <a:pt x="32937" y="42167"/>
                    <a:pt x="18448" y="97650"/>
                    <a:pt x="5461" y="112669"/>
                  </a:cubicBezTo>
                  <a:cubicBezTo>
                    <a:pt x="-7526" y="127688"/>
                    <a:pt x="5019" y="131664"/>
                    <a:pt x="18448" y="142177"/>
                  </a:cubicBezTo>
                  <a:cubicBezTo>
                    <a:pt x="31965" y="152691"/>
                    <a:pt x="22953" y="190680"/>
                    <a:pt x="22953" y="199692"/>
                  </a:cubicBezTo>
                  <a:cubicBezTo>
                    <a:pt x="22953" y="208703"/>
                    <a:pt x="34969" y="206229"/>
                    <a:pt x="48928" y="206229"/>
                  </a:cubicBezTo>
                  <a:cubicBezTo>
                    <a:pt x="57232" y="206229"/>
                    <a:pt x="66686" y="202519"/>
                    <a:pt x="75962" y="200928"/>
                  </a:cubicBezTo>
                  <a:cubicBezTo>
                    <a:pt x="73223" y="196776"/>
                    <a:pt x="71014" y="192624"/>
                    <a:pt x="71014" y="189885"/>
                  </a:cubicBezTo>
                  <a:cubicBezTo>
                    <a:pt x="71103" y="182464"/>
                    <a:pt x="71103" y="171509"/>
                    <a:pt x="84532" y="16912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143">
              <a:extLst>
                <a:ext uri="{FF2B5EF4-FFF2-40B4-BE49-F238E27FC236}">
                  <a16:creationId xmlns:a16="http://schemas.microsoft.com/office/drawing/2014/main" id="{F5E80ED4-A088-4261-94C0-9FD229C947BE}"/>
                </a:ext>
              </a:extLst>
            </p:cNvPr>
            <p:cNvSpPr/>
            <p:nvPr/>
          </p:nvSpPr>
          <p:spPr>
            <a:xfrm>
              <a:off x="5830779" y="2284807"/>
              <a:ext cx="138620" cy="118916"/>
            </a:xfrm>
            <a:custGeom>
              <a:avLst/>
              <a:gdLst>
                <a:gd name="connsiteX0" fmla="*/ 44262 w 138620"/>
                <a:gd name="connsiteY0" fmla="*/ 92588 h 118916"/>
                <a:gd name="connsiteX1" fmla="*/ 67233 w 138620"/>
                <a:gd name="connsiteY1" fmla="*/ 95681 h 118916"/>
                <a:gd name="connsiteX2" fmla="*/ 91705 w 138620"/>
                <a:gd name="connsiteY2" fmla="*/ 112467 h 118916"/>
                <a:gd name="connsiteX3" fmla="*/ 99038 w 138620"/>
                <a:gd name="connsiteY3" fmla="*/ 118916 h 118916"/>
                <a:gd name="connsiteX4" fmla="*/ 102925 w 138620"/>
                <a:gd name="connsiteY4" fmla="*/ 93030 h 118916"/>
                <a:gd name="connsiteX5" fmla="*/ 104957 w 138620"/>
                <a:gd name="connsiteY5" fmla="*/ 77039 h 118916"/>
                <a:gd name="connsiteX6" fmla="*/ 123952 w 138620"/>
                <a:gd name="connsiteY6" fmla="*/ 68028 h 118916"/>
                <a:gd name="connsiteX7" fmla="*/ 130932 w 138620"/>
                <a:gd name="connsiteY7" fmla="*/ 56984 h 118916"/>
                <a:gd name="connsiteX8" fmla="*/ 119888 w 138620"/>
                <a:gd name="connsiteY8" fmla="*/ 38961 h 118916"/>
                <a:gd name="connsiteX9" fmla="*/ 136939 w 138620"/>
                <a:gd name="connsiteY9" fmla="*/ 22970 h 118916"/>
                <a:gd name="connsiteX10" fmla="*/ 135967 w 138620"/>
                <a:gd name="connsiteY10" fmla="*/ 0 h 118916"/>
                <a:gd name="connsiteX11" fmla="*/ 127398 w 138620"/>
                <a:gd name="connsiteY11" fmla="*/ 3446 h 118916"/>
                <a:gd name="connsiteX12" fmla="*/ 93384 w 138620"/>
                <a:gd name="connsiteY12" fmla="*/ 4417 h 118916"/>
                <a:gd name="connsiteX13" fmla="*/ 79337 w 138620"/>
                <a:gd name="connsiteY13" fmla="*/ 27918 h 118916"/>
                <a:gd name="connsiteX14" fmla="*/ 63346 w 138620"/>
                <a:gd name="connsiteY14" fmla="*/ 28978 h 118916"/>
                <a:gd name="connsiteX15" fmla="*/ 47796 w 138620"/>
                <a:gd name="connsiteY15" fmla="*/ 36929 h 118916"/>
                <a:gd name="connsiteX16" fmla="*/ 32336 w 138620"/>
                <a:gd name="connsiteY16" fmla="*/ 64406 h 118916"/>
                <a:gd name="connsiteX17" fmla="*/ 5301 w 138620"/>
                <a:gd name="connsiteY17" fmla="*/ 95946 h 118916"/>
                <a:gd name="connsiteX18" fmla="*/ 0 w 138620"/>
                <a:gd name="connsiteY18" fmla="*/ 99038 h 118916"/>
                <a:gd name="connsiteX19" fmla="*/ 12104 w 138620"/>
                <a:gd name="connsiteY19" fmla="*/ 103278 h 118916"/>
                <a:gd name="connsiteX20" fmla="*/ 44262 w 138620"/>
                <a:gd name="connsiteY20" fmla="*/ 92588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20" h="118916">
                  <a:moveTo>
                    <a:pt x="44262" y="92588"/>
                  </a:moveTo>
                  <a:cubicBezTo>
                    <a:pt x="50358" y="86492"/>
                    <a:pt x="61049" y="89496"/>
                    <a:pt x="67233" y="95681"/>
                  </a:cubicBezTo>
                  <a:cubicBezTo>
                    <a:pt x="73329" y="101777"/>
                    <a:pt x="82517" y="103278"/>
                    <a:pt x="91705" y="112467"/>
                  </a:cubicBezTo>
                  <a:cubicBezTo>
                    <a:pt x="94091" y="114852"/>
                    <a:pt x="96564" y="116972"/>
                    <a:pt x="99038" y="118916"/>
                  </a:cubicBezTo>
                  <a:cubicBezTo>
                    <a:pt x="99921" y="112467"/>
                    <a:pt x="100098" y="99656"/>
                    <a:pt x="102925" y="93030"/>
                  </a:cubicBezTo>
                  <a:cubicBezTo>
                    <a:pt x="105929" y="86051"/>
                    <a:pt x="99921" y="77039"/>
                    <a:pt x="104957" y="77039"/>
                  </a:cubicBezTo>
                  <a:cubicBezTo>
                    <a:pt x="109905" y="77039"/>
                    <a:pt x="123952" y="77039"/>
                    <a:pt x="123952" y="68028"/>
                  </a:cubicBezTo>
                  <a:cubicBezTo>
                    <a:pt x="123952" y="59016"/>
                    <a:pt x="127928" y="62020"/>
                    <a:pt x="130932" y="56984"/>
                  </a:cubicBezTo>
                  <a:cubicBezTo>
                    <a:pt x="133936" y="51948"/>
                    <a:pt x="121920" y="41965"/>
                    <a:pt x="119888" y="38961"/>
                  </a:cubicBezTo>
                  <a:cubicBezTo>
                    <a:pt x="117945" y="35957"/>
                    <a:pt x="128900" y="34986"/>
                    <a:pt x="136939" y="22970"/>
                  </a:cubicBezTo>
                  <a:cubicBezTo>
                    <a:pt x="139855" y="18553"/>
                    <a:pt x="138618" y="9718"/>
                    <a:pt x="135967" y="0"/>
                  </a:cubicBezTo>
                  <a:cubicBezTo>
                    <a:pt x="134642" y="3534"/>
                    <a:pt x="131992" y="6096"/>
                    <a:pt x="127398" y="3446"/>
                  </a:cubicBezTo>
                  <a:cubicBezTo>
                    <a:pt x="119888" y="-1060"/>
                    <a:pt x="108403" y="1413"/>
                    <a:pt x="93384" y="4417"/>
                  </a:cubicBezTo>
                  <a:cubicBezTo>
                    <a:pt x="78364" y="7421"/>
                    <a:pt x="73859" y="21910"/>
                    <a:pt x="79337" y="27918"/>
                  </a:cubicBezTo>
                  <a:cubicBezTo>
                    <a:pt x="84814" y="33926"/>
                    <a:pt x="64848" y="36929"/>
                    <a:pt x="63346" y="28978"/>
                  </a:cubicBezTo>
                  <a:cubicBezTo>
                    <a:pt x="61843" y="20938"/>
                    <a:pt x="46825" y="26504"/>
                    <a:pt x="47796" y="36929"/>
                  </a:cubicBezTo>
                  <a:cubicBezTo>
                    <a:pt x="48857" y="47443"/>
                    <a:pt x="31275" y="51418"/>
                    <a:pt x="32336" y="64406"/>
                  </a:cubicBezTo>
                  <a:cubicBezTo>
                    <a:pt x="33396" y="77393"/>
                    <a:pt x="16345" y="89408"/>
                    <a:pt x="5301" y="95946"/>
                  </a:cubicBezTo>
                  <a:cubicBezTo>
                    <a:pt x="3623" y="97006"/>
                    <a:pt x="1855" y="97978"/>
                    <a:pt x="0" y="99038"/>
                  </a:cubicBezTo>
                  <a:cubicBezTo>
                    <a:pt x="5566" y="101600"/>
                    <a:pt x="9983" y="103278"/>
                    <a:pt x="12104" y="103278"/>
                  </a:cubicBezTo>
                  <a:cubicBezTo>
                    <a:pt x="21292" y="103190"/>
                    <a:pt x="38078" y="98685"/>
                    <a:pt x="44262" y="9258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144">
              <a:extLst>
                <a:ext uri="{FF2B5EF4-FFF2-40B4-BE49-F238E27FC236}">
                  <a16:creationId xmlns:a16="http://schemas.microsoft.com/office/drawing/2014/main" id="{74BCC4F0-2E47-459B-8E86-0412EE451709}"/>
                </a:ext>
              </a:extLst>
            </p:cNvPr>
            <p:cNvSpPr/>
            <p:nvPr/>
          </p:nvSpPr>
          <p:spPr>
            <a:xfrm>
              <a:off x="5919924" y="2435528"/>
              <a:ext cx="22438" cy="31186"/>
            </a:xfrm>
            <a:custGeom>
              <a:avLst/>
              <a:gdLst>
                <a:gd name="connsiteX0" fmla="*/ 11925 w 22438"/>
                <a:gd name="connsiteY0" fmla="*/ 0 h 31186"/>
                <a:gd name="connsiteX1" fmla="*/ 87 w 22438"/>
                <a:gd name="connsiteY1" fmla="*/ 28713 h 31186"/>
                <a:gd name="connsiteX2" fmla="*/ 22438 w 22438"/>
                <a:gd name="connsiteY2" fmla="*/ 31187 h 31186"/>
                <a:gd name="connsiteX3" fmla="*/ 11749 w 22438"/>
                <a:gd name="connsiteY3" fmla="*/ 3181 h 31186"/>
                <a:gd name="connsiteX4" fmla="*/ 11925 w 22438"/>
                <a:gd name="connsiteY4" fmla="*/ 0 h 3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" h="31186">
                  <a:moveTo>
                    <a:pt x="11925" y="0"/>
                  </a:moveTo>
                  <a:cubicBezTo>
                    <a:pt x="5211" y="3711"/>
                    <a:pt x="-797" y="11750"/>
                    <a:pt x="87" y="28713"/>
                  </a:cubicBezTo>
                  <a:cubicBezTo>
                    <a:pt x="6624" y="28536"/>
                    <a:pt x="15724" y="29243"/>
                    <a:pt x="22438" y="31187"/>
                  </a:cubicBezTo>
                  <a:cubicBezTo>
                    <a:pt x="20848" y="12722"/>
                    <a:pt x="13604" y="6979"/>
                    <a:pt x="11749" y="3181"/>
                  </a:cubicBezTo>
                  <a:cubicBezTo>
                    <a:pt x="11219" y="2120"/>
                    <a:pt x="11395" y="1060"/>
                    <a:pt x="11925" y="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45">
              <a:extLst>
                <a:ext uri="{FF2B5EF4-FFF2-40B4-BE49-F238E27FC236}">
                  <a16:creationId xmlns:a16="http://schemas.microsoft.com/office/drawing/2014/main" id="{EA404E99-1334-477B-9380-02B85B9D773A}"/>
                </a:ext>
              </a:extLst>
            </p:cNvPr>
            <p:cNvSpPr/>
            <p:nvPr/>
          </p:nvSpPr>
          <p:spPr>
            <a:xfrm>
              <a:off x="5808427" y="2373910"/>
              <a:ext cx="130462" cy="90795"/>
            </a:xfrm>
            <a:custGeom>
              <a:avLst/>
              <a:gdLst>
                <a:gd name="connsiteX0" fmla="*/ 4241 w 130462"/>
                <a:gd name="connsiteY0" fmla="*/ 23982 h 90795"/>
                <a:gd name="connsiteX1" fmla="*/ 16256 w 130462"/>
                <a:gd name="connsiteY1" fmla="*/ 36792 h 90795"/>
                <a:gd name="connsiteX2" fmla="*/ 33484 w 130462"/>
                <a:gd name="connsiteY2" fmla="*/ 47306 h 90795"/>
                <a:gd name="connsiteX3" fmla="*/ 54510 w 130462"/>
                <a:gd name="connsiteY3" fmla="*/ 60028 h 90795"/>
                <a:gd name="connsiteX4" fmla="*/ 64317 w 130462"/>
                <a:gd name="connsiteY4" fmla="*/ 71248 h 90795"/>
                <a:gd name="connsiteX5" fmla="*/ 79336 w 130462"/>
                <a:gd name="connsiteY5" fmla="*/ 63738 h 90795"/>
                <a:gd name="connsiteX6" fmla="*/ 89055 w 130462"/>
                <a:gd name="connsiteY6" fmla="*/ 79464 h 90795"/>
                <a:gd name="connsiteX7" fmla="*/ 106371 w 130462"/>
                <a:gd name="connsiteY7" fmla="*/ 90684 h 90795"/>
                <a:gd name="connsiteX8" fmla="*/ 111760 w 130462"/>
                <a:gd name="connsiteY8" fmla="*/ 90243 h 90795"/>
                <a:gd name="connsiteX9" fmla="*/ 123599 w 130462"/>
                <a:gd name="connsiteY9" fmla="*/ 61530 h 90795"/>
                <a:gd name="connsiteX10" fmla="*/ 130401 w 130462"/>
                <a:gd name="connsiteY10" fmla="*/ 51723 h 90795"/>
                <a:gd name="connsiteX11" fmla="*/ 121390 w 130462"/>
                <a:gd name="connsiteY11" fmla="*/ 30696 h 90795"/>
                <a:gd name="connsiteX12" fmla="*/ 121567 w 130462"/>
                <a:gd name="connsiteY12" fmla="*/ 29636 h 90795"/>
                <a:gd name="connsiteX13" fmla="*/ 114234 w 130462"/>
                <a:gd name="connsiteY13" fmla="*/ 23187 h 90795"/>
                <a:gd name="connsiteX14" fmla="*/ 89761 w 130462"/>
                <a:gd name="connsiteY14" fmla="*/ 6401 h 90795"/>
                <a:gd name="connsiteX15" fmla="*/ 66791 w 130462"/>
                <a:gd name="connsiteY15" fmla="*/ 3308 h 90795"/>
                <a:gd name="connsiteX16" fmla="*/ 34721 w 130462"/>
                <a:gd name="connsiteY16" fmla="*/ 13999 h 90795"/>
                <a:gd name="connsiteX17" fmla="*/ 22617 w 130462"/>
                <a:gd name="connsiteY17" fmla="*/ 9758 h 90795"/>
                <a:gd name="connsiteX18" fmla="*/ 0 w 130462"/>
                <a:gd name="connsiteY18" fmla="*/ 19388 h 90795"/>
                <a:gd name="connsiteX19" fmla="*/ 4241 w 130462"/>
                <a:gd name="connsiteY19" fmla="*/ 23982 h 9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0462" h="90795">
                  <a:moveTo>
                    <a:pt x="4241" y="23982"/>
                  </a:moveTo>
                  <a:cubicBezTo>
                    <a:pt x="4947" y="29283"/>
                    <a:pt x="13252" y="42005"/>
                    <a:pt x="16256" y="36792"/>
                  </a:cubicBezTo>
                  <a:cubicBezTo>
                    <a:pt x="19260" y="31491"/>
                    <a:pt x="26769" y="43507"/>
                    <a:pt x="33484" y="47306"/>
                  </a:cubicBezTo>
                  <a:cubicBezTo>
                    <a:pt x="40198" y="51016"/>
                    <a:pt x="53716" y="55522"/>
                    <a:pt x="54510" y="60028"/>
                  </a:cubicBezTo>
                  <a:cubicBezTo>
                    <a:pt x="55306" y="64534"/>
                    <a:pt x="57515" y="74252"/>
                    <a:pt x="64317" y="71248"/>
                  </a:cubicBezTo>
                  <a:cubicBezTo>
                    <a:pt x="71031" y="68244"/>
                    <a:pt x="79336" y="57731"/>
                    <a:pt x="79336" y="63738"/>
                  </a:cubicBezTo>
                  <a:cubicBezTo>
                    <a:pt x="79336" y="69746"/>
                    <a:pt x="81545" y="80966"/>
                    <a:pt x="89055" y="79464"/>
                  </a:cubicBezTo>
                  <a:cubicBezTo>
                    <a:pt x="96564" y="77962"/>
                    <a:pt x="98773" y="92186"/>
                    <a:pt x="106371" y="90684"/>
                  </a:cubicBezTo>
                  <a:cubicBezTo>
                    <a:pt x="107696" y="90419"/>
                    <a:pt x="109639" y="90243"/>
                    <a:pt x="111760" y="90243"/>
                  </a:cubicBezTo>
                  <a:cubicBezTo>
                    <a:pt x="110876" y="73280"/>
                    <a:pt x="116884" y="65240"/>
                    <a:pt x="123599" y="61530"/>
                  </a:cubicBezTo>
                  <a:cubicBezTo>
                    <a:pt x="125100" y="58526"/>
                    <a:pt x="129606" y="55434"/>
                    <a:pt x="130401" y="51723"/>
                  </a:cubicBezTo>
                  <a:cubicBezTo>
                    <a:pt x="131373" y="46687"/>
                    <a:pt x="120418" y="36704"/>
                    <a:pt x="121390" y="30696"/>
                  </a:cubicBezTo>
                  <a:cubicBezTo>
                    <a:pt x="121478" y="30343"/>
                    <a:pt x="121478" y="29990"/>
                    <a:pt x="121567" y="29636"/>
                  </a:cubicBezTo>
                  <a:cubicBezTo>
                    <a:pt x="119093" y="27693"/>
                    <a:pt x="116531" y="25572"/>
                    <a:pt x="114234" y="23187"/>
                  </a:cubicBezTo>
                  <a:cubicBezTo>
                    <a:pt x="105046" y="13999"/>
                    <a:pt x="95857" y="12497"/>
                    <a:pt x="89761" y="6401"/>
                  </a:cubicBezTo>
                  <a:cubicBezTo>
                    <a:pt x="83665" y="305"/>
                    <a:pt x="72975" y="-2788"/>
                    <a:pt x="66791" y="3308"/>
                  </a:cubicBezTo>
                  <a:cubicBezTo>
                    <a:pt x="60695" y="9404"/>
                    <a:pt x="43909" y="13999"/>
                    <a:pt x="34721" y="13999"/>
                  </a:cubicBezTo>
                  <a:cubicBezTo>
                    <a:pt x="32600" y="13999"/>
                    <a:pt x="28183" y="12320"/>
                    <a:pt x="22617" y="9758"/>
                  </a:cubicBezTo>
                  <a:cubicBezTo>
                    <a:pt x="15372" y="13910"/>
                    <a:pt x="7686" y="17886"/>
                    <a:pt x="0" y="19388"/>
                  </a:cubicBezTo>
                  <a:cubicBezTo>
                    <a:pt x="1325" y="21685"/>
                    <a:pt x="3710" y="20536"/>
                    <a:pt x="4241" y="2398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46">
              <a:extLst>
                <a:ext uri="{FF2B5EF4-FFF2-40B4-BE49-F238E27FC236}">
                  <a16:creationId xmlns:a16="http://schemas.microsoft.com/office/drawing/2014/main" id="{05A8F9E3-AD3A-41E8-8D09-F6FB2C6330C0}"/>
                </a:ext>
              </a:extLst>
            </p:cNvPr>
            <p:cNvSpPr/>
            <p:nvPr/>
          </p:nvSpPr>
          <p:spPr>
            <a:xfrm>
              <a:off x="6405181" y="2512037"/>
              <a:ext cx="304831" cy="198429"/>
            </a:xfrm>
            <a:custGeom>
              <a:avLst/>
              <a:gdLst>
                <a:gd name="connsiteX0" fmla="*/ 273649 w 304831"/>
                <a:gd name="connsiteY0" fmla="*/ 132698 h 198429"/>
                <a:gd name="connsiteX1" fmla="*/ 260662 w 304831"/>
                <a:gd name="connsiteY1" fmla="*/ 124747 h 198429"/>
                <a:gd name="connsiteX2" fmla="*/ 261545 w 304831"/>
                <a:gd name="connsiteY2" fmla="*/ 123599 h 198429"/>
                <a:gd name="connsiteX3" fmla="*/ 255714 w 304831"/>
                <a:gd name="connsiteY3" fmla="*/ 85521 h 198429"/>
                <a:gd name="connsiteX4" fmla="*/ 234334 w 304831"/>
                <a:gd name="connsiteY4" fmla="*/ 38166 h 198429"/>
                <a:gd name="connsiteX5" fmla="*/ 212070 w 304831"/>
                <a:gd name="connsiteY5" fmla="*/ 0 h 198429"/>
                <a:gd name="connsiteX6" fmla="*/ 195726 w 304831"/>
                <a:gd name="connsiteY6" fmla="*/ 7775 h 198429"/>
                <a:gd name="connsiteX7" fmla="*/ 176731 w 304831"/>
                <a:gd name="connsiteY7" fmla="*/ 17758 h 198429"/>
                <a:gd name="connsiteX8" fmla="*/ 159680 w 304831"/>
                <a:gd name="connsiteY8" fmla="*/ 19702 h 198429"/>
                <a:gd name="connsiteX9" fmla="*/ 144661 w 304831"/>
                <a:gd name="connsiteY9" fmla="*/ 23677 h 198429"/>
                <a:gd name="connsiteX10" fmla="*/ 124606 w 304831"/>
                <a:gd name="connsiteY10" fmla="*/ 17670 h 198429"/>
                <a:gd name="connsiteX11" fmla="*/ 90592 w 304831"/>
                <a:gd name="connsiteY11" fmla="*/ 11662 h 198429"/>
                <a:gd name="connsiteX12" fmla="*/ 77605 w 304831"/>
                <a:gd name="connsiteY12" fmla="*/ 12810 h 198429"/>
                <a:gd name="connsiteX13" fmla="*/ 74336 w 304831"/>
                <a:gd name="connsiteY13" fmla="*/ 20143 h 198429"/>
                <a:gd name="connsiteX14" fmla="*/ 51807 w 304831"/>
                <a:gd name="connsiteY14" fmla="*/ 34367 h 198429"/>
                <a:gd name="connsiteX15" fmla="*/ 21062 w 304831"/>
                <a:gd name="connsiteY15" fmla="*/ 85344 h 198429"/>
                <a:gd name="connsiteX16" fmla="*/ 36 w 304831"/>
                <a:gd name="connsiteY16" fmla="*/ 101070 h 198429"/>
                <a:gd name="connsiteX17" fmla="*/ 12051 w 304831"/>
                <a:gd name="connsiteY17" fmla="*/ 120595 h 198429"/>
                <a:gd name="connsiteX18" fmla="*/ 23271 w 304831"/>
                <a:gd name="connsiteY18" fmla="*/ 132610 h 198429"/>
                <a:gd name="connsiteX19" fmla="*/ 27777 w 304831"/>
                <a:gd name="connsiteY19" fmla="*/ 153637 h 198429"/>
                <a:gd name="connsiteX20" fmla="*/ 65325 w 304831"/>
                <a:gd name="connsiteY20" fmla="*/ 164857 h 198429"/>
                <a:gd name="connsiteX21" fmla="*/ 67357 w 304831"/>
                <a:gd name="connsiteY21" fmla="*/ 179699 h 198429"/>
                <a:gd name="connsiteX22" fmla="*/ 86616 w 304831"/>
                <a:gd name="connsiteY22" fmla="*/ 192686 h 198429"/>
                <a:gd name="connsiteX23" fmla="*/ 122662 w 304831"/>
                <a:gd name="connsiteY23" fmla="*/ 196662 h 198429"/>
                <a:gd name="connsiteX24" fmla="*/ 158708 w 304831"/>
                <a:gd name="connsiteY24" fmla="*/ 197634 h 198429"/>
                <a:gd name="connsiteX25" fmla="*/ 182650 w 304831"/>
                <a:gd name="connsiteY25" fmla="*/ 187651 h 198429"/>
                <a:gd name="connsiteX26" fmla="*/ 222672 w 304831"/>
                <a:gd name="connsiteY26" fmla="*/ 180671 h 198429"/>
                <a:gd name="connsiteX27" fmla="*/ 249707 w 304831"/>
                <a:gd name="connsiteY27" fmla="*/ 188711 h 198429"/>
                <a:gd name="connsiteX28" fmla="*/ 270203 w 304831"/>
                <a:gd name="connsiteY28" fmla="*/ 198429 h 198429"/>
                <a:gd name="connsiteX29" fmla="*/ 270203 w 304831"/>
                <a:gd name="connsiteY29" fmla="*/ 180671 h 198429"/>
                <a:gd name="connsiteX30" fmla="*/ 287166 w 304831"/>
                <a:gd name="connsiteY30" fmla="*/ 153195 h 198429"/>
                <a:gd name="connsiteX31" fmla="*/ 304659 w 304831"/>
                <a:gd name="connsiteY31" fmla="*/ 134730 h 198429"/>
                <a:gd name="connsiteX32" fmla="*/ 304570 w 304831"/>
                <a:gd name="connsiteY32" fmla="*/ 133140 h 198429"/>
                <a:gd name="connsiteX33" fmla="*/ 292644 w 304831"/>
                <a:gd name="connsiteY33" fmla="*/ 124747 h 198429"/>
                <a:gd name="connsiteX34" fmla="*/ 273649 w 304831"/>
                <a:gd name="connsiteY34" fmla="*/ 132698 h 19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04831" h="198429">
                  <a:moveTo>
                    <a:pt x="273649" y="132698"/>
                  </a:moveTo>
                  <a:cubicBezTo>
                    <a:pt x="266669" y="131727"/>
                    <a:pt x="257658" y="128723"/>
                    <a:pt x="260662" y="124747"/>
                  </a:cubicBezTo>
                  <a:cubicBezTo>
                    <a:pt x="260839" y="124482"/>
                    <a:pt x="261280" y="123952"/>
                    <a:pt x="261545" y="123599"/>
                  </a:cubicBezTo>
                  <a:cubicBezTo>
                    <a:pt x="252180" y="116001"/>
                    <a:pt x="249707" y="91528"/>
                    <a:pt x="255714" y="85521"/>
                  </a:cubicBezTo>
                  <a:cubicBezTo>
                    <a:pt x="263312" y="77834"/>
                    <a:pt x="243434" y="48856"/>
                    <a:pt x="234334" y="38166"/>
                  </a:cubicBezTo>
                  <a:cubicBezTo>
                    <a:pt x="230005" y="33130"/>
                    <a:pt x="220728" y="16433"/>
                    <a:pt x="212070" y="0"/>
                  </a:cubicBezTo>
                  <a:cubicBezTo>
                    <a:pt x="204119" y="2562"/>
                    <a:pt x="197140" y="5478"/>
                    <a:pt x="195726" y="7775"/>
                  </a:cubicBezTo>
                  <a:cubicBezTo>
                    <a:pt x="192722" y="12722"/>
                    <a:pt x="182739" y="17758"/>
                    <a:pt x="176731" y="17758"/>
                  </a:cubicBezTo>
                  <a:cubicBezTo>
                    <a:pt x="170724" y="17758"/>
                    <a:pt x="164716" y="14754"/>
                    <a:pt x="159680" y="19702"/>
                  </a:cubicBezTo>
                  <a:cubicBezTo>
                    <a:pt x="154644" y="24737"/>
                    <a:pt x="147665" y="26681"/>
                    <a:pt x="144661" y="23677"/>
                  </a:cubicBezTo>
                  <a:cubicBezTo>
                    <a:pt x="141657" y="20673"/>
                    <a:pt x="131674" y="17670"/>
                    <a:pt x="124606" y="17670"/>
                  </a:cubicBezTo>
                  <a:cubicBezTo>
                    <a:pt x="117626" y="17670"/>
                    <a:pt x="95628" y="11662"/>
                    <a:pt x="90592" y="11662"/>
                  </a:cubicBezTo>
                  <a:cubicBezTo>
                    <a:pt x="87588" y="11662"/>
                    <a:pt x="82817" y="12104"/>
                    <a:pt x="77605" y="12810"/>
                  </a:cubicBezTo>
                  <a:cubicBezTo>
                    <a:pt x="78753" y="15019"/>
                    <a:pt x="77870" y="17581"/>
                    <a:pt x="74336" y="20143"/>
                  </a:cubicBezTo>
                  <a:cubicBezTo>
                    <a:pt x="68328" y="24649"/>
                    <a:pt x="56313" y="31363"/>
                    <a:pt x="51807" y="34367"/>
                  </a:cubicBezTo>
                  <a:cubicBezTo>
                    <a:pt x="47301" y="37371"/>
                    <a:pt x="31576" y="74919"/>
                    <a:pt x="21062" y="85344"/>
                  </a:cubicBezTo>
                  <a:cubicBezTo>
                    <a:pt x="10549" y="95857"/>
                    <a:pt x="831" y="97359"/>
                    <a:pt x="36" y="101070"/>
                  </a:cubicBezTo>
                  <a:cubicBezTo>
                    <a:pt x="-760" y="104781"/>
                    <a:pt x="12051" y="114587"/>
                    <a:pt x="12051" y="120595"/>
                  </a:cubicBezTo>
                  <a:cubicBezTo>
                    <a:pt x="12051" y="126602"/>
                    <a:pt x="15055" y="132610"/>
                    <a:pt x="23271" y="132610"/>
                  </a:cubicBezTo>
                  <a:cubicBezTo>
                    <a:pt x="31487" y="132610"/>
                    <a:pt x="22476" y="152135"/>
                    <a:pt x="27777" y="153637"/>
                  </a:cubicBezTo>
                  <a:cubicBezTo>
                    <a:pt x="33078" y="155139"/>
                    <a:pt x="65325" y="157347"/>
                    <a:pt x="65325" y="164857"/>
                  </a:cubicBezTo>
                  <a:cubicBezTo>
                    <a:pt x="65325" y="170688"/>
                    <a:pt x="68858" y="175635"/>
                    <a:pt x="67357" y="179699"/>
                  </a:cubicBezTo>
                  <a:cubicBezTo>
                    <a:pt x="76457" y="181201"/>
                    <a:pt x="83083" y="193570"/>
                    <a:pt x="86616" y="192686"/>
                  </a:cubicBezTo>
                  <a:cubicBezTo>
                    <a:pt x="90592" y="191715"/>
                    <a:pt x="117626" y="197722"/>
                    <a:pt x="122662" y="196662"/>
                  </a:cubicBezTo>
                  <a:cubicBezTo>
                    <a:pt x="127610" y="195690"/>
                    <a:pt x="150669" y="196662"/>
                    <a:pt x="158708" y="197634"/>
                  </a:cubicBezTo>
                  <a:cubicBezTo>
                    <a:pt x="166659" y="198606"/>
                    <a:pt x="175671" y="194630"/>
                    <a:pt x="182650" y="187651"/>
                  </a:cubicBezTo>
                  <a:cubicBezTo>
                    <a:pt x="189630" y="180671"/>
                    <a:pt x="214721" y="179611"/>
                    <a:pt x="222672" y="180671"/>
                  </a:cubicBezTo>
                  <a:cubicBezTo>
                    <a:pt x="230623" y="181731"/>
                    <a:pt x="246703" y="183675"/>
                    <a:pt x="249707" y="188711"/>
                  </a:cubicBezTo>
                  <a:cubicBezTo>
                    <a:pt x="251297" y="191273"/>
                    <a:pt x="260662" y="195249"/>
                    <a:pt x="270203" y="198429"/>
                  </a:cubicBezTo>
                  <a:cubicBezTo>
                    <a:pt x="271352" y="193482"/>
                    <a:pt x="269850" y="187032"/>
                    <a:pt x="270203" y="180671"/>
                  </a:cubicBezTo>
                  <a:cubicBezTo>
                    <a:pt x="270733" y="170158"/>
                    <a:pt x="276741" y="154167"/>
                    <a:pt x="287166" y="153195"/>
                  </a:cubicBezTo>
                  <a:cubicBezTo>
                    <a:pt x="297679" y="152223"/>
                    <a:pt x="306161" y="152223"/>
                    <a:pt x="304659" y="134730"/>
                  </a:cubicBezTo>
                  <a:cubicBezTo>
                    <a:pt x="304659" y="134112"/>
                    <a:pt x="304659" y="133670"/>
                    <a:pt x="304570" y="133140"/>
                  </a:cubicBezTo>
                  <a:cubicBezTo>
                    <a:pt x="299270" y="128546"/>
                    <a:pt x="294234" y="124747"/>
                    <a:pt x="292644" y="124747"/>
                  </a:cubicBezTo>
                  <a:cubicBezTo>
                    <a:pt x="288668" y="124747"/>
                    <a:pt x="276653" y="133140"/>
                    <a:pt x="273649" y="13269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47">
              <a:extLst>
                <a:ext uri="{FF2B5EF4-FFF2-40B4-BE49-F238E27FC236}">
                  <a16:creationId xmlns:a16="http://schemas.microsoft.com/office/drawing/2014/main" id="{C1105603-7971-4714-A14D-60980067A8EE}"/>
                </a:ext>
              </a:extLst>
            </p:cNvPr>
            <p:cNvSpPr/>
            <p:nvPr/>
          </p:nvSpPr>
          <p:spPr>
            <a:xfrm>
              <a:off x="6617163" y="2505634"/>
              <a:ext cx="104515" cy="129913"/>
            </a:xfrm>
            <a:custGeom>
              <a:avLst/>
              <a:gdLst>
                <a:gd name="connsiteX0" fmla="*/ 75714 w 104515"/>
                <a:gd name="connsiteY0" fmla="*/ 33085 h 129913"/>
                <a:gd name="connsiteX1" fmla="*/ 51684 w 104515"/>
                <a:gd name="connsiteY1" fmla="*/ 15062 h 129913"/>
                <a:gd name="connsiteX2" fmla="*/ 24649 w 104515"/>
                <a:gd name="connsiteY2" fmla="*/ 43 h 129913"/>
                <a:gd name="connsiteX3" fmla="*/ 0 w 104515"/>
                <a:gd name="connsiteY3" fmla="*/ 6315 h 129913"/>
                <a:gd name="connsiteX4" fmla="*/ 22264 w 104515"/>
                <a:gd name="connsiteY4" fmla="*/ 44482 h 129913"/>
                <a:gd name="connsiteX5" fmla="*/ 43644 w 104515"/>
                <a:gd name="connsiteY5" fmla="*/ 91836 h 129913"/>
                <a:gd name="connsiteX6" fmla="*/ 49475 w 104515"/>
                <a:gd name="connsiteY6" fmla="*/ 129914 h 129913"/>
                <a:gd name="connsiteX7" fmla="*/ 68558 w 104515"/>
                <a:gd name="connsiteY7" fmla="*/ 100052 h 129913"/>
                <a:gd name="connsiteX8" fmla="*/ 81545 w 104515"/>
                <a:gd name="connsiteY8" fmla="*/ 85033 h 129913"/>
                <a:gd name="connsiteX9" fmla="*/ 104516 w 104515"/>
                <a:gd name="connsiteY9" fmla="*/ 89009 h 129913"/>
                <a:gd name="connsiteX10" fmla="*/ 96564 w 104515"/>
                <a:gd name="connsiteY10" fmla="*/ 67010 h 129913"/>
                <a:gd name="connsiteX11" fmla="*/ 75714 w 104515"/>
                <a:gd name="connsiteY11" fmla="*/ 33085 h 12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515" h="129913">
                  <a:moveTo>
                    <a:pt x="75714" y="33085"/>
                  </a:moveTo>
                  <a:cubicBezTo>
                    <a:pt x="71738" y="20097"/>
                    <a:pt x="58752" y="15062"/>
                    <a:pt x="51684" y="15062"/>
                  </a:cubicBezTo>
                  <a:cubicBezTo>
                    <a:pt x="44704" y="15062"/>
                    <a:pt x="32689" y="-929"/>
                    <a:pt x="24649" y="43"/>
                  </a:cubicBezTo>
                  <a:cubicBezTo>
                    <a:pt x="20320" y="573"/>
                    <a:pt x="9453" y="3223"/>
                    <a:pt x="0" y="6315"/>
                  </a:cubicBezTo>
                  <a:cubicBezTo>
                    <a:pt x="8658" y="22660"/>
                    <a:pt x="18023" y="39446"/>
                    <a:pt x="22264" y="44482"/>
                  </a:cubicBezTo>
                  <a:cubicBezTo>
                    <a:pt x="31452" y="55172"/>
                    <a:pt x="51330" y="84238"/>
                    <a:pt x="43644" y="91836"/>
                  </a:cubicBezTo>
                  <a:cubicBezTo>
                    <a:pt x="37636" y="97844"/>
                    <a:pt x="40110" y="122404"/>
                    <a:pt x="49475" y="129914"/>
                  </a:cubicBezTo>
                  <a:cubicBezTo>
                    <a:pt x="53804" y="124260"/>
                    <a:pt x="68558" y="105706"/>
                    <a:pt x="68558" y="100052"/>
                  </a:cubicBezTo>
                  <a:cubicBezTo>
                    <a:pt x="68558" y="94045"/>
                    <a:pt x="69618" y="82029"/>
                    <a:pt x="81545" y="85033"/>
                  </a:cubicBezTo>
                  <a:cubicBezTo>
                    <a:pt x="93561" y="88037"/>
                    <a:pt x="104516" y="93073"/>
                    <a:pt x="104516" y="89009"/>
                  </a:cubicBezTo>
                  <a:cubicBezTo>
                    <a:pt x="104516" y="85033"/>
                    <a:pt x="101512" y="72046"/>
                    <a:pt x="96564" y="67010"/>
                  </a:cubicBezTo>
                  <a:cubicBezTo>
                    <a:pt x="91705" y="62151"/>
                    <a:pt x="79690" y="46160"/>
                    <a:pt x="75714" y="3308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148">
              <a:extLst>
                <a:ext uri="{FF2B5EF4-FFF2-40B4-BE49-F238E27FC236}">
                  <a16:creationId xmlns:a16="http://schemas.microsoft.com/office/drawing/2014/main" id="{79876305-AB52-49FE-8CB5-852A93E8DCB2}"/>
                </a:ext>
              </a:extLst>
            </p:cNvPr>
            <p:cNvSpPr/>
            <p:nvPr/>
          </p:nvSpPr>
          <p:spPr>
            <a:xfrm>
              <a:off x="6464461" y="2691825"/>
              <a:ext cx="211012" cy="115912"/>
            </a:xfrm>
            <a:custGeom>
              <a:avLst/>
              <a:gdLst>
                <a:gd name="connsiteX0" fmla="*/ 163393 w 211012"/>
                <a:gd name="connsiteY0" fmla="*/ 972 h 115912"/>
                <a:gd name="connsiteX1" fmla="*/ 123371 w 211012"/>
                <a:gd name="connsiteY1" fmla="*/ 7951 h 115912"/>
                <a:gd name="connsiteX2" fmla="*/ 99429 w 211012"/>
                <a:gd name="connsiteY2" fmla="*/ 17935 h 115912"/>
                <a:gd name="connsiteX3" fmla="*/ 63383 w 211012"/>
                <a:gd name="connsiteY3" fmla="*/ 16963 h 115912"/>
                <a:gd name="connsiteX4" fmla="*/ 27337 w 211012"/>
                <a:gd name="connsiteY4" fmla="*/ 12987 h 115912"/>
                <a:gd name="connsiteX5" fmla="*/ 8077 w 211012"/>
                <a:gd name="connsiteY5" fmla="*/ 0 h 115912"/>
                <a:gd name="connsiteX6" fmla="*/ 5338 w 211012"/>
                <a:gd name="connsiteY6" fmla="*/ 3181 h 115912"/>
                <a:gd name="connsiteX7" fmla="*/ 5338 w 211012"/>
                <a:gd name="connsiteY7" fmla="*/ 26416 h 115912"/>
                <a:gd name="connsiteX8" fmla="*/ 15852 w 211012"/>
                <a:gd name="connsiteY8" fmla="*/ 48150 h 115912"/>
                <a:gd name="connsiteX9" fmla="*/ 4631 w 211012"/>
                <a:gd name="connsiteY9" fmla="*/ 61667 h 115912"/>
                <a:gd name="connsiteX10" fmla="*/ 4631 w 211012"/>
                <a:gd name="connsiteY10" fmla="*/ 78188 h 115912"/>
                <a:gd name="connsiteX11" fmla="*/ 23361 w 211012"/>
                <a:gd name="connsiteY11" fmla="*/ 99921 h 115912"/>
                <a:gd name="connsiteX12" fmla="*/ 29987 w 211012"/>
                <a:gd name="connsiteY12" fmla="*/ 109375 h 115912"/>
                <a:gd name="connsiteX13" fmla="*/ 75398 w 211012"/>
                <a:gd name="connsiteY13" fmla="*/ 109905 h 115912"/>
                <a:gd name="connsiteX14" fmla="*/ 111444 w 211012"/>
                <a:gd name="connsiteY14" fmla="*/ 115912 h 115912"/>
                <a:gd name="connsiteX15" fmla="*/ 124431 w 211012"/>
                <a:gd name="connsiteY15" fmla="*/ 107961 h 115912"/>
                <a:gd name="connsiteX16" fmla="*/ 140687 w 211012"/>
                <a:gd name="connsiteY16" fmla="*/ 100186 h 115912"/>
                <a:gd name="connsiteX17" fmla="*/ 140422 w 211012"/>
                <a:gd name="connsiteY17" fmla="*/ 90998 h 115912"/>
                <a:gd name="connsiteX18" fmla="*/ 174878 w 211012"/>
                <a:gd name="connsiteY18" fmla="*/ 90998 h 115912"/>
                <a:gd name="connsiteX19" fmla="*/ 188571 w 211012"/>
                <a:gd name="connsiteY19" fmla="*/ 88436 h 115912"/>
                <a:gd name="connsiteX20" fmla="*/ 183889 w 211012"/>
                <a:gd name="connsiteY20" fmla="*/ 80485 h 115912"/>
                <a:gd name="connsiteX21" fmla="*/ 176909 w 211012"/>
                <a:gd name="connsiteY21" fmla="*/ 54952 h 115912"/>
                <a:gd name="connsiteX22" fmla="*/ 203944 w 211012"/>
                <a:gd name="connsiteY22" fmla="*/ 25974 h 115912"/>
                <a:gd name="connsiteX23" fmla="*/ 211012 w 211012"/>
                <a:gd name="connsiteY23" fmla="*/ 18730 h 115912"/>
                <a:gd name="connsiteX24" fmla="*/ 190515 w 211012"/>
                <a:gd name="connsiteY24" fmla="*/ 9011 h 115912"/>
                <a:gd name="connsiteX25" fmla="*/ 163393 w 211012"/>
                <a:gd name="connsiteY25" fmla="*/ 972 h 11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1012" h="115912">
                  <a:moveTo>
                    <a:pt x="163393" y="972"/>
                  </a:moveTo>
                  <a:cubicBezTo>
                    <a:pt x="155441" y="0"/>
                    <a:pt x="130351" y="972"/>
                    <a:pt x="123371" y="7951"/>
                  </a:cubicBezTo>
                  <a:cubicBezTo>
                    <a:pt x="116391" y="14931"/>
                    <a:pt x="107380" y="18995"/>
                    <a:pt x="99429" y="17935"/>
                  </a:cubicBezTo>
                  <a:cubicBezTo>
                    <a:pt x="91389" y="16963"/>
                    <a:pt x="68419" y="15903"/>
                    <a:pt x="63383" y="16963"/>
                  </a:cubicBezTo>
                  <a:cubicBezTo>
                    <a:pt x="58347" y="17935"/>
                    <a:pt x="31401" y="11927"/>
                    <a:pt x="27337" y="12987"/>
                  </a:cubicBezTo>
                  <a:cubicBezTo>
                    <a:pt x="23803" y="13871"/>
                    <a:pt x="17177" y="1502"/>
                    <a:pt x="8077" y="0"/>
                  </a:cubicBezTo>
                  <a:cubicBezTo>
                    <a:pt x="7635" y="1149"/>
                    <a:pt x="6840" y="2209"/>
                    <a:pt x="5338" y="3181"/>
                  </a:cubicBezTo>
                  <a:cubicBezTo>
                    <a:pt x="-1376" y="7686"/>
                    <a:pt x="-2171" y="19702"/>
                    <a:pt x="5338" y="26416"/>
                  </a:cubicBezTo>
                  <a:cubicBezTo>
                    <a:pt x="12847" y="33130"/>
                    <a:pt x="22566" y="48150"/>
                    <a:pt x="15852" y="48150"/>
                  </a:cubicBezTo>
                  <a:cubicBezTo>
                    <a:pt x="9137" y="48150"/>
                    <a:pt x="3836" y="57161"/>
                    <a:pt x="4631" y="61667"/>
                  </a:cubicBezTo>
                  <a:cubicBezTo>
                    <a:pt x="5427" y="66172"/>
                    <a:pt x="2334" y="75891"/>
                    <a:pt x="4631" y="78188"/>
                  </a:cubicBezTo>
                  <a:cubicBezTo>
                    <a:pt x="6928" y="80397"/>
                    <a:pt x="22654" y="95416"/>
                    <a:pt x="23361" y="99921"/>
                  </a:cubicBezTo>
                  <a:cubicBezTo>
                    <a:pt x="24068" y="103897"/>
                    <a:pt x="30517" y="105929"/>
                    <a:pt x="29987" y="109375"/>
                  </a:cubicBezTo>
                  <a:cubicBezTo>
                    <a:pt x="42621" y="108403"/>
                    <a:pt x="69302" y="106901"/>
                    <a:pt x="75398" y="109905"/>
                  </a:cubicBezTo>
                  <a:cubicBezTo>
                    <a:pt x="83438" y="113880"/>
                    <a:pt x="111444" y="115912"/>
                    <a:pt x="111444" y="115912"/>
                  </a:cubicBezTo>
                  <a:cubicBezTo>
                    <a:pt x="119395" y="115912"/>
                    <a:pt x="126463" y="112909"/>
                    <a:pt x="124431" y="107961"/>
                  </a:cubicBezTo>
                  <a:cubicBezTo>
                    <a:pt x="122752" y="103720"/>
                    <a:pt x="133178" y="100982"/>
                    <a:pt x="140687" y="100186"/>
                  </a:cubicBezTo>
                  <a:cubicBezTo>
                    <a:pt x="139362" y="95592"/>
                    <a:pt x="138478" y="91794"/>
                    <a:pt x="140422" y="90998"/>
                  </a:cubicBezTo>
                  <a:cubicBezTo>
                    <a:pt x="144133" y="89496"/>
                    <a:pt x="165954" y="86493"/>
                    <a:pt x="174878" y="90998"/>
                  </a:cubicBezTo>
                  <a:cubicBezTo>
                    <a:pt x="179472" y="93295"/>
                    <a:pt x="184596" y="91087"/>
                    <a:pt x="188571" y="88436"/>
                  </a:cubicBezTo>
                  <a:cubicBezTo>
                    <a:pt x="187423" y="84195"/>
                    <a:pt x="186186" y="80927"/>
                    <a:pt x="183889" y="80485"/>
                  </a:cubicBezTo>
                  <a:cubicBezTo>
                    <a:pt x="178323" y="79513"/>
                    <a:pt x="169930" y="56454"/>
                    <a:pt x="176909" y="54952"/>
                  </a:cubicBezTo>
                  <a:cubicBezTo>
                    <a:pt x="183889" y="53450"/>
                    <a:pt x="192900" y="29420"/>
                    <a:pt x="203944" y="25974"/>
                  </a:cubicBezTo>
                  <a:cubicBezTo>
                    <a:pt x="208361" y="24561"/>
                    <a:pt x="210217" y="21999"/>
                    <a:pt x="211012" y="18730"/>
                  </a:cubicBezTo>
                  <a:cubicBezTo>
                    <a:pt x="201470" y="15549"/>
                    <a:pt x="192106" y="11574"/>
                    <a:pt x="190515" y="9011"/>
                  </a:cubicBezTo>
                  <a:cubicBezTo>
                    <a:pt x="187423" y="3976"/>
                    <a:pt x="171343" y="1944"/>
                    <a:pt x="163393" y="97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149">
              <a:extLst>
                <a:ext uri="{FF2B5EF4-FFF2-40B4-BE49-F238E27FC236}">
                  <a16:creationId xmlns:a16="http://schemas.microsoft.com/office/drawing/2014/main" id="{938F1A9B-1905-44DE-85C1-F5A90F1BF144}"/>
                </a:ext>
              </a:extLst>
            </p:cNvPr>
            <p:cNvSpPr/>
            <p:nvPr/>
          </p:nvSpPr>
          <p:spPr>
            <a:xfrm>
              <a:off x="6403379" y="2764094"/>
              <a:ext cx="91011" cy="65024"/>
            </a:xfrm>
            <a:custGeom>
              <a:avLst/>
              <a:gdLst>
                <a:gd name="connsiteX0" fmla="*/ 20656 w 91011"/>
                <a:gd name="connsiteY0" fmla="*/ 65024 h 65024"/>
                <a:gd name="connsiteX1" fmla="*/ 20656 w 91011"/>
                <a:gd name="connsiteY1" fmla="*/ 65024 h 65024"/>
                <a:gd name="connsiteX2" fmla="*/ 21982 w 91011"/>
                <a:gd name="connsiteY2" fmla="*/ 64494 h 65024"/>
                <a:gd name="connsiteX3" fmla="*/ 22246 w 91011"/>
                <a:gd name="connsiteY3" fmla="*/ 64406 h 65024"/>
                <a:gd name="connsiteX4" fmla="*/ 24102 w 91011"/>
                <a:gd name="connsiteY4" fmla="*/ 64141 h 65024"/>
                <a:gd name="connsiteX5" fmla="*/ 24367 w 91011"/>
                <a:gd name="connsiteY5" fmla="*/ 64141 h 65024"/>
                <a:gd name="connsiteX6" fmla="*/ 35234 w 91011"/>
                <a:gd name="connsiteY6" fmla="*/ 63964 h 65024"/>
                <a:gd name="connsiteX7" fmla="*/ 36029 w 91011"/>
                <a:gd name="connsiteY7" fmla="*/ 63964 h 65024"/>
                <a:gd name="connsiteX8" fmla="*/ 38679 w 91011"/>
                <a:gd name="connsiteY8" fmla="*/ 63787 h 65024"/>
                <a:gd name="connsiteX9" fmla="*/ 39739 w 91011"/>
                <a:gd name="connsiteY9" fmla="*/ 63699 h 65024"/>
                <a:gd name="connsiteX10" fmla="*/ 43096 w 91011"/>
                <a:gd name="connsiteY10" fmla="*/ 63080 h 65024"/>
                <a:gd name="connsiteX11" fmla="*/ 58822 w 91011"/>
                <a:gd name="connsiteY11" fmla="*/ 53362 h 65024"/>
                <a:gd name="connsiteX12" fmla="*/ 90363 w 91011"/>
                <a:gd name="connsiteY12" fmla="*/ 38873 h 65024"/>
                <a:gd name="connsiteX13" fmla="*/ 90981 w 91011"/>
                <a:gd name="connsiteY13" fmla="*/ 37371 h 65024"/>
                <a:gd name="connsiteX14" fmla="*/ 84355 w 91011"/>
                <a:gd name="connsiteY14" fmla="*/ 27918 h 65024"/>
                <a:gd name="connsiteX15" fmla="*/ 65625 w 91011"/>
                <a:gd name="connsiteY15" fmla="*/ 6184 h 65024"/>
                <a:gd name="connsiteX16" fmla="*/ 64830 w 91011"/>
                <a:gd name="connsiteY16" fmla="*/ 3887 h 65024"/>
                <a:gd name="connsiteX17" fmla="*/ 64742 w 91011"/>
                <a:gd name="connsiteY17" fmla="*/ 3622 h 65024"/>
                <a:gd name="connsiteX18" fmla="*/ 64918 w 91011"/>
                <a:gd name="connsiteY18" fmla="*/ 0 h 65024"/>
                <a:gd name="connsiteX19" fmla="*/ 6609 w 91011"/>
                <a:gd name="connsiteY19" fmla="*/ 10690 h 65024"/>
                <a:gd name="connsiteX20" fmla="*/ 4577 w 91011"/>
                <a:gd name="connsiteY20" fmla="*/ 9277 h 65024"/>
                <a:gd name="connsiteX21" fmla="*/ 866 w 91011"/>
                <a:gd name="connsiteY21" fmla="*/ 44351 h 65024"/>
                <a:gd name="connsiteX22" fmla="*/ 20656 w 91011"/>
                <a:gd name="connsiteY22" fmla="*/ 65024 h 6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011" h="65024">
                  <a:moveTo>
                    <a:pt x="20656" y="65024"/>
                  </a:moveTo>
                  <a:lnTo>
                    <a:pt x="20656" y="65024"/>
                  </a:lnTo>
                  <a:cubicBezTo>
                    <a:pt x="21009" y="64759"/>
                    <a:pt x="21451" y="64582"/>
                    <a:pt x="21982" y="64494"/>
                  </a:cubicBezTo>
                  <a:cubicBezTo>
                    <a:pt x="22069" y="64494"/>
                    <a:pt x="22158" y="64406"/>
                    <a:pt x="22246" y="64406"/>
                  </a:cubicBezTo>
                  <a:cubicBezTo>
                    <a:pt x="22776" y="64317"/>
                    <a:pt x="23483" y="64229"/>
                    <a:pt x="24102" y="64141"/>
                  </a:cubicBezTo>
                  <a:cubicBezTo>
                    <a:pt x="24190" y="64141"/>
                    <a:pt x="24278" y="64141"/>
                    <a:pt x="24367" y="64141"/>
                  </a:cubicBezTo>
                  <a:cubicBezTo>
                    <a:pt x="27282" y="63876"/>
                    <a:pt x="31169" y="64052"/>
                    <a:pt x="35234" y="63964"/>
                  </a:cubicBezTo>
                  <a:cubicBezTo>
                    <a:pt x="35498" y="63964"/>
                    <a:pt x="35764" y="63964"/>
                    <a:pt x="36029" y="63964"/>
                  </a:cubicBezTo>
                  <a:cubicBezTo>
                    <a:pt x="36912" y="63876"/>
                    <a:pt x="37796" y="63876"/>
                    <a:pt x="38679" y="63787"/>
                  </a:cubicBezTo>
                  <a:cubicBezTo>
                    <a:pt x="39033" y="63699"/>
                    <a:pt x="39386" y="63699"/>
                    <a:pt x="39739" y="63699"/>
                  </a:cubicBezTo>
                  <a:cubicBezTo>
                    <a:pt x="40888" y="63522"/>
                    <a:pt x="42036" y="63346"/>
                    <a:pt x="43096" y="63080"/>
                  </a:cubicBezTo>
                  <a:cubicBezTo>
                    <a:pt x="52108" y="60872"/>
                    <a:pt x="54317" y="51065"/>
                    <a:pt x="58822" y="53362"/>
                  </a:cubicBezTo>
                  <a:cubicBezTo>
                    <a:pt x="63328" y="55571"/>
                    <a:pt x="87359" y="43379"/>
                    <a:pt x="90363" y="38873"/>
                  </a:cubicBezTo>
                  <a:cubicBezTo>
                    <a:pt x="90716" y="38343"/>
                    <a:pt x="90893" y="37813"/>
                    <a:pt x="90981" y="37371"/>
                  </a:cubicBezTo>
                  <a:cubicBezTo>
                    <a:pt x="91511" y="33926"/>
                    <a:pt x="84973" y="31805"/>
                    <a:pt x="84355" y="27918"/>
                  </a:cubicBezTo>
                  <a:cubicBezTo>
                    <a:pt x="83648" y="23412"/>
                    <a:pt x="67834" y="8393"/>
                    <a:pt x="65625" y="6184"/>
                  </a:cubicBezTo>
                  <a:cubicBezTo>
                    <a:pt x="65183" y="5743"/>
                    <a:pt x="65007" y="4859"/>
                    <a:pt x="64830" y="3887"/>
                  </a:cubicBezTo>
                  <a:cubicBezTo>
                    <a:pt x="64830" y="3799"/>
                    <a:pt x="64742" y="3711"/>
                    <a:pt x="64742" y="3622"/>
                  </a:cubicBezTo>
                  <a:cubicBezTo>
                    <a:pt x="64653" y="2562"/>
                    <a:pt x="64742" y="1325"/>
                    <a:pt x="64918" y="0"/>
                  </a:cubicBezTo>
                  <a:cubicBezTo>
                    <a:pt x="41418" y="3446"/>
                    <a:pt x="6609" y="10690"/>
                    <a:pt x="6609" y="10690"/>
                  </a:cubicBezTo>
                  <a:cubicBezTo>
                    <a:pt x="6609" y="10690"/>
                    <a:pt x="5725" y="10072"/>
                    <a:pt x="4577" y="9277"/>
                  </a:cubicBezTo>
                  <a:cubicBezTo>
                    <a:pt x="955" y="20673"/>
                    <a:pt x="-1342" y="36399"/>
                    <a:pt x="866" y="44351"/>
                  </a:cubicBezTo>
                  <a:cubicBezTo>
                    <a:pt x="3340" y="51860"/>
                    <a:pt x="10496" y="57426"/>
                    <a:pt x="20656" y="6502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50">
              <a:extLst>
                <a:ext uri="{FF2B5EF4-FFF2-40B4-BE49-F238E27FC236}">
                  <a16:creationId xmlns:a16="http://schemas.microsoft.com/office/drawing/2014/main" id="{3F9E26E7-6021-4396-BD64-63ECAF778D1F}"/>
                </a:ext>
              </a:extLst>
            </p:cNvPr>
            <p:cNvSpPr/>
            <p:nvPr/>
          </p:nvSpPr>
          <p:spPr>
            <a:xfrm>
              <a:off x="6462201" y="2332557"/>
              <a:ext cx="602575" cy="346654"/>
            </a:xfrm>
            <a:custGeom>
              <a:avLst/>
              <a:gdLst>
                <a:gd name="connsiteX0" fmla="*/ 536536 w 602575"/>
                <a:gd name="connsiteY0" fmla="*/ 216940 h 346654"/>
                <a:gd name="connsiteX1" fmla="*/ 562776 w 602575"/>
                <a:gd name="connsiteY1" fmla="*/ 198917 h 346654"/>
                <a:gd name="connsiteX2" fmla="*/ 590517 w 602575"/>
                <a:gd name="connsiteY2" fmla="*/ 199712 h 346654"/>
                <a:gd name="connsiteX3" fmla="*/ 596524 w 602575"/>
                <a:gd name="connsiteY3" fmla="*/ 179392 h 346654"/>
                <a:gd name="connsiteX4" fmla="*/ 589015 w 602575"/>
                <a:gd name="connsiteY4" fmla="*/ 166670 h 346654"/>
                <a:gd name="connsiteX5" fmla="*/ 601030 w 602575"/>
                <a:gd name="connsiteY5" fmla="*/ 158454 h 346654"/>
                <a:gd name="connsiteX6" fmla="*/ 592814 w 602575"/>
                <a:gd name="connsiteY6" fmla="*/ 148736 h 346654"/>
                <a:gd name="connsiteX7" fmla="*/ 602532 w 602575"/>
                <a:gd name="connsiteY7" fmla="*/ 134512 h 346654"/>
                <a:gd name="connsiteX8" fmla="*/ 583007 w 602575"/>
                <a:gd name="connsiteY8" fmla="*/ 122496 h 346654"/>
                <a:gd name="connsiteX9" fmla="*/ 554471 w 602575"/>
                <a:gd name="connsiteY9" fmla="*/ 114987 h 346654"/>
                <a:gd name="connsiteX10" fmla="*/ 526730 w 602575"/>
                <a:gd name="connsiteY10" fmla="*/ 110481 h 346654"/>
                <a:gd name="connsiteX11" fmla="*/ 511710 w 602575"/>
                <a:gd name="connsiteY11" fmla="*/ 92458 h 346654"/>
                <a:gd name="connsiteX12" fmla="*/ 492981 w 602575"/>
                <a:gd name="connsiteY12" fmla="*/ 93960 h 346654"/>
                <a:gd name="connsiteX13" fmla="*/ 475753 w 602575"/>
                <a:gd name="connsiteY13" fmla="*/ 95462 h 346654"/>
                <a:gd name="connsiteX14" fmla="*/ 459232 w 602575"/>
                <a:gd name="connsiteY14" fmla="*/ 87952 h 346654"/>
                <a:gd name="connsiteX15" fmla="*/ 446510 w 602575"/>
                <a:gd name="connsiteY15" fmla="*/ 81150 h 346654"/>
                <a:gd name="connsiteX16" fmla="*/ 431490 w 602575"/>
                <a:gd name="connsiteY16" fmla="*/ 54910 h 346654"/>
                <a:gd name="connsiteX17" fmla="*/ 406753 w 602575"/>
                <a:gd name="connsiteY17" fmla="*/ 48903 h 346654"/>
                <a:gd name="connsiteX18" fmla="*/ 399244 w 602575"/>
                <a:gd name="connsiteY18" fmla="*/ 30173 h 346654"/>
                <a:gd name="connsiteX19" fmla="*/ 394738 w 602575"/>
                <a:gd name="connsiteY19" fmla="*/ 4640 h 346654"/>
                <a:gd name="connsiteX20" fmla="*/ 366997 w 602575"/>
                <a:gd name="connsiteY20" fmla="*/ 1637 h 346654"/>
                <a:gd name="connsiteX21" fmla="*/ 344468 w 602575"/>
                <a:gd name="connsiteY21" fmla="*/ 2432 h 346654"/>
                <a:gd name="connsiteX22" fmla="*/ 328742 w 602575"/>
                <a:gd name="connsiteY22" fmla="*/ 10648 h 346654"/>
                <a:gd name="connsiteX23" fmla="*/ 319466 w 602575"/>
                <a:gd name="connsiteY23" fmla="*/ 6761 h 346654"/>
                <a:gd name="connsiteX24" fmla="*/ 297732 w 602575"/>
                <a:gd name="connsiteY24" fmla="*/ 11178 h 346654"/>
                <a:gd name="connsiteX25" fmla="*/ 277677 w 602575"/>
                <a:gd name="connsiteY25" fmla="*/ 33177 h 346654"/>
                <a:gd name="connsiteX26" fmla="*/ 271670 w 602575"/>
                <a:gd name="connsiteY26" fmla="*/ 44220 h 346654"/>
                <a:gd name="connsiteX27" fmla="*/ 240659 w 602575"/>
                <a:gd name="connsiteY27" fmla="*/ 42188 h 346654"/>
                <a:gd name="connsiteX28" fmla="*/ 218661 w 602575"/>
                <a:gd name="connsiteY28" fmla="*/ 35209 h 346654"/>
                <a:gd name="connsiteX29" fmla="*/ 196662 w 602575"/>
                <a:gd name="connsiteY29" fmla="*/ 33177 h 346654"/>
                <a:gd name="connsiteX30" fmla="*/ 173692 w 602575"/>
                <a:gd name="connsiteY30" fmla="*/ 30173 h 346654"/>
                <a:gd name="connsiteX31" fmla="*/ 142681 w 602575"/>
                <a:gd name="connsiteY31" fmla="*/ 25137 h 346654"/>
                <a:gd name="connsiteX32" fmla="*/ 84637 w 602575"/>
                <a:gd name="connsiteY32" fmla="*/ 18158 h 346654"/>
                <a:gd name="connsiteX33" fmla="*/ 62638 w 602575"/>
                <a:gd name="connsiteY33" fmla="*/ 31145 h 346654"/>
                <a:gd name="connsiteX34" fmla="*/ 44527 w 602575"/>
                <a:gd name="connsiteY34" fmla="*/ 35209 h 346654"/>
                <a:gd name="connsiteX35" fmla="*/ 47354 w 602575"/>
                <a:gd name="connsiteY35" fmla="*/ 46694 h 346654"/>
                <a:gd name="connsiteX36" fmla="*/ 60872 w 602575"/>
                <a:gd name="connsiteY36" fmla="*/ 79736 h 346654"/>
                <a:gd name="connsiteX37" fmla="*/ 45853 w 602575"/>
                <a:gd name="connsiteY37" fmla="*/ 91751 h 346654"/>
                <a:gd name="connsiteX38" fmla="*/ 14312 w 602575"/>
                <a:gd name="connsiteY38" fmla="*/ 123998 h 346654"/>
                <a:gd name="connsiteX39" fmla="*/ 15019 w 602575"/>
                <a:gd name="connsiteY39" fmla="*/ 147234 h 346654"/>
                <a:gd name="connsiteX40" fmla="*/ 0 w 602575"/>
                <a:gd name="connsiteY40" fmla="*/ 171971 h 346654"/>
                <a:gd name="connsiteX41" fmla="*/ 15019 w 602575"/>
                <a:gd name="connsiteY41" fmla="*/ 188492 h 346654"/>
                <a:gd name="connsiteX42" fmla="*/ 20497 w 602575"/>
                <a:gd name="connsiteY42" fmla="*/ 192380 h 346654"/>
                <a:gd name="connsiteX43" fmla="*/ 33484 w 602575"/>
                <a:gd name="connsiteY43" fmla="*/ 191231 h 346654"/>
                <a:gd name="connsiteX44" fmla="*/ 67498 w 602575"/>
                <a:gd name="connsiteY44" fmla="*/ 197239 h 346654"/>
                <a:gd name="connsiteX45" fmla="*/ 87552 w 602575"/>
                <a:gd name="connsiteY45" fmla="*/ 203246 h 346654"/>
                <a:gd name="connsiteX46" fmla="*/ 102572 w 602575"/>
                <a:gd name="connsiteY46" fmla="*/ 199271 h 346654"/>
                <a:gd name="connsiteX47" fmla="*/ 119623 w 602575"/>
                <a:gd name="connsiteY47" fmla="*/ 197327 h 346654"/>
                <a:gd name="connsiteX48" fmla="*/ 138618 w 602575"/>
                <a:gd name="connsiteY48" fmla="*/ 187344 h 346654"/>
                <a:gd name="connsiteX49" fmla="*/ 179611 w 602575"/>
                <a:gd name="connsiteY49" fmla="*/ 173296 h 346654"/>
                <a:gd name="connsiteX50" fmla="*/ 206646 w 602575"/>
                <a:gd name="connsiteY50" fmla="*/ 188316 h 346654"/>
                <a:gd name="connsiteX51" fmla="*/ 230676 w 602575"/>
                <a:gd name="connsiteY51" fmla="*/ 206339 h 346654"/>
                <a:gd name="connsiteX52" fmla="*/ 251703 w 602575"/>
                <a:gd name="connsiteY52" fmla="*/ 240352 h 346654"/>
                <a:gd name="connsiteX53" fmla="*/ 259654 w 602575"/>
                <a:gd name="connsiteY53" fmla="*/ 262351 h 346654"/>
                <a:gd name="connsiteX54" fmla="*/ 236684 w 602575"/>
                <a:gd name="connsiteY54" fmla="*/ 258375 h 346654"/>
                <a:gd name="connsiteX55" fmla="*/ 223697 w 602575"/>
                <a:gd name="connsiteY55" fmla="*/ 273394 h 346654"/>
                <a:gd name="connsiteX56" fmla="*/ 203730 w 602575"/>
                <a:gd name="connsiteY56" fmla="*/ 304405 h 346654"/>
                <a:gd name="connsiteX57" fmla="*/ 216717 w 602575"/>
                <a:gd name="connsiteY57" fmla="*/ 312356 h 346654"/>
                <a:gd name="connsiteX58" fmla="*/ 235712 w 602575"/>
                <a:gd name="connsiteY58" fmla="*/ 304405 h 346654"/>
                <a:gd name="connsiteX59" fmla="*/ 247639 w 602575"/>
                <a:gd name="connsiteY59" fmla="*/ 312798 h 346654"/>
                <a:gd name="connsiteX60" fmla="*/ 263718 w 602575"/>
                <a:gd name="connsiteY60" fmla="*/ 287442 h 346654"/>
                <a:gd name="connsiteX61" fmla="*/ 292696 w 602575"/>
                <a:gd name="connsiteY61" fmla="*/ 253428 h 346654"/>
                <a:gd name="connsiteX62" fmla="*/ 330244 w 602575"/>
                <a:gd name="connsiteY62" fmla="*/ 247862 h 346654"/>
                <a:gd name="connsiteX63" fmla="*/ 333689 w 602575"/>
                <a:gd name="connsiteY63" fmla="*/ 269861 h 346654"/>
                <a:gd name="connsiteX64" fmla="*/ 388730 w 602575"/>
                <a:gd name="connsiteY64" fmla="*/ 277900 h 346654"/>
                <a:gd name="connsiteX65" fmla="*/ 343673 w 602575"/>
                <a:gd name="connsiteY65" fmla="*/ 302903 h 346654"/>
                <a:gd name="connsiteX66" fmla="*/ 377687 w 602575"/>
                <a:gd name="connsiteY66" fmla="*/ 318364 h 346654"/>
                <a:gd name="connsiteX67" fmla="*/ 379189 w 602575"/>
                <a:gd name="connsiteY67" fmla="*/ 344426 h 346654"/>
                <a:gd name="connsiteX68" fmla="*/ 406665 w 602575"/>
                <a:gd name="connsiteY68" fmla="*/ 337888 h 346654"/>
                <a:gd name="connsiteX69" fmla="*/ 439177 w 602575"/>
                <a:gd name="connsiteY69" fmla="*/ 323929 h 346654"/>
                <a:gd name="connsiteX70" fmla="*/ 484234 w 602575"/>
                <a:gd name="connsiteY70" fmla="*/ 317392 h 346654"/>
                <a:gd name="connsiteX71" fmla="*/ 450220 w 602575"/>
                <a:gd name="connsiteY71" fmla="*/ 308380 h 346654"/>
                <a:gd name="connsiteX72" fmla="*/ 422744 w 602575"/>
                <a:gd name="connsiteY72" fmla="*/ 280816 h 346654"/>
                <a:gd name="connsiteX73" fmla="*/ 465239 w 602575"/>
                <a:gd name="connsiteY73" fmla="*/ 253870 h 346654"/>
                <a:gd name="connsiteX74" fmla="*/ 508265 w 602575"/>
                <a:gd name="connsiteY74" fmla="*/ 240883 h 346654"/>
                <a:gd name="connsiteX75" fmla="*/ 535741 w 602575"/>
                <a:gd name="connsiteY75" fmla="*/ 233108 h 346654"/>
                <a:gd name="connsiteX76" fmla="*/ 536536 w 602575"/>
                <a:gd name="connsiteY76" fmla="*/ 216940 h 34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2575" h="346654">
                  <a:moveTo>
                    <a:pt x="536536" y="216940"/>
                  </a:moveTo>
                  <a:cubicBezTo>
                    <a:pt x="541749" y="216233"/>
                    <a:pt x="557563" y="198917"/>
                    <a:pt x="562776" y="198917"/>
                  </a:cubicBezTo>
                  <a:cubicBezTo>
                    <a:pt x="568076" y="198917"/>
                    <a:pt x="590517" y="203423"/>
                    <a:pt x="590517" y="199712"/>
                  </a:cubicBezTo>
                  <a:cubicBezTo>
                    <a:pt x="590517" y="195914"/>
                    <a:pt x="598026" y="183191"/>
                    <a:pt x="596524" y="179392"/>
                  </a:cubicBezTo>
                  <a:cubicBezTo>
                    <a:pt x="595022" y="175682"/>
                    <a:pt x="587513" y="170381"/>
                    <a:pt x="589015" y="166670"/>
                  </a:cubicBezTo>
                  <a:cubicBezTo>
                    <a:pt x="590517" y="162960"/>
                    <a:pt x="601030" y="162960"/>
                    <a:pt x="601030" y="158454"/>
                  </a:cubicBezTo>
                  <a:cubicBezTo>
                    <a:pt x="601030" y="153948"/>
                    <a:pt x="592814" y="151740"/>
                    <a:pt x="592814" y="148736"/>
                  </a:cubicBezTo>
                  <a:cubicBezTo>
                    <a:pt x="592814" y="145732"/>
                    <a:pt x="603327" y="140519"/>
                    <a:pt x="602532" y="134512"/>
                  </a:cubicBezTo>
                  <a:cubicBezTo>
                    <a:pt x="601737" y="128504"/>
                    <a:pt x="592814" y="127709"/>
                    <a:pt x="583007" y="122496"/>
                  </a:cubicBezTo>
                  <a:cubicBezTo>
                    <a:pt x="573289" y="117196"/>
                    <a:pt x="563482" y="119493"/>
                    <a:pt x="554471" y="114987"/>
                  </a:cubicBezTo>
                  <a:cubicBezTo>
                    <a:pt x="545459" y="110481"/>
                    <a:pt x="526730" y="113485"/>
                    <a:pt x="526730" y="110481"/>
                  </a:cubicBezTo>
                  <a:cubicBezTo>
                    <a:pt x="526730" y="107477"/>
                    <a:pt x="514715" y="97759"/>
                    <a:pt x="511710" y="92458"/>
                  </a:cubicBezTo>
                  <a:cubicBezTo>
                    <a:pt x="508707" y="87246"/>
                    <a:pt x="498988" y="90161"/>
                    <a:pt x="492981" y="93960"/>
                  </a:cubicBezTo>
                  <a:cubicBezTo>
                    <a:pt x="486973" y="97759"/>
                    <a:pt x="481672" y="99261"/>
                    <a:pt x="475753" y="95462"/>
                  </a:cubicBezTo>
                  <a:cubicBezTo>
                    <a:pt x="469745" y="91663"/>
                    <a:pt x="464533" y="85744"/>
                    <a:pt x="459232" y="87952"/>
                  </a:cubicBezTo>
                  <a:cubicBezTo>
                    <a:pt x="453931" y="90161"/>
                    <a:pt x="444213" y="88748"/>
                    <a:pt x="446510" y="81150"/>
                  </a:cubicBezTo>
                  <a:cubicBezTo>
                    <a:pt x="448718" y="73640"/>
                    <a:pt x="436792" y="57207"/>
                    <a:pt x="431490" y="54910"/>
                  </a:cubicBezTo>
                  <a:cubicBezTo>
                    <a:pt x="426190" y="52613"/>
                    <a:pt x="410464" y="56412"/>
                    <a:pt x="406753" y="48903"/>
                  </a:cubicBezTo>
                  <a:cubicBezTo>
                    <a:pt x="402954" y="41393"/>
                    <a:pt x="396240" y="35385"/>
                    <a:pt x="399244" y="30173"/>
                  </a:cubicBezTo>
                  <a:cubicBezTo>
                    <a:pt x="402247" y="24872"/>
                    <a:pt x="398448" y="10648"/>
                    <a:pt x="394738" y="4640"/>
                  </a:cubicBezTo>
                  <a:cubicBezTo>
                    <a:pt x="390939" y="-1367"/>
                    <a:pt x="372209" y="-572"/>
                    <a:pt x="366997" y="1637"/>
                  </a:cubicBezTo>
                  <a:cubicBezTo>
                    <a:pt x="361696" y="3845"/>
                    <a:pt x="349681" y="-572"/>
                    <a:pt x="344468" y="2432"/>
                  </a:cubicBezTo>
                  <a:cubicBezTo>
                    <a:pt x="339167" y="5436"/>
                    <a:pt x="336252" y="10648"/>
                    <a:pt x="328742" y="10648"/>
                  </a:cubicBezTo>
                  <a:cubicBezTo>
                    <a:pt x="324590" y="10648"/>
                    <a:pt x="321763" y="10118"/>
                    <a:pt x="319466" y="6761"/>
                  </a:cubicBezTo>
                  <a:cubicBezTo>
                    <a:pt x="311338" y="10383"/>
                    <a:pt x="297732" y="11178"/>
                    <a:pt x="297732" y="11178"/>
                  </a:cubicBezTo>
                  <a:cubicBezTo>
                    <a:pt x="297732" y="11178"/>
                    <a:pt x="277677" y="27169"/>
                    <a:pt x="277677" y="33177"/>
                  </a:cubicBezTo>
                  <a:cubicBezTo>
                    <a:pt x="277677" y="39184"/>
                    <a:pt x="276705" y="49168"/>
                    <a:pt x="271670" y="44220"/>
                  </a:cubicBezTo>
                  <a:cubicBezTo>
                    <a:pt x="266634" y="39184"/>
                    <a:pt x="245695" y="39184"/>
                    <a:pt x="240659" y="42188"/>
                  </a:cubicBezTo>
                  <a:cubicBezTo>
                    <a:pt x="235624" y="45192"/>
                    <a:pt x="227672" y="30173"/>
                    <a:pt x="218661" y="35209"/>
                  </a:cubicBezTo>
                  <a:cubicBezTo>
                    <a:pt x="209649" y="40245"/>
                    <a:pt x="197634" y="28229"/>
                    <a:pt x="196662" y="33177"/>
                  </a:cubicBezTo>
                  <a:cubicBezTo>
                    <a:pt x="195690" y="38213"/>
                    <a:pt x="182703" y="34149"/>
                    <a:pt x="173692" y="30173"/>
                  </a:cubicBezTo>
                  <a:cubicBezTo>
                    <a:pt x="164680" y="26197"/>
                    <a:pt x="148690" y="32205"/>
                    <a:pt x="142681" y="25137"/>
                  </a:cubicBezTo>
                  <a:cubicBezTo>
                    <a:pt x="136674" y="18158"/>
                    <a:pt x="97713" y="18158"/>
                    <a:pt x="84637" y="18158"/>
                  </a:cubicBezTo>
                  <a:cubicBezTo>
                    <a:pt x="71562" y="18158"/>
                    <a:pt x="68646" y="25137"/>
                    <a:pt x="62638" y="31145"/>
                  </a:cubicBezTo>
                  <a:cubicBezTo>
                    <a:pt x="57249" y="36622"/>
                    <a:pt x="50888" y="35474"/>
                    <a:pt x="44527" y="35209"/>
                  </a:cubicBezTo>
                  <a:cubicBezTo>
                    <a:pt x="45057" y="40245"/>
                    <a:pt x="46117" y="44750"/>
                    <a:pt x="47354" y="46694"/>
                  </a:cubicBezTo>
                  <a:cubicBezTo>
                    <a:pt x="50358" y="51200"/>
                    <a:pt x="64582" y="72933"/>
                    <a:pt x="60872" y="79736"/>
                  </a:cubicBezTo>
                  <a:cubicBezTo>
                    <a:pt x="57161" y="86450"/>
                    <a:pt x="50358" y="86450"/>
                    <a:pt x="45853" y="91751"/>
                  </a:cubicBezTo>
                  <a:cubicBezTo>
                    <a:pt x="41347" y="97052"/>
                    <a:pt x="15107" y="120288"/>
                    <a:pt x="14312" y="123998"/>
                  </a:cubicBezTo>
                  <a:cubicBezTo>
                    <a:pt x="13517" y="127709"/>
                    <a:pt x="18818" y="144230"/>
                    <a:pt x="15019" y="147234"/>
                  </a:cubicBezTo>
                  <a:cubicBezTo>
                    <a:pt x="11308" y="150238"/>
                    <a:pt x="0" y="165964"/>
                    <a:pt x="0" y="171971"/>
                  </a:cubicBezTo>
                  <a:cubicBezTo>
                    <a:pt x="0" y="177979"/>
                    <a:pt x="8216" y="186195"/>
                    <a:pt x="15019" y="188492"/>
                  </a:cubicBezTo>
                  <a:cubicBezTo>
                    <a:pt x="17846" y="189464"/>
                    <a:pt x="19701" y="190789"/>
                    <a:pt x="20497" y="192380"/>
                  </a:cubicBezTo>
                  <a:cubicBezTo>
                    <a:pt x="25709" y="191673"/>
                    <a:pt x="30568" y="191231"/>
                    <a:pt x="33484" y="191231"/>
                  </a:cubicBezTo>
                  <a:cubicBezTo>
                    <a:pt x="38520" y="191231"/>
                    <a:pt x="60518" y="197239"/>
                    <a:pt x="67498" y="197239"/>
                  </a:cubicBezTo>
                  <a:cubicBezTo>
                    <a:pt x="74477" y="197239"/>
                    <a:pt x="84549" y="200243"/>
                    <a:pt x="87552" y="203246"/>
                  </a:cubicBezTo>
                  <a:cubicBezTo>
                    <a:pt x="90557" y="206250"/>
                    <a:pt x="97536" y="204218"/>
                    <a:pt x="102572" y="199271"/>
                  </a:cubicBezTo>
                  <a:cubicBezTo>
                    <a:pt x="107608" y="194323"/>
                    <a:pt x="113615" y="197327"/>
                    <a:pt x="119623" y="197327"/>
                  </a:cubicBezTo>
                  <a:cubicBezTo>
                    <a:pt x="125630" y="197327"/>
                    <a:pt x="135614" y="192291"/>
                    <a:pt x="138618" y="187344"/>
                  </a:cubicBezTo>
                  <a:cubicBezTo>
                    <a:pt x="141621" y="182308"/>
                    <a:pt x="171660" y="174357"/>
                    <a:pt x="179611" y="173296"/>
                  </a:cubicBezTo>
                  <a:cubicBezTo>
                    <a:pt x="187651" y="172325"/>
                    <a:pt x="199666" y="188316"/>
                    <a:pt x="206646" y="188316"/>
                  </a:cubicBezTo>
                  <a:cubicBezTo>
                    <a:pt x="213713" y="188316"/>
                    <a:pt x="226612" y="193351"/>
                    <a:pt x="230676" y="206339"/>
                  </a:cubicBezTo>
                  <a:cubicBezTo>
                    <a:pt x="234652" y="219326"/>
                    <a:pt x="246667" y="235317"/>
                    <a:pt x="251703" y="240352"/>
                  </a:cubicBezTo>
                  <a:cubicBezTo>
                    <a:pt x="256739" y="245388"/>
                    <a:pt x="259654" y="258375"/>
                    <a:pt x="259654" y="262351"/>
                  </a:cubicBezTo>
                  <a:cubicBezTo>
                    <a:pt x="259654" y="266327"/>
                    <a:pt x="248699" y="261379"/>
                    <a:pt x="236684" y="258375"/>
                  </a:cubicBezTo>
                  <a:cubicBezTo>
                    <a:pt x="224668" y="255372"/>
                    <a:pt x="223697" y="267387"/>
                    <a:pt x="223697" y="273394"/>
                  </a:cubicBezTo>
                  <a:cubicBezTo>
                    <a:pt x="223697" y="279402"/>
                    <a:pt x="206734" y="300429"/>
                    <a:pt x="203730" y="304405"/>
                  </a:cubicBezTo>
                  <a:cubicBezTo>
                    <a:pt x="200726" y="308380"/>
                    <a:pt x="209738" y="311384"/>
                    <a:pt x="216717" y="312356"/>
                  </a:cubicBezTo>
                  <a:cubicBezTo>
                    <a:pt x="219721" y="312798"/>
                    <a:pt x="231736" y="304405"/>
                    <a:pt x="235712" y="304405"/>
                  </a:cubicBezTo>
                  <a:cubicBezTo>
                    <a:pt x="237302" y="304405"/>
                    <a:pt x="242338" y="308292"/>
                    <a:pt x="247639" y="312798"/>
                  </a:cubicBezTo>
                  <a:cubicBezTo>
                    <a:pt x="246490" y="297160"/>
                    <a:pt x="249759" y="298044"/>
                    <a:pt x="263718" y="287442"/>
                  </a:cubicBezTo>
                  <a:cubicBezTo>
                    <a:pt x="278207" y="276398"/>
                    <a:pt x="279709" y="255902"/>
                    <a:pt x="292696" y="253428"/>
                  </a:cubicBezTo>
                  <a:cubicBezTo>
                    <a:pt x="305683" y="250954"/>
                    <a:pt x="311161" y="244946"/>
                    <a:pt x="330244" y="247862"/>
                  </a:cubicBezTo>
                  <a:cubicBezTo>
                    <a:pt x="349239" y="250866"/>
                    <a:pt x="320791" y="262881"/>
                    <a:pt x="333689" y="269861"/>
                  </a:cubicBezTo>
                  <a:cubicBezTo>
                    <a:pt x="346765" y="276928"/>
                    <a:pt x="386698" y="267917"/>
                    <a:pt x="388730" y="277900"/>
                  </a:cubicBezTo>
                  <a:cubicBezTo>
                    <a:pt x="390674" y="287884"/>
                    <a:pt x="342701" y="297955"/>
                    <a:pt x="343673" y="302903"/>
                  </a:cubicBezTo>
                  <a:cubicBezTo>
                    <a:pt x="344645" y="307850"/>
                    <a:pt x="369205" y="312886"/>
                    <a:pt x="377687" y="318364"/>
                  </a:cubicBezTo>
                  <a:cubicBezTo>
                    <a:pt x="386168" y="323929"/>
                    <a:pt x="375213" y="339390"/>
                    <a:pt x="379189" y="344426"/>
                  </a:cubicBezTo>
                  <a:cubicBezTo>
                    <a:pt x="383164" y="349462"/>
                    <a:pt x="396151" y="345398"/>
                    <a:pt x="406665" y="337888"/>
                  </a:cubicBezTo>
                  <a:cubicBezTo>
                    <a:pt x="417178" y="330379"/>
                    <a:pt x="425660" y="332853"/>
                    <a:pt x="439177" y="323929"/>
                  </a:cubicBezTo>
                  <a:cubicBezTo>
                    <a:pt x="452694" y="314918"/>
                    <a:pt x="480700" y="322869"/>
                    <a:pt x="484234" y="317392"/>
                  </a:cubicBezTo>
                  <a:cubicBezTo>
                    <a:pt x="487680" y="311914"/>
                    <a:pt x="476194" y="306348"/>
                    <a:pt x="450220" y="308380"/>
                  </a:cubicBezTo>
                  <a:cubicBezTo>
                    <a:pt x="424246" y="310324"/>
                    <a:pt x="422744" y="285852"/>
                    <a:pt x="422744" y="280816"/>
                  </a:cubicBezTo>
                  <a:cubicBezTo>
                    <a:pt x="422744" y="275868"/>
                    <a:pt x="449779" y="255283"/>
                    <a:pt x="465239" y="253870"/>
                  </a:cubicBezTo>
                  <a:cubicBezTo>
                    <a:pt x="480789" y="252368"/>
                    <a:pt x="493246" y="247862"/>
                    <a:pt x="508265" y="240883"/>
                  </a:cubicBezTo>
                  <a:cubicBezTo>
                    <a:pt x="514272" y="238055"/>
                    <a:pt x="524963" y="235228"/>
                    <a:pt x="535741" y="233108"/>
                  </a:cubicBezTo>
                  <a:cubicBezTo>
                    <a:pt x="534151" y="225863"/>
                    <a:pt x="532030" y="217559"/>
                    <a:pt x="536536" y="21694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151">
              <a:extLst>
                <a:ext uri="{FF2B5EF4-FFF2-40B4-BE49-F238E27FC236}">
                  <a16:creationId xmlns:a16="http://schemas.microsoft.com/office/drawing/2014/main" id="{08CC2AF0-3418-4C66-B5DD-1F025F7B95F3}"/>
                </a:ext>
              </a:extLst>
            </p:cNvPr>
            <p:cNvSpPr/>
            <p:nvPr/>
          </p:nvSpPr>
          <p:spPr>
            <a:xfrm>
              <a:off x="6495862" y="2152285"/>
              <a:ext cx="316591" cy="225647"/>
            </a:xfrm>
            <a:custGeom>
              <a:avLst/>
              <a:gdLst>
                <a:gd name="connsiteX0" fmla="*/ 297997 w 316591"/>
                <a:gd name="connsiteY0" fmla="*/ 112113 h 225647"/>
                <a:gd name="connsiteX1" fmla="*/ 278473 w 316591"/>
                <a:gd name="connsiteY1" fmla="*/ 93384 h 225647"/>
                <a:gd name="connsiteX2" fmla="*/ 262746 w 316591"/>
                <a:gd name="connsiteY2" fmla="*/ 72357 h 225647"/>
                <a:gd name="connsiteX3" fmla="*/ 258947 w 316591"/>
                <a:gd name="connsiteY3" fmla="*/ 48326 h 225647"/>
                <a:gd name="connsiteX4" fmla="*/ 255943 w 316591"/>
                <a:gd name="connsiteY4" fmla="*/ 25091 h 225647"/>
                <a:gd name="connsiteX5" fmla="*/ 224403 w 316591"/>
                <a:gd name="connsiteY5" fmla="*/ 16079 h 225647"/>
                <a:gd name="connsiteX6" fmla="*/ 206380 w 316591"/>
                <a:gd name="connsiteY6" fmla="*/ 16079 h 225647"/>
                <a:gd name="connsiteX7" fmla="*/ 189152 w 316591"/>
                <a:gd name="connsiteY7" fmla="*/ 7775 h 225647"/>
                <a:gd name="connsiteX8" fmla="*/ 171130 w 316591"/>
                <a:gd name="connsiteY8" fmla="*/ 2474 h 225647"/>
                <a:gd name="connsiteX9" fmla="*/ 169451 w 316591"/>
                <a:gd name="connsiteY9" fmla="*/ 0 h 225647"/>
                <a:gd name="connsiteX10" fmla="*/ 158938 w 316591"/>
                <a:gd name="connsiteY10" fmla="*/ 4241 h 225647"/>
                <a:gd name="connsiteX11" fmla="*/ 145951 w 316591"/>
                <a:gd name="connsiteY11" fmla="*/ 16256 h 225647"/>
                <a:gd name="connsiteX12" fmla="*/ 122980 w 316591"/>
                <a:gd name="connsiteY12" fmla="*/ 19260 h 225647"/>
                <a:gd name="connsiteX13" fmla="*/ 113968 w 316591"/>
                <a:gd name="connsiteY13" fmla="*/ 37283 h 225647"/>
                <a:gd name="connsiteX14" fmla="*/ 109993 w 316591"/>
                <a:gd name="connsiteY14" fmla="*/ 50270 h 225647"/>
                <a:gd name="connsiteX15" fmla="*/ 98950 w 316591"/>
                <a:gd name="connsiteY15" fmla="*/ 59281 h 225647"/>
                <a:gd name="connsiteX16" fmla="*/ 81899 w 316591"/>
                <a:gd name="connsiteY16" fmla="*/ 75272 h 225647"/>
                <a:gd name="connsiteX17" fmla="*/ 76863 w 316591"/>
                <a:gd name="connsiteY17" fmla="*/ 91263 h 225647"/>
                <a:gd name="connsiteX18" fmla="*/ 54864 w 316591"/>
                <a:gd name="connsiteY18" fmla="*/ 98243 h 225647"/>
                <a:gd name="connsiteX19" fmla="*/ 37901 w 316591"/>
                <a:gd name="connsiteY19" fmla="*/ 106282 h 225647"/>
                <a:gd name="connsiteX20" fmla="*/ 13075 w 316591"/>
                <a:gd name="connsiteY20" fmla="*/ 104515 h 225647"/>
                <a:gd name="connsiteX21" fmla="*/ 12811 w 316591"/>
                <a:gd name="connsiteY21" fmla="*/ 107519 h 225647"/>
                <a:gd name="connsiteX22" fmla="*/ 18023 w 316591"/>
                <a:gd name="connsiteY22" fmla="*/ 133052 h 225647"/>
                <a:gd name="connsiteX23" fmla="*/ 19525 w 316591"/>
                <a:gd name="connsiteY23" fmla="*/ 162295 h 225647"/>
                <a:gd name="connsiteX24" fmla="*/ 0 w 316591"/>
                <a:gd name="connsiteY24" fmla="*/ 179523 h 225647"/>
                <a:gd name="connsiteX25" fmla="*/ 11220 w 316591"/>
                <a:gd name="connsiteY25" fmla="*/ 196751 h 225647"/>
                <a:gd name="connsiteX26" fmla="*/ 10602 w 316591"/>
                <a:gd name="connsiteY26" fmla="*/ 215304 h 225647"/>
                <a:gd name="connsiteX27" fmla="*/ 28713 w 316591"/>
                <a:gd name="connsiteY27" fmla="*/ 211240 h 225647"/>
                <a:gd name="connsiteX28" fmla="*/ 50712 w 316591"/>
                <a:gd name="connsiteY28" fmla="*/ 198252 h 225647"/>
                <a:gd name="connsiteX29" fmla="*/ 108756 w 316591"/>
                <a:gd name="connsiteY29" fmla="*/ 205232 h 225647"/>
                <a:gd name="connsiteX30" fmla="*/ 139766 w 316591"/>
                <a:gd name="connsiteY30" fmla="*/ 210268 h 225647"/>
                <a:gd name="connsiteX31" fmla="*/ 162737 w 316591"/>
                <a:gd name="connsiteY31" fmla="*/ 213272 h 225647"/>
                <a:gd name="connsiteX32" fmla="*/ 184735 w 316591"/>
                <a:gd name="connsiteY32" fmla="*/ 215304 h 225647"/>
                <a:gd name="connsiteX33" fmla="*/ 206734 w 316591"/>
                <a:gd name="connsiteY33" fmla="*/ 222283 h 225647"/>
                <a:gd name="connsiteX34" fmla="*/ 237744 w 316591"/>
                <a:gd name="connsiteY34" fmla="*/ 224315 h 225647"/>
                <a:gd name="connsiteX35" fmla="*/ 243751 w 316591"/>
                <a:gd name="connsiteY35" fmla="*/ 213272 h 225647"/>
                <a:gd name="connsiteX36" fmla="*/ 263806 w 316591"/>
                <a:gd name="connsiteY36" fmla="*/ 191273 h 225647"/>
                <a:gd name="connsiteX37" fmla="*/ 285540 w 316591"/>
                <a:gd name="connsiteY37" fmla="*/ 186856 h 225647"/>
                <a:gd name="connsiteX38" fmla="*/ 280504 w 316591"/>
                <a:gd name="connsiteY38" fmla="*/ 172720 h 225647"/>
                <a:gd name="connsiteX39" fmla="*/ 275292 w 316591"/>
                <a:gd name="connsiteY39" fmla="*/ 141180 h 225647"/>
                <a:gd name="connsiteX40" fmla="*/ 299234 w 316591"/>
                <a:gd name="connsiteY40" fmla="*/ 144890 h 225647"/>
                <a:gd name="connsiteX41" fmla="*/ 316462 w 316591"/>
                <a:gd name="connsiteY41" fmla="*/ 129164 h 225647"/>
                <a:gd name="connsiteX42" fmla="*/ 297997 w 316591"/>
                <a:gd name="connsiteY42" fmla="*/ 112113 h 2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91" h="225647">
                  <a:moveTo>
                    <a:pt x="297997" y="112113"/>
                  </a:moveTo>
                  <a:cubicBezTo>
                    <a:pt x="291989" y="110611"/>
                    <a:pt x="288279" y="97094"/>
                    <a:pt x="278473" y="93384"/>
                  </a:cubicBezTo>
                  <a:cubicBezTo>
                    <a:pt x="268754" y="89673"/>
                    <a:pt x="270963" y="77658"/>
                    <a:pt x="262746" y="72357"/>
                  </a:cubicBezTo>
                  <a:cubicBezTo>
                    <a:pt x="254530" y="67056"/>
                    <a:pt x="259742" y="56631"/>
                    <a:pt x="258947" y="48326"/>
                  </a:cubicBezTo>
                  <a:cubicBezTo>
                    <a:pt x="258241" y="40110"/>
                    <a:pt x="260449" y="27299"/>
                    <a:pt x="255943" y="25091"/>
                  </a:cubicBezTo>
                  <a:cubicBezTo>
                    <a:pt x="251438" y="22794"/>
                    <a:pt x="232708" y="12369"/>
                    <a:pt x="224403" y="16079"/>
                  </a:cubicBezTo>
                  <a:cubicBezTo>
                    <a:pt x="216098" y="19790"/>
                    <a:pt x="210179" y="22794"/>
                    <a:pt x="206380" y="16079"/>
                  </a:cubicBezTo>
                  <a:cubicBezTo>
                    <a:pt x="202670" y="9276"/>
                    <a:pt x="197369" y="5566"/>
                    <a:pt x="189152" y="7775"/>
                  </a:cubicBezTo>
                  <a:cubicBezTo>
                    <a:pt x="180848" y="10072"/>
                    <a:pt x="175636" y="6273"/>
                    <a:pt x="171130" y="2474"/>
                  </a:cubicBezTo>
                  <a:cubicBezTo>
                    <a:pt x="170423" y="1855"/>
                    <a:pt x="169893" y="972"/>
                    <a:pt x="169451" y="0"/>
                  </a:cubicBezTo>
                  <a:cubicBezTo>
                    <a:pt x="166094" y="707"/>
                    <a:pt x="161765" y="1944"/>
                    <a:pt x="158938" y="4241"/>
                  </a:cubicBezTo>
                  <a:cubicBezTo>
                    <a:pt x="153902" y="8216"/>
                    <a:pt x="152930" y="16256"/>
                    <a:pt x="145951" y="16256"/>
                  </a:cubicBezTo>
                  <a:cubicBezTo>
                    <a:pt x="138971" y="16256"/>
                    <a:pt x="130932" y="13252"/>
                    <a:pt x="122980" y="19260"/>
                  </a:cubicBezTo>
                  <a:cubicBezTo>
                    <a:pt x="114941" y="25267"/>
                    <a:pt x="112997" y="32247"/>
                    <a:pt x="113968" y="37283"/>
                  </a:cubicBezTo>
                  <a:cubicBezTo>
                    <a:pt x="114941" y="42319"/>
                    <a:pt x="116001" y="50270"/>
                    <a:pt x="109993" y="50270"/>
                  </a:cubicBezTo>
                  <a:cubicBezTo>
                    <a:pt x="103986" y="50270"/>
                    <a:pt x="104957" y="57249"/>
                    <a:pt x="98950" y="59281"/>
                  </a:cubicBezTo>
                  <a:cubicBezTo>
                    <a:pt x="92942" y="61313"/>
                    <a:pt x="82959" y="70325"/>
                    <a:pt x="81899" y="75272"/>
                  </a:cubicBezTo>
                  <a:cubicBezTo>
                    <a:pt x="80926" y="80308"/>
                    <a:pt x="80926" y="91263"/>
                    <a:pt x="76863" y="91263"/>
                  </a:cubicBezTo>
                  <a:cubicBezTo>
                    <a:pt x="72887" y="91263"/>
                    <a:pt x="58839" y="93295"/>
                    <a:pt x="54864" y="98243"/>
                  </a:cubicBezTo>
                  <a:cubicBezTo>
                    <a:pt x="50888" y="103278"/>
                    <a:pt x="45941" y="108226"/>
                    <a:pt x="37901" y="106282"/>
                  </a:cubicBezTo>
                  <a:cubicBezTo>
                    <a:pt x="33749" y="105222"/>
                    <a:pt x="22794" y="104781"/>
                    <a:pt x="13075" y="104515"/>
                  </a:cubicBezTo>
                  <a:cubicBezTo>
                    <a:pt x="13252" y="105487"/>
                    <a:pt x="13252" y="106459"/>
                    <a:pt x="12811" y="107519"/>
                  </a:cubicBezTo>
                  <a:cubicBezTo>
                    <a:pt x="9100" y="118033"/>
                    <a:pt x="12015" y="127751"/>
                    <a:pt x="18023" y="133052"/>
                  </a:cubicBezTo>
                  <a:cubicBezTo>
                    <a:pt x="24030" y="138264"/>
                    <a:pt x="26239" y="159291"/>
                    <a:pt x="19525" y="162295"/>
                  </a:cubicBezTo>
                  <a:cubicBezTo>
                    <a:pt x="12722" y="165299"/>
                    <a:pt x="0" y="174310"/>
                    <a:pt x="0" y="179523"/>
                  </a:cubicBezTo>
                  <a:cubicBezTo>
                    <a:pt x="0" y="184735"/>
                    <a:pt x="13517" y="189241"/>
                    <a:pt x="11220" y="196751"/>
                  </a:cubicBezTo>
                  <a:cubicBezTo>
                    <a:pt x="9983" y="201080"/>
                    <a:pt x="9895" y="208678"/>
                    <a:pt x="10602" y="215304"/>
                  </a:cubicBezTo>
                  <a:cubicBezTo>
                    <a:pt x="16963" y="215569"/>
                    <a:pt x="23324" y="216717"/>
                    <a:pt x="28713" y="211240"/>
                  </a:cubicBezTo>
                  <a:cubicBezTo>
                    <a:pt x="34721" y="205232"/>
                    <a:pt x="37725" y="198252"/>
                    <a:pt x="50712" y="198252"/>
                  </a:cubicBezTo>
                  <a:cubicBezTo>
                    <a:pt x="63698" y="198252"/>
                    <a:pt x="102749" y="198252"/>
                    <a:pt x="108756" y="205232"/>
                  </a:cubicBezTo>
                  <a:cubicBezTo>
                    <a:pt x="114764" y="212211"/>
                    <a:pt x="130755" y="206204"/>
                    <a:pt x="139766" y="210268"/>
                  </a:cubicBezTo>
                  <a:cubicBezTo>
                    <a:pt x="148777" y="214243"/>
                    <a:pt x="161765" y="218307"/>
                    <a:pt x="162737" y="213272"/>
                  </a:cubicBezTo>
                  <a:cubicBezTo>
                    <a:pt x="163797" y="208324"/>
                    <a:pt x="175724" y="220251"/>
                    <a:pt x="184735" y="215304"/>
                  </a:cubicBezTo>
                  <a:cubicBezTo>
                    <a:pt x="193747" y="210268"/>
                    <a:pt x="201698" y="225287"/>
                    <a:pt x="206734" y="222283"/>
                  </a:cubicBezTo>
                  <a:cubicBezTo>
                    <a:pt x="211769" y="219279"/>
                    <a:pt x="232708" y="219279"/>
                    <a:pt x="237744" y="224315"/>
                  </a:cubicBezTo>
                  <a:cubicBezTo>
                    <a:pt x="242780" y="229263"/>
                    <a:pt x="243751" y="219279"/>
                    <a:pt x="243751" y="213272"/>
                  </a:cubicBezTo>
                  <a:cubicBezTo>
                    <a:pt x="243751" y="207264"/>
                    <a:pt x="263806" y="191273"/>
                    <a:pt x="263806" y="191273"/>
                  </a:cubicBezTo>
                  <a:cubicBezTo>
                    <a:pt x="263806" y="191273"/>
                    <a:pt x="277412" y="190566"/>
                    <a:pt x="285540" y="186856"/>
                  </a:cubicBezTo>
                  <a:cubicBezTo>
                    <a:pt x="283773" y="184294"/>
                    <a:pt x="282183" y="179964"/>
                    <a:pt x="280504" y="172720"/>
                  </a:cubicBezTo>
                  <a:cubicBezTo>
                    <a:pt x="276794" y="156199"/>
                    <a:pt x="270786" y="146481"/>
                    <a:pt x="275292" y="141180"/>
                  </a:cubicBezTo>
                  <a:cubicBezTo>
                    <a:pt x="279797" y="135879"/>
                    <a:pt x="292520" y="147894"/>
                    <a:pt x="299234" y="144890"/>
                  </a:cubicBezTo>
                  <a:cubicBezTo>
                    <a:pt x="306037" y="141887"/>
                    <a:pt x="317964" y="135879"/>
                    <a:pt x="316462" y="129164"/>
                  </a:cubicBezTo>
                  <a:cubicBezTo>
                    <a:pt x="315313" y="122627"/>
                    <a:pt x="304005" y="113615"/>
                    <a:pt x="297997" y="11211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52">
              <a:extLst>
                <a:ext uri="{FF2B5EF4-FFF2-40B4-BE49-F238E27FC236}">
                  <a16:creationId xmlns:a16="http://schemas.microsoft.com/office/drawing/2014/main" id="{522A6A43-9803-4F0D-B736-BFD316F10911}"/>
                </a:ext>
              </a:extLst>
            </p:cNvPr>
            <p:cNvSpPr/>
            <p:nvPr/>
          </p:nvSpPr>
          <p:spPr>
            <a:xfrm>
              <a:off x="6419673" y="2061463"/>
              <a:ext cx="245639" cy="117503"/>
            </a:xfrm>
            <a:custGeom>
              <a:avLst/>
              <a:gdLst>
                <a:gd name="connsiteX0" fmla="*/ 80695 w 245639"/>
                <a:gd name="connsiteY0" fmla="*/ 81987 h 117503"/>
                <a:gd name="connsiteX1" fmla="*/ 123543 w 245639"/>
                <a:gd name="connsiteY1" fmla="*/ 81987 h 117503"/>
                <a:gd name="connsiteX2" fmla="*/ 143421 w 245639"/>
                <a:gd name="connsiteY2" fmla="*/ 89585 h 117503"/>
                <a:gd name="connsiteX3" fmla="*/ 175492 w 245639"/>
                <a:gd name="connsiteY3" fmla="*/ 106460 h 117503"/>
                <a:gd name="connsiteX4" fmla="*/ 192631 w 245639"/>
                <a:gd name="connsiteY4" fmla="*/ 117503 h 117503"/>
                <a:gd name="connsiteX5" fmla="*/ 199169 w 245639"/>
                <a:gd name="connsiteY5" fmla="*/ 110170 h 117503"/>
                <a:gd name="connsiteX6" fmla="*/ 222140 w 245639"/>
                <a:gd name="connsiteY6" fmla="*/ 107166 h 117503"/>
                <a:gd name="connsiteX7" fmla="*/ 235126 w 245639"/>
                <a:gd name="connsiteY7" fmla="*/ 95151 h 117503"/>
                <a:gd name="connsiteX8" fmla="*/ 245640 w 245639"/>
                <a:gd name="connsiteY8" fmla="*/ 90910 h 117503"/>
                <a:gd name="connsiteX9" fmla="*/ 238395 w 245639"/>
                <a:gd name="connsiteY9" fmla="*/ 70149 h 117503"/>
                <a:gd name="connsiteX10" fmla="*/ 227882 w 245639"/>
                <a:gd name="connsiteY10" fmla="*/ 50624 h 117503"/>
                <a:gd name="connsiteX11" fmla="*/ 224083 w 245639"/>
                <a:gd name="connsiteY11" fmla="*/ 31894 h 117503"/>
                <a:gd name="connsiteX12" fmla="*/ 218340 w 245639"/>
                <a:gd name="connsiteY12" fmla="*/ 23236 h 117503"/>
                <a:gd name="connsiteX13" fmla="*/ 186094 w 245639"/>
                <a:gd name="connsiteY13" fmla="*/ 21116 h 117503"/>
                <a:gd name="connsiteX14" fmla="*/ 152079 w 245639"/>
                <a:gd name="connsiteY14" fmla="*/ 1061 h 117503"/>
                <a:gd name="connsiteX15" fmla="*/ 115680 w 245639"/>
                <a:gd name="connsiteY15" fmla="*/ 1591 h 117503"/>
                <a:gd name="connsiteX16" fmla="*/ 112588 w 245639"/>
                <a:gd name="connsiteY16" fmla="*/ 35075 h 117503"/>
                <a:gd name="connsiteX17" fmla="*/ 85112 w 245639"/>
                <a:gd name="connsiteY17" fmla="*/ 48062 h 117503"/>
                <a:gd name="connsiteX18" fmla="*/ 55074 w 245639"/>
                <a:gd name="connsiteY18" fmla="*/ 12988 h 117503"/>
                <a:gd name="connsiteX19" fmla="*/ 22562 w 245639"/>
                <a:gd name="connsiteY19" fmla="*/ 28007 h 117503"/>
                <a:gd name="connsiteX20" fmla="*/ 9044 w 245639"/>
                <a:gd name="connsiteY20" fmla="*/ 55041 h 117503"/>
                <a:gd name="connsiteX21" fmla="*/ 4009 w 245639"/>
                <a:gd name="connsiteY21" fmla="*/ 87023 h 117503"/>
                <a:gd name="connsiteX22" fmla="*/ 4892 w 245639"/>
                <a:gd name="connsiteY22" fmla="*/ 88790 h 117503"/>
                <a:gd name="connsiteX23" fmla="*/ 31661 w 245639"/>
                <a:gd name="connsiteY23" fmla="*/ 81811 h 117503"/>
                <a:gd name="connsiteX24" fmla="*/ 80695 w 245639"/>
                <a:gd name="connsiteY24" fmla="*/ 81987 h 11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5639" h="117503">
                  <a:moveTo>
                    <a:pt x="80695" y="81987"/>
                  </a:moveTo>
                  <a:cubicBezTo>
                    <a:pt x="89883" y="81987"/>
                    <a:pt x="111263" y="86581"/>
                    <a:pt x="123543" y="81987"/>
                  </a:cubicBezTo>
                  <a:cubicBezTo>
                    <a:pt x="135735" y="77393"/>
                    <a:pt x="135735" y="91175"/>
                    <a:pt x="143421" y="89585"/>
                  </a:cubicBezTo>
                  <a:cubicBezTo>
                    <a:pt x="151019" y="88083"/>
                    <a:pt x="166392" y="98773"/>
                    <a:pt x="175492" y="106460"/>
                  </a:cubicBezTo>
                  <a:cubicBezTo>
                    <a:pt x="180351" y="110524"/>
                    <a:pt x="186182" y="113792"/>
                    <a:pt x="192631" y="117503"/>
                  </a:cubicBezTo>
                  <a:cubicBezTo>
                    <a:pt x="194133" y="115029"/>
                    <a:pt x="196077" y="112556"/>
                    <a:pt x="199169" y="110170"/>
                  </a:cubicBezTo>
                  <a:cubicBezTo>
                    <a:pt x="207209" y="104163"/>
                    <a:pt x="215160" y="107166"/>
                    <a:pt x="222140" y="107166"/>
                  </a:cubicBezTo>
                  <a:cubicBezTo>
                    <a:pt x="229119" y="107166"/>
                    <a:pt x="230179" y="99215"/>
                    <a:pt x="235126" y="95151"/>
                  </a:cubicBezTo>
                  <a:cubicBezTo>
                    <a:pt x="237954" y="92854"/>
                    <a:pt x="242283" y="91617"/>
                    <a:pt x="245640" y="90910"/>
                  </a:cubicBezTo>
                  <a:cubicBezTo>
                    <a:pt x="242990" y="85344"/>
                    <a:pt x="242813" y="74566"/>
                    <a:pt x="238395" y="70149"/>
                  </a:cubicBezTo>
                  <a:cubicBezTo>
                    <a:pt x="233095" y="64936"/>
                    <a:pt x="225673" y="55925"/>
                    <a:pt x="227882" y="50624"/>
                  </a:cubicBezTo>
                  <a:cubicBezTo>
                    <a:pt x="230091" y="45323"/>
                    <a:pt x="230091" y="37902"/>
                    <a:pt x="224083" y="31894"/>
                  </a:cubicBezTo>
                  <a:cubicBezTo>
                    <a:pt x="221433" y="29244"/>
                    <a:pt x="219489" y="26240"/>
                    <a:pt x="218340" y="23236"/>
                  </a:cubicBezTo>
                  <a:cubicBezTo>
                    <a:pt x="206148" y="21646"/>
                    <a:pt x="189716" y="19879"/>
                    <a:pt x="186094" y="21116"/>
                  </a:cubicBezTo>
                  <a:cubicBezTo>
                    <a:pt x="180086" y="23148"/>
                    <a:pt x="156055" y="4064"/>
                    <a:pt x="152079" y="1061"/>
                  </a:cubicBezTo>
                  <a:cubicBezTo>
                    <a:pt x="149429" y="-883"/>
                    <a:pt x="131671" y="177"/>
                    <a:pt x="115680" y="1591"/>
                  </a:cubicBezTo>
                  <a:cubicBezTo>
                    <a:pt x="106492" y="11839"/>
                    <a:pt x="113118" y="19349"/>
                    <a:pt x="112588" y="35075"/>
                  </a:cubicBezTo>
                  <a:cubicBezTo>
                    <a:pt x="112058" y="51066"/>
                    <a:pt x="94565" y="48062"/>
                    <a:pt x="85112" y="48062"/>
                  </a:cubicBezTo>
                  <a:cubicBezTo>
                    <a:pt x="75570" y="48062"/>
                    <a:pt x="60109" y="19525"/>
                    <a:pt x="55074" y="12988"/>
                  </a:cubicBezTo>
                  <a:cubicBezTo>
                    <a:pt x="50038" y="6538"/>
                    <a:pt x="34047" y="21027"/>
                    <a:pt x="22562" y="28007"/>
                  </a:cubicBezTo>
                  <a:cubicBezTo>
                    <a:pt x="11076" y="34986"/>
                    <a:pt x="17084" y="48503"/>
                    <a:pt x="9044" y="55041"/>
                  </a:cubicBezTo>
                  <a:cubicBezTo>
                    <a:pt x="1093" y="61579"/>
                    <a:pt x="-3943" y="72534"/>
                    <a:pt x="4009" y="87023"/>
                  </a:cubicBezTo>
                  <a:cubicBezTo>
                    <a:pt x="4362" y="87642"/>
                    <a:pt x="4539" y="88260"/>
                    <a:pt x="4892" y="88790"/>
                  </a:cubicBezTo>
                  <a:cubicBezTo>
                    <a:pt x="14875" y="87995"/>
                    <a:pt x="25566" y="86140"/>
                    <a:pt x="31661" y="81811"/>
                  </a:cubicBezTo>
                  <a:cubicBezTo>
                    <a:pt x="42440" y="74301"/>
                    <a:pt x="71506" y="81987"/>
                    <a:pt x="80695" y="8198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53">
              <a:extLst>
                <a:ext uri="{FF2B5EF4-FFF2-40B4-BE49-F238E27FC236}">
                  <a16:creationId xmlns:a16="http://schemas.microsoft.com/office/drawing/2014/main" id="{0EB440F5-9E9F-4BCC-AFB3-89659A7CB815}"/>
                </a:ext>
              </a:extLst>
            </p:cNvPr>
            <p:cNvSpPr/>
            <p:nvPr/>
          </p:nvSpPr>
          <p:spPr>
            <a:xfrm>
              <a:off x="6418459" y="2140034"/>
              <a:ext cx="193933" cy="119083"/>
            </a:xfrm>
            <a:custGeom>
              <a:avLst/>
              <a:gdLst>
                <a:gd name="connsiteX0" fmla="*/ 25101 w 193933"/>
                <a:gd name="connsiteY0" fmla="*/ 58369 h 119083"/>
                <a:gd name="connsiteX1" fmla="*/ 45332 w 193933"/>
                <a:gd name="connsiteY1" fmla="*/ 65878 h 119083"/>
                <a:gd name="connsiteX2" fmla="*/ 64062 w 193933"/>
                <a:gd name="connsiteY2" fmla="*/ 77098 h 119083"/>
                <a:gd name="connsiteX3" fmla="*/ 64062 w 193933"/>
                <a:gd name="connsiteY3" fmla="*/ 101129 h 119083"/>
                <a:gd name="connsiteX4" fmla="*/ 90566 w 193933"/>
                <a:gd name="connsiteY4" fmla="*/ 116855 h 119083"/>
                <a:gd name="connsiteX5" fmla="*/ 115392 w 193933"/>
                <a:gd name="connsiteY5" fmla="*/ 118622 h 119083"/>
                <a:gd name="connsiteX6" fmla="*/ 132355 w 193933"/>
                <a:gd name="connsiteY6" fmla="*/ 110582 h 119083"/>
                <a:gd name="connsiteX7" fmla="*/ 154353 w 193933"/>
                <a:gd name="connsiteY7" fmla="*/ 103603 h 119083"/>
                <a:gd name="connsiteX8" fmla="*/ 159389 w 193933"/>
                <a:gd name="connsiteY8" fmla="*/ 87612 h 119083"/>
                <a:gd name="connsiteX9" fmla="*/ 176440 w 193933"/>
                <a:gd name="connsiteY9" fmla="*/ 71621 h 119083"/>
                <a:gd name="connsiteX10" fmla="*/ 187484 w 193933"/>
                <a:gd name="connsiteY10" fmla="*/ 62609 h 119083"/>
                <a:gd name="connsiteX11" fmla="*/ 191459 w 193933"/>
                <a:gd name="connsiteY11" fmla="*/ 49622 h 119083"/>
                <a:gd name="connsiteX12" fmla="*/ 193933 w 193933"/>
                <a:gd name="connsiteY12" fmla="*/ 38932 h 119083"/>
                <a:gd name="connsiteX13" fmla="*/ 176794 w 193933"/>
                <a:gd name="connsiteY13" fmla="*/ 27888 h 119083"/>
                <a:gd name="connsiteX14" fmla="*/ 144724 w 193933"/>
                <a:gd name="connsiteY14" fmla="*/ 11014 h 119083"/>
                <a:gd name="connsiteX15" fmla="*/ 124845 w 193933"/>
                <a:gd name="connsiteY15" fmla="*/ 3416 h 119083"/>
                <a:gd name="connsiteX16" fmla="*/ 81997 w 193933"/>
                <a:gd name="connsiteY16" fmla="*/ 3416 h 119083"/>
                <a:gd name="connsiteX17" fmla="*/ 33052 w 193933"/>
                <a:gd name="connsiteY17" fmla="*/ 3416 h 119083"/>
                <a:gd name="connsiteX18" fmla="*/ 6283 w 193933"/>
                <a:gd name="connsiteY18" fmla="*/ 10396 h 119083"/>
                <a:gd name="connsiteX19" fmla="*/ 2925 w 193933"/>
                <a:gd name="connsiteY19" fmla="*/ 47148 h 119083"/>
                <a:gd name="connsiteX20" fmla="*/ 4604 w 193933"/>
                <a:gd name="connsiteY20" fmla="*/ 56513 h 119083"/>
                <a:gd name="connsiteX21" fmla="*/ 25101 w 193933"/>
                <a:gd name="connsiteY21" fmla="*/ 58369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3933" h="119083">
                  <a:moveTo>
                    <a:pt x="25101" y="58369"/>
                  </a:moveTo>
                  <a:cubicBezTo>
                    <a:pt x="28811" y="63669"/>
                    <a:pt x="40826" y="68087"/>
                    <a:pt x="45332" y="65878"/>
                  </a:cubicBezTo>
                  <a:cubicBezTo>
                    <a:pt x="49838" y="63669"/>
                    <a:pt x="64062" y="71090"/>
                    <a:pt x="64062" y="77098"/>
                  </a:cubicBezTo>
                  <a:cubicBezTo>
                    <a:pt x="64062" y="83106"/>
                    <a:pt x="60351" y="101129"/>
                    <a:pt x="64062" y="101129"/>
                  </a:cubicBezTo>
                  <a:cubicBezTo>
                    <a:pt x="67508" y="101129"/>
                    <a:pt x="89064" y="107843"/>
                    <a:pt x="90566" y="116855"/>
                  </a:cubicBezTo>
                  <a:cubicBezTo>
                    <a:pt x="100284" y="117120"/>
                    <a:pt x="111240" y="117562"/>
                    <a:pt x="115392" y="118622"/>
                  </a:cubicBezTo>
                  <a:cubicBezTo>
                    <a:pt x="123431" y="120654"/>
                    <a:pt x="128379" y="115618"/>
                    <a:pt x="132355" y="110582"/>
                  </a:cubicBezTo>
                  <a:cubicBezTo>
                    <a:pt x="136330" y="105546"/>
                    <a:pt x="150378" y="103603"/>
                    <a:pt x="154353" y="103603"/>
                  </a:cubicBezTo>
                  <a:cubicBezTo>
                    <a:pt x="158329" y="103603"/>
                    <a:pt x="158329" y="92559"/>
                    <a:pt x="159389" y="87612"/>
                  </a:cubicBezTo>
                  <a:cubicBezTo>
                    <a:pt x="160361" y="82664"/>
                    <a:pt x="170432" y="73653"/>
                    <a:pt x="176440" y="71621"/>
                  </a:cubicBezTo>
                  <a:cubicBezTo>
                    <a:pt x="182448" y="69589"/>
                    <a:pt x="181388" y="62609"/>
                    <a:pt x="187484" y="62609"/>
                  </a:cubicBezTo>
                  <a:cubicBezTo>
                    <a:pt x="193492" y="62609"/>
                    <a:pt x="192432" y="54569"/>
                    <a:pt x="191459" y="49622"/>
                  </a:cubicBezTo>
                  <a:cubicBezTo>
                    <a:pt x="190841" y="46618"/>
                    <a:pt x="191548" y="42819"/>
                    <a:pt x="193933" y="38932"/>
                  </a:cubicBezTo>
                  <a:cubicBezTo>
                    <a:pt x="187484" y="35221"/>
                    <a:pt x="181653" y="31952"/>
                    <a:pt x="176794" y="27888"/>
                  </a:cubicBezTo>
                  <a:cubicBezTo>
                    <a:pt x="167605" y="20202"/>
                    <a:pt x="152321" y="9512"/>
                    <a:pt x="144724" y="11014"/>
                  </a:cubicBezTo>
                  <a:cubicBezTo>
                    <a:pt x="137037" y="12604"/>
                    <a:pt x="137037" y="-1178"/>
                    <a:pt x="124845" y="3416"/>
                  </a:cubicBezTo>
                  <a:cubicBezTo>
                    <a:pt x="112653" y="8010"/>
                    <a:pt x="91185" y="3416"/>
                    <a:pt x="81997" y="3416"/>
                  </a:cubicBezTo>
                  <a:cubicBezTo>
                    <a:pt x="72808" y="3416"/>
                    <a:pt x="43742" y="-4270"/>
                    <a:pt x="33052" y="3416"/>
                  </a:cubicBezTo>
                  <a:cubicBezTo>
                    <a:pt x="26956" y="7745"/>
                    <a:pt x="16266" y="9600"/>
                    <a:pt x="6283" y="10396"/>
                  </a:cubicBezTo>
                  <a:cubicBezTo>
                    <a:pt x="13085" y="24355"/>
                    <a:pt x="10612" y="38490"/>
                    <a:pt x="2925" y="47148"/>
                  </a:cubicBezTo>
                  <a:cubicBezTo>
                    <a:pt x="-2552" y="53333"/>
                    <a:pt x="628" y="54128"/>
                    <a:pt x="4604" y="56513"/>
                  </a:cubicBezTo>
                  <a:cubicBezTo>
                    <a:pt x="12732" y="55718"/>
                    <a:pt x="22097" y="54128"/>
                    <a:pt x="25101" y="5836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54">
              <a:extLst>
                <a:ext uri="{FF2B5EF4-FFF2-40B4-BE49-F238E27FC236}">
                  <a16:creationId xmlns:a16="http://schemas.microsoft.com/office/drawing/2014/main" id="{0B37ABFC-F1EF-4AAB-9FA7-A8093FD580B7}"/>
                </a:ext>
              </a:extLst>
            </p:cNvPr>
            <p:cNvSpPr/>
            <p:nvPr/>
          </p:nvSpPr>
          <p:spPr>
            <a:xfrm>
              <a:off x="5934110" y="2542670"/>
              <a:ext cx="151199" cy="80155"/>
            </a:xfrm>
            <a:custGeom>
              <a:avLst/>
              <a:gdLst>
                <a:gd name="connsiteX0" fmla="*/ 134325 w 151199"/>
                <a:gd name="connsiteY0" fmla="*/ 33861 h 80155"/>
                <a:gd name="connsiteX1" fmla="*/ 117097 w 151199"/>
                <a:gd name="connsiteY1" fmla="*/ 24850 h 80155"/>
                <a:gd name="connsiteX2" fmla="*/ 117097 w 151199"/>
                <a:gd name="connsiteY2" fmla="*/ 10626 h 80155"/>
                <a:gd name="connsiteX3" fmla="*/ 97572 w 151199"/>
                <a:gd name="connsiteY3" fmla="*/ 2144 h 80155"/>
                <a:gd name="connsiteX4" fmla="*/ 74602 w 151199"/>
                <a:gd name="connsiteY4" fmla="*/ 3116 h 80155"/>
                <a:gd name="connsiteX5" fmla="*/ 45889 w 151199"/>
                <a:gd name="connsiteY5" fmla="*/ 4088 h 80155"/>
                <a:gd name="connsiteX6" fmla="*/ 41295 w 151199"/>
                <a:gd name="connsiteY6" fmla="*/ 9124 h 80155"/>
                <a:gd name="connsiteX7" fmla="*/ 24067 w 151199"/>
                <a:gd name="connsiteY7" fmla="*/ 23348 h 80155"/>
                <a:gd name="connsiteX8" fmla="*/ 2333 w 151199"/>
                <a:gd name="connsiteY8" fmla="*/ 50382 h 80155"/>
                <a:gd name="connsiteX9" fmla="*/ 6839 w 151199"/>
                <a:gd name="connsiteY9" fmla="*/ 61602 h 80155"/>
                <a:gd name="connsiteX10" fmla="*/ 21859 w 151199"/>
                <a:gd name="connsiteY10" fmla="*/ 63104 h 80155"/>
                <a:gd name="connsiteX11" fmla="*/ 27866 w 151199"/>
                <a:gd name="connsiteY11" fmla="*/ 79625 h 80155"/>
                <a:gd name="connsiteX12" fmla="*/ 27778 w 151199"/>
                <a:gd name="connsiteY12" fmla="*/ 80155 h 80155"/>
                <a:gd name="connsiteX13" fmla="*/ 56668 w 151199"/>
                <a:gd name="connsiteY13" fmla="*/ 78123 h 80155"/>
                <a:gd name="connsiteX14" fmla="*/ 73630 w 151199"/>
                <a:gd name="connsiteY14" fmla="*/ 54093 h 80155"/>
                <a:gd name="connsiteX15" fmla="*/ 92625 w 151199"/>
                <a:gd name="connsiteY15" fmla="*/ 77151 h 80155"/>
                <a:gd name="connsiteX16" fmla="*/ 101636 w 151199"/>
                <a:gd name="connsiteY16" fmla="*/ 65136 h 80155"/>
                <a:gd name="connsiteX17" fmla="*/ 113652 w 151199"/>
                <a:gd name="connsiteY17" fmla="*/ 58157 h 80155"/>
                <a:gd name="connsiteX18" fmla="*/ 129642 w 151199"/>
                <a:gd name="connsiteY18" fmla="*/ 54181 h 80155"/>
                <a:gd name="connsiteX19" fmla="*/ 139626 w 151199"/>
                <a:gd name="connsiteY19" fmla="*/ 50205 h 80155"/>
                <a:gd name="connsiteX20" fmla="*/ 144662 w 151199"/>
                <a:gd name="connsiteY20" fmla="*/ 42166 h 80155"/>
                <a:gd name="connsiteX21" fmla="*/ 151199 w 151199"/>
                <a:gd name="connsiteY21" fmla="*/ 36070 h 80155"/>
                <a:gd name="connsiteX22" fmla="*/ 134325 w 151199"/>
                <a:gd name="connsiteY22" fmla="*/ 33861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199" h="80155">
                  <a:moveTo>
                    <a:pt x="134325" y="33861"/>
                  </a:moveTo>
                  <a:cubicBezTo>
                    <a:pt x="127611" y="36865"/>
                    <a:pt x="117097" y="27853"/>
                    <a:pt x="117097" y="24850"/>
                  </a:cubicBezTo>
                  <a:cubicBezTo>
                    <a:pt x="117097" y="22729"/>
                    <a:pt x="115684" y="15308"/>
                    <a:pt x="117097" y="10626"/>
                  </a:cubicBezTo>
                  <a:cubicBezTo>
                    <a:pt x="111531" y="7798"/>
                    <a:pt x="103492" y="3911"/>
                    <a:pt x="97572" y="2144"/>
                  </a:cubicBezTo>
                  <a:cubicBezTo>
                    <a:pt x="87589" y="-860"/>
                    <a:pt x="82553" y="-860"/>
                    <a:pt x="74602" y="3116"/>
                  </a:cubicBezTo>
                  <a:cubicBezTo>
                    <a:pt x="69478" y="5678"/>
                    <a:pt x="55431" y="4971"/>
                    <a:pt x="45889" y="4088"/>
                  </a:cubicBezTo>
                  <a:cubicBezTo>
                    <a:pt x="45006" y="7092"/>
                    <a:pt x="43680" y="9124"/>
                    <a:pt x="41295" y="9124"/>
                  </a:cubicBezTo>
                  <a:cubicBezTo>
                    <a:pt x="34581" y="9124"/>
                    <a:pt x="25569" y="15838"/>
                    <a:pt x="24067" y="23348"/>
                  </a:cubicBezTo>
                  <a:cubicBezTo>
                    <a:pt x="22565" y="30857"/>
                    <a:pt x="6839" y="36865"/>
                    <a:pt x="2333" y="50382"/>
                  </a:cubicBezTo>
                  <a:cubicBezTo>
                    <a:pt x="-2172" y="63899"/>
                    <a:pt x="125" y="69907"/>
                    <a:pt x="6839" y="61602"/>
                  </a:cubicBezTo>
                  <a:cubicBezTo>
                    <a:pt x="13554" y="53386"/>
                    <a:pt x="21859" y="56390"/>
                    <a:pt x="21859" y="63104"/>
                  </a:cubicBezTo>
                  <a:cubicBezTo>
                    <a:pt x="21859" y="69819"/>
                    <a:pt x="30870" y="70614"/>
                    <a:pt x="27866" y="79625"/>
                  </a:cubicBezTo>
                  <a:cubicBezTo>
                    <a:pt x="27778" y="79802"/>
                    <a:pt x="27778" y="79979"/>
                    <a:pt x="27778" y="80155"/>
                  </a:cubicBezTo>
                  <a:cubicBezTo>
                    <a:pt x="38026" y="79272"/>
                    <a:pt x="52250" y="78123"/>
                    <a:pt x="56668" y="78123"/>
                  </a:cubicBezTo>
                  <a:cubicBezTo>
                    <a:pt x="63647" y="78123"/>
                    <a:pt x="70626" y="56125"/>
                    <a:pt x="73630" y="54093"/>
                  </a:cubicBezTo>
                  <a:cubicBezTo>
                    <a:pt x="76634" y="52061"/>
                    <a:pt x="84674" y="70084"/>
                    <a:pt x="92625" y="77151"/>
                  </a:cubicBezTo>
                  <a:cubicBezTo>
                    <a:pt x="100576" y="84131"/>
                    <a:pt x="101636" y="71144"/>
                    <a:pt x="101636" y="65136"/>
                  </a:cubicBezTo>
                  <a:cubicBezTo>
                    <a:pt x="101636" y="59128"/>
                    <a:pt x="108616" y="57096"/>
                    <a:pt x="113652" y="58157"/>
                  </a:cubicBezTo>
                  <a:cubicBezTo>
                    <a:pt x="118687" y="59128"/>
                    <a:pt x="129642" y="61161"/>
                    <a:pt x="129642" y="54181"/>
                  </a:cubicBezTo>
                  <a:cubicBezTo>
                    <a:pt x="129642" y="47202"/>
                    <a:pt x="135651" y="50205"/>
                    <a:pt x="139626" y="50205"/>
                  </a:cubicBezTo>
                  <a:cubicBezTo>
                    <a:pt x="143602" y="50205"/>
                    <a:pt x="144662" y="42166"/>
                    <a:pt x="144662" y="42166"/>
                  </a:cubicBezTo>
                  <a:lnTo>
                    <a:pt x="151199" y="36070"/>
                  </a:lnTo>
                  <a:cubicBezTo>
                    <a:pt x="145810" y="33331"/>
                    <a:pt x="139626" y="31476"/>
                    <a:pt x="134325" y="3386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155">
              <a:extLst>
                <a:ext uri="{FF2B5EF4-FFF2-40B4-BE49-F238E27FC236}">
                  <a16:creationId xmlns:a16="http://schemas.microsoft.com/office/drawing/2014/main" id="{968E1EEE-6F14-46DA-859B-8422C62F423B}"/>
                </a:ext>
              </a:extLst>
            </p:cNvPr>
            <p:cNvSpPr/>
            <p:nvPr/>
          </p:nvSpPr>
          <p:spPr>
            <a:xfrm>
              <a:off x="5929668" y="2218458"/>
              <a:ext cx="300464" cy="338629"/>
            </a:xfrm>
            <a:custGeom>
              <a:avLst/>
              <a:gdLst>
                <a:gd name="connsiteX0" fmla="*/ 38051 w 300464"/>
                <a:gd name="connsiteY0" fmla="*/ 89231 h 338629"/>
                <a:gd name="connsiteX1" fmla="*/ 20999 w 300464"/>
                <a:gd name="connsiteY1" fmla="*/ 105222 h 338629"/>
                <a:gd name="connsiteX2" fmla="*/ 32043 w 300464"/>
                <a:gd name="connsiteY2" fmla="*/ 123245 h 338629"/>
                <a:gd name="connsiteX3" fmla="*/ 25064 w 300464"/>
                <a:gd name="connsiteY3" fmla="*/ 134289 h 338629"/>
                <a:gd name="connsiteX4" fmla="*/ 6069 w 300464"/>
                <a:gd name="connsiteY4" fmla="*/ 143300 h 338629"/>
                <a:gd name="connsiteX5" fmla="*/ 4037 w 300464"/>
                <a:gd name="connsiteY5" fmla="*/ 159291 h 338629"/>
                <a:gd name="connsiteX6" fmla="*/ 61 w 300464"/>
                <a:gd name="connsiteY6" fmla="*/ 186326 h 338629"/>
                <a:gd name="connsiteX7" fmla="*/ 9073 w 300464"/>
                <a:gd name="connsiteY7" fmla="*/ 207352 h 338629"/>
                <a:gd name="connsiteX8" fmla="*/ 2093 w 300464"/>
                <a:gd name="connsiteY8" fmla="*/ 220340 h 338629"/>
                <a:gd name="connsiteX9" fmla="*/ 12783 w 300464"/>
                <a:gd name="connsiteY9" fmla="*/ 248346 h 338629"/>
                <a:gd name="connsiteX10" fmla="*/ 20293 w 300464"/>
                <a:gd name="connsiteY10" fmla="*/ 252321 h 338629"/>
                <a:gd name="connsiteX11" fmla="*/ 42026 w 300464"/>
                <a:gd name="connsiteY11" fmla="*/ 262835 h 338629"/>
                <a:gd name="connsiteX12" fmla="*/ 60049 w 300464"/>
                <a:gd name="connsiteY12" fmla="*/ 268843 h 338629"/>
                <a:gd name="connsiteX13" fmla="*/ 66852 w 300464"/>
                <a:gd name="connsiteY13" fmla="*/ 280151 h 338629"/>
                <a:gd name="connsiteX14" fmla="*/ 53335 w 300464"/>
                <a:gd name="connsiteY14" fmla="*/ 307892 h 338629"/>
                <a:gd name="connsiteX15" fmla="*/ 50419 w 300464"/>
                <a:gd name="connsiteY15" fmla="*/ 328389 h 338629"/>
                <a:gd name="connsiteX16" fmla="*/ 79133 w 300464"/>
                <a:gd name="connsiteY16" fmla="*/ 327417 h 338629"/>
                <a:gd name="connsiteX17" fmla="*/ 102103 w 300464"/>
                <a:gd name="connsiteY17" fmla="*/ 326445 h 338629"/>
                <a:gd name="connsiteX18" fmla="*/ 121628 w 300464"/>
                <a:gd name="connsiteY18" fmla="*/ 334927 h 338629"/>
                <a:gd name="connsiteX19" fmla="*/ 125338 w 300464"/>
                <a:gd name="connsiteY19" fmla="*/ 331128 h 338629"/>
                <a:gd name="connsiteX20" fmla="*/ 144863 w 300464"/>
                <a:gd name="connsiteY20" fmla="*/ 336340 h 338629"/>
                <a:gd name="connsiteX21" fmla="*/ 165095 w 300464"/>
                <a:gd name="connsiteY21" fmla="*/ 333336 h 338629"/>
                <a:gd name="connsiteX22" fmla="*/ 184620 w 300464"/>
                <a:gd name="connsiteY22" fmla="*/ 331834 h 338629"/>
                <a:gd name="connsiteX23" fmla="*/ 219164 w 300464"/>
                <a:gd name="connsiteY23" fmla="*/ 325120 h 338629"/>
                <a:gd name="connsiteX24" fmla="*/ 232681 w 300464"/>
                <a:gd name="connsiteY24" fmla="*/ 315402 h 338629"/>
                <a:gd name="connsiteX25" fmla="*/ 246198 w 300464"/>
                <a:gd name="connsiteY25" fmla="*/ 294375 h 338629"/>
                <a:gd name="connsiteX26" fmla="*/ 264928 w 300464"/>
                <a:gd name="connsiteY26" fmla="*/ 279356 h 338629"/>
                <a:gd name="connsiteX27" fmla="*/ 229677 w 300464"/>
                <a:gd name="connsiteY27" fmla="*/ 253117 h 338629"/>
                <a:gd name="connsiteX28" fmla="*/ 218369 w 300464"/>
                <a:gd name="connsiteY28" fmla="*/ 224580 h 338629"/>
                <a:gd name="connsiteX29" fmla="*/ 216160 w 300464"/>
                <a:gd name="connsiteY29" fmla="*/ 206557 h 338629"/>
                <a:gd name="connsiteX30" fmla="*/ 251411 w 300464"/>
                <a:gd name="connsiteY30" fmla="*/ 193040 h 338629"/>
                <a:gd name="connsiteX31" fmla="*/ 279152 w 300464"/>
                <a:gd name="connsiteY31" fmla="*/ 180318 h 338629"/>
                <a:gd name="connsiteX32" fmla="*/ 297175 w 300464"/>
                <a:gd name="connsiteY32" fmla="*/ 179523 h 338629"/>
                <a:gd name="connsiteX33" fmla="*/ 297970 w 300464"/>
                <a:gd name="connsiteY33" fmla="*/ 160793 h 338629"/>
                <a:gd name="connsiteX34" fmla="*/ 289753 w 300464"/>
                <a:gd name="connsiteY34" fmla="*/ 133759 h 338629"/>
                <a:gd name="connsiteX35" fmla="*/ 285248 w 300464"/>
                <a:gd name="connsiteY35" fmla="*/ 115736 h 338629"/>
                <a:gd name="connsiteX36" fmla="*/ 277738 w 300464"/>
                <a:gd name="connsiteY36" fmla="*/ 99215 h 338629"/>
                <a:gd name="connsiteX37" fmla="*/ 275441 w 300464"/>
                <a:gd name="connsiteY37" fmla="*/ 85697 h 338629"/>
                <a:gd name="connsiteX38" fmla="*/ 276148 w 300464"/>
                <a:gd name="connsiteY38" fmla="*/ 50447 h 338629"/>
                <a:gd name="connsiteX39" fmla="*/ 275971 w 300464"/>
                <a:gd name="connsiteY39" fmla="*/ 46294 h 338629"/>
                <a:gd name="connsiteX40" fmla="*/ 273145 w 300464"/>
                <a:gd name="connsiteY40" fmla="*/ 42142 h 338629"/>
                <a:gd name="connsiteX41" fmla="*/ 253178 w 300464"/>
                <a:gd name="connsiteY41" fmla="*/ 31098 h 338629"/>
                <a:gd name="connsiteX42" fmla="*/ 256181 w 300464"/>
                <a:gd name="connsiteY42" fmla="*/ 11574 h 338629"/>
                <a:gd name="connsiteX43" fmla="*/ 226232 w 300464"/>
                <a:gd name="connsiteY43" fmla="*/ 19525 h 338629"/>
                <a:gd name="connsiteX44" fmla="*/ 188242 w 300464"/>
                <a:gd name="connsiteY44" fmla="*/ 41523 h 338629"/>
                <a:gd name="connsiteX45" fmla="*/ 170749 w 300464"/>
                <a:gd name="connsiteY45" fmla="*/ 28536 h 338629"/>
                <a:gd name="connsiteX46" fmla="*/ 158734 w 300464"/>
                <a:gd name="connsiteY46" fmla="*/ 22529 h 338629"/>
                <a:gd name="connsiteX47" fmla="*/ 133731 w 300464"/>
                <a:gd name="connsiteY47" fmla="*/ 10513 h 338629"/>
                <a:gd name="connsiteX48" fmla="*/ 131788 w 300464"/>
                <a:gd name="connsiteY48" fmla="*/ 2739 h 338629"/>
                <a:gd name="connsiteX49" fmla="*/ 119242 w 300464"/>
                <a:gd name="connsiteY49" fmla="*/ 3004 h 338629"/>
                <a:gd name="connsiteX50" fmla="*/ 88320 w 300464"/>
                <a:gd name="connsiteY50" fmla="*/ 0 h 338629"/>
                <a:gd name="connsiteX51" fmla="*/ 94152 w 300464"/>
                <a:gd name="connsiteY51" fmla="*/ 15991 h 338629"/>
                <a:gd name="connsiteX52" fmla="*/ 103163 w 300464"/>
                <a:gd name="connsiteY52" fmla="*/ 44969 h 338629"/>
                <a:gd name="connsiteX53" fmla="*/ 88674 w 300464"/>
                <a:gd name="connsiteY53" fmla="*/ 58486 h 338629"/>
                <a:gd name="connsiteX54" fmla="*/ 63672 w 300464"/>
                <a:gd name="connsiteY54" fmla="*/ 54952 h 338629"/>
                <a:gd name="connsiteX55" fmla="*/ 38139 w 300464"/>
                <a:gd name="connsiteY55" fmla="*/ 58928 h 338629"/>
                <a:gd name="connsiteX56" fmla="*/ 37167 w 300464"/>
                <a:gd name="connsiteY56" fmla="*/ 65996 h 338629"/>
                <a:gd name="connsiteX57" fmla="*/ 38051 w 300464"/>
                <a:gd name="connsiteY57" fmla="*/ 89231 h 338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00464" h="338629">
                  <a:moveTo>
                    <a:pt x="38051" y="89231"/>
                  </a:moveTo>
                  <a:cubicBezTo>
                    <a:pt x="30011" y="101247"/>
                    <a:pt x="19056" y="102219"/>
                    <a:pt x="20999" y="105222"/>
                  </a:cubicBezTo>
                  <a:cubicBezTo>
                    <a:pt x="23032" y="108226"/>
                    <a:pt x="35047" y="118209"/>
                    <a:pt x="32043" y="123245"/>
                  </a:cubicBezTo>
                  <a:cubicBezTo>
                    <a:pt x="29039" y="128281"/>
                    <a:pt x="25064" y="125277"/>
                    <a:pt x="25064" y="134289"/>
                  </a:cubicBezTo>
                  <a:cubicBezTo>
                    <a:pt x="25064" y="143300"/>
                    <a:pt x="11016" y="143300"/>
                    <a:pt x="6069" y="143300"/>
                  </a:cubicBezTo>
                  <a:cubicBezTo>
                    <a:pt x="1033" y="143300"/>
                    <a:pt x="7040" y="152312"/>
                    <a:pt x="4037" y="159291"/>
                  </a:cubicBezTo>
                  <a:cubicBezTo>
                    <a:pt x="1033" y="166271"/>
                    <a:pt x="1033" y="180318"/>
                    <a:pt x="61" y="186326"/>
                  </a:cubicBezTo>
                  <a:cubicBezTo>
                    <a:pt x="-911" y="192333"/>
                    <a:pt x="10044" y="202317"/>
                    <a:pt x="9073" y="207352"/>
                  </a:cubicBezTo>
                  <a:cubicBezTo>
                    <a:pt x="8101" y="212388"/>
                    <a:pt x="61" y="216364"/>
                    <a:pt x="2093" y="220340"/>
                  </a:cubicBezTo>
                  <a:cubicBezTo>
                    <a:pt x="3948" y="224139"/>
                    <a:pt x="11193" y="229881"/>
                    <a:pt x="12783" y="248346"/>
                  </a:cubicBezTo>
                  <a:cubicBezTo>
                    <a:pt x="16229" y="249318"/>
                    <a:pt x="19056" y="250643"/>
                    <a:pt x="20293" y="252321"/>
                  </a:cubicBezTo>
                  <a:cubicBezTo>
                    <a:pt x="24798" y="258329"/>
                    <a:pt x="32308" y="262835"/>
                    <a:pt x="42026" y="262835"/>
                  </a:cubicBezTo>
                  <a:cubicBezTo>
                    <a:pt x="51745" y="262835"/>
                    <a:pt x="55544" y="269638"/>
                    <a:pt x="60049" y="268843"/>
                  </a:cubicBezTo>
                  <a:cubicBezTo>
                    <a:pt x="64555" y="268136"/>
                    <a:pt x="76571" y="271846"/>
                    <a:pt x="66852" y="280151"/>
                  </a:cubicBezTo>
                  <a:cubicBezTo>
                    <a:pt x="57134" y="288367"/>
                    <a:pt x="55544" y="298174"/>
                    <a:pt x="53335" y="307892"/>
                  </a:cubicBezTo>
                  <a:cubicBezTo>
                    <a:pt x="51833" y="314253"/>
                    <a:pt x="51921" y="323000"/>
                    <a:pt x="50419" y="328389"/>
                  </a:cubicBezTo>
                  <a:cubicBezTo>
                    <a:pt x="59961" y="329184"/>
                    <a:pt x="74008" y="329891"/>
                    <a:pt x="79133" y="327417"/>
                  </a:cubicBezTo>
                  <a:cubicBezTo>
                    <a:pt x="87084" y="323441"/>
                    <a:pt x="92119" y="323441"/>
                    <a:pt x="102103" y="326445"/>
                  </a:cubicBezTo>
                  <a:cubicBezTo>
                    <a:pt x="108110" y="328212"/>
                    <a:pt x="116062" y="332100"/>
                    <a:pt x="121628" y="334927"/>
                  </a:cubicBezTo>
                  <a:cubicBezTo>
                    <a:pt x="122246" y="332895"/>
                    <a:pt x="123306" y="331393"/>
                    <a:pt x="125338" y="331128"/>
                  </a:cubicBezTo>
                  <a:cubicBezTo>
                    <a:pt x="132141" y="330421"/>
                    <a:pt x="140357" y="343850"/>
                    <a:pt x="144863" y="336340"/>
                  </a:cubicBezTo>
                  <a:cubicBezTo>
                    <a:pt x="149369" y="328831"/>
                    <a:pt x="159883" y="330333"/>
                    <a:pt x="165095" y="333336"/>
                  </a:cubicBezTo>
                  <a:cubicBezTo>
                    <a:pt x="170396" y="336340"/>
                    <a:pt x="178612" y="337842"/>
                    <a:pt x="184620" y="331834"/>
                  </a:cubicBezTo>
                  <a:cubicBezTo>
                    <a:pt x="190627" y="325827"/>
                    <a:pt x="213863" y="322823"/>
                    <a:pt x="219164" y="325120"/>
                  </a:cubicBezTo>
                  <a:cubicBezTo>
                    <a:pt x="224465" y="327417"/>
                    <a:pt x="237893" y="333336"/>
                    <a:pt x="232681" y="315402"/>
                  </a:cubicBezTo>
                  <a:cubicBezTo>
                    <a:pt x="227380" y="297379"/>
                    <a:pt x="243901" y="301178"/>
                    <a:pt x="246198" y="294375"/>
                  </a:cubicBezTo>
                  <a:cubicBezTo>
                    <a:pt x="248407" y="287661"/>
                    <a:pt x="267932" y="284657"/>
                    <a:pt x="264928" y="279356"/>
                  </a:cubicBezTo>
                  <a:cubicBezTo>
                    <a:pt x="261924" y="274055"/>
                    <a:pt x="237187" y="258329"/>
                    <a:pt x="229677" y="253117"/>
                  </a:cubicBezTo>
                  <a:cubicBezTo>
                    <a:pt x="222168" y="247816"/>
                    <a:pt x="222168" y="231295"/>
                    <a:pt x="218369" y="224580"/>
                  </a:cubicBezTo>
                  <a:cubicBezTo>
                    <a:pt x="214658" y="217777"/>
                    <a:pt x="206354" y="208854"/>
                    <a:pt x="216160" y="206557"/>
                  </a:cubicBezTo>
                  <a:cubicBezTo>
                    <a:pt x="225878" y="204260"/>
                    <a:pt x="243194" y="200550"/>
                    <a:pt x="251411" y="193040"/>
                  </a:cubicBezTo>
                  <a:cubicBezTo>
                    <a:pt x="259627" y="185530"/>
                    <a:pt x="274646" y="184824"/>
                    <a:pt x="279152" y="180318"/>
                  </a:cubicBezTo>
                  <a:cubicBezTo>
                    <a:pt x="283658" y="175812"/>
                    <a:pt x="294171" y="184029"/>
                    <a:pt x="297175" y="179523"/>
                  </a:cubicBezTo>
                  <a:cubicBezTo>
                    <a:pt x="300179" y="175017"/>
                    <a:pt x="302388" y="166006"/>
                    <a:pt x="297970" y="160793"/>
                  </a:cubicBezTo>
                  <a:cubicBezTo>
                    <a:pt x="293464" y="155492"/>
                    <a:pt x="290460" y="146569"/>
                    <a:pt x="289753" y="133759"/>
                  </a:cubicBezTo>
                  <a:cubicBezTo>
                    <a:pt x="288959" y="121036"/>
                    <a:pt x="285248" y="121743"/>
                    <a:pt x="285248" y="115736"/>
                  </a:cubicBezTo>
                  <a:cubicBezTo>
                    <a:pt x="285248" y="109728"/>
                    <a:pt x="283039" y="102219"/>
                    <a:pt x="277738" y="99215"/>
                  </a:cubicBezTo>
                  <a:cubicBezTo>
                    <a:pt x="272526" y="96211"/>
                    <a:pt x="270229" y="94002"/>
                    <a:pt x="275441" y="85697"/>
                  </a:cubicBezTo>
                  <a:cubicBezTo>
                    <a:pt x="280742" y="77393"/>
                    <a:pt x="278445" y="56454"/>
                    <a:pt x="276148" y="50447"/>
                  </a:cubicBezTo>
                  <a:cubicBezTo>
                    <a:pt x="275706" y="49298"/>
                    <a:pt x="275795" y="47885"/>
                    <a:pt x="275971" y="46294"/>
                  </a:cubicBezTo>
                  <a:cubicBezTo>
                    <a:pt x="274646" y="45676"/>
                    <a:pt x="273586" y="44351"/>
                    <a:pt x="273145" y="42142"/>
                  </a:cubicBezTo>
                  <a:cubicBezTo>
                    <a:pt x="271642" y="34102"/>
                    <a:pt x="266165" y="31098"/>
                    <a:pt x="253178" y="31098"/>
                  </a:cubicBezTo>
                  <a:cubicBezTo>
                    <a:pt x="240190" y="31098"/>
                    <a:pt x="261129" y="18111"/>
                    <a:pt x="256181" y="11574"/>
                  </a:cubicBezTo>
                  <a:cubicBezTo>
                    <a:pt x="251234" y="5124"/>
                    <a:pt x="238159" y="23589"/>
                    <a:pt x="226232" y="19525"/>
                  </a:cubicBezTo>
                  <a:cubicBezTo>
                    <a:pt x="214216" y="15549"/>
                    <a:pt x="198755" y="33572"/>
                    <a:pt x="188242" y="41523"/>
                  </a:cubicBezTo>
                  <a:cubicBezTo>
                    <a:pt x="177728" y="49563"/>
                    <a:pt x="162710" y="40022"/>
                    <a:pt x="170749" y="28536"/>
                  </a:cubicBezTo>
                  <a:cubicBezTo>
                    <a:pt x="178701" y="17051"/>
                    <a:pt x="170749" y="18023"/>
                    <a:pt x="158734" y="22529"/>
                  </a:cubicBezTo>
                  <a:cubicBezTo>
                    <a:pt x="146719" y="27034"/>
                    <a:pt x="132230" y="21557"/>
                    <a:pt x="133731" y="10513"/>
                  </a:cubicBezTo>
                  <a:cubicBezTo>
                    <a:pt x="134085" y="7775"/>
                    <a:pt x="133201" y="5124"/>
                    <a:pt x="131788" y="2739"/>
                  </a:cubicBezTo>
                  <a:cubicBezTo>
                    <a:pt x="125957" y="3534"/>
                    <a:pt x="121451" y="3711"/>
                    <a:pt x="119242" y="3004"/>
                  </a:cubicBezTo>
                  <a:cubicBezTo>
                    <a:pt x="113853" y="1237"/>
                    <a:pt x="101661" y="265"/>
                    <a:pt x="88320" y="0"/>
                  </a:cubicBezTo>
                  <a:cubicBezTo>
                    <a:pt x="92296" y="5831"/>
                    <a:pt x="96625" y="11485"/>
                    <a:pt x="94152" y="15991"/>
                  </a:cubicBezTo>
                  <a:cubicBezTo>
                    <a:pt x="89646" y="24472"/>
                    <a:pt x="96714" y="32512"/>
                    <a:pt x="103163" y="44969"/>
                  </a:cubicBezTo>
                  <a:cubicBezTo>
                    <a:pt x="109701" y="57515"/>
                    <a:pt x="89204" y="50447"/>
                    <a:pt x="88674" y="58486"/>
                  </a:cubicBezTo>
                  <a:cubicBezTo>
                    <a:pt x="88144" y="66526"/>
                    <a:pt x="69679" y="57956"/>
                    <a:pt x="63672" y="54952"/>
                  </a:cubicBezTo>
                  <a:cubicBezTo>
                    <a:pt x="57664" y="51949"/>
                    <a:pt x="37697" y="53981"/>
                    <a:pt x="38139" y="58928"/>
                  </a:cubicBezTo>
                  <a:cubicBezTo>
                    <a:pt x="38316" y="60960"/>
                    <a:pt x="38051" y="63699"/>
                    <a:pt x="37167" y="65996"/>
                  </a:cubicBezTo>
                  <a:cubicBezTo>
                    <a:pt x="39729" y="75979"/>
                    <a:pt x="40878" y="84902"/>
                    <a:pt x="38051" y="8923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156">
              <a:extLst>
                <a:ext uri="{FF2B5EF4-FFF2-40B4-BE49-F238E27FC236}">
                  <a16:creationId xmlns:a16="http://schemas.microsoft.com/office/drawing/2014/main" id="{32568F1E-7FF0-49C3-97D5-31D331C3B80B}"/>
                </a:ext>
              </a:extLst>
            </p:cNvPr>
            <p:cNvSpPr/>
            <p:nvPr/>
          </p:nvSpPr>
          <p:spPr>
            <a:xfrm>
              <a:off x="6422798" y="1401477"/>
              <a:ext cx="353963" cy="561269"/>
            </a:xfrm>
            <a:custGeom>
              <a:avLst/>
              <a:gdLst>
                <a:gd name="connsiteX0" fmla="*/ 302061 w 353963"/>
                <a:gd name="connsiteY0" fmla="*/ 471099 h 561269"/>
                <a:gd name="connsiteX1" fmla="*/ 352066 w 353963"/>
                <a:gd name="connsiteY1" fmla="*/ 423126 h 561269"/>
                <a:gd name="connsiteX2" fmla="*/ 343055 w 353963"/>
                <a:gd name="connsiteY2" fmla="*/ 396092 h 561269"/>
                <a:gd name="connsiteX3" fmla="*/ 300029 w 353963"/>
                <a:gd name="connsiteY3" fmla="*/ 363138 h 561269"/>
                <a:gd name="connsiteX4" fmla="*/ 321056 w 353963"/>
                <a:gd name="connsiteY4" fmla="*/ 344143 h 561269"/>
                <a:gd name="connsiteX5" fmla="*/ 303033 w 353963"/>
                <a:gd name="connsiteY5" fmla="*/ 326120 h 561269"/>
                <a:gd name="connsiteX6" fmla="*/ 308069 w 353963"/>
                <a:gd name="connsiteY6" fmla="*/ 309069 h 561269"/>
                <a:gd name="connsiteX7" fmla="*/ 291018 w 353963"/>
                <a:gd name="connsiteY7" fmla="*/ 298026 h 561269"/>
                <a:gd name="connsiteX8" fmla="*/ 298969 w 353963"/>
                <a:gd name="connsiteY8" fmla="*/ 288042 h 561269"/>
                <a:gd name="connsiteX9" fmla="*/ 294022 w 353963"/>
                <a:gd name="connsiteY9" fmla="*/ 261980 h 561269"/>
                <a:gd name="connsiteX10" fmla="*/ 304977 w 353963"/>
                <a:gd name="connsiteY10" fmla="*/ 242013 h 561269"/>
                <a:gd name="connsiteX11" fmla="*/ 272995 w 353963"/>
                <a:gd name="connsiteY11" fmla="*/ 190948 h 561269"/>
                <a:gd name="connsiteX12" fmla="*/ 282978 w 353963"/>
                <a:gd name="connsiteY12" fmla="*/ 170981 h 561269"/>
                <a:gd name="connsiteX13" fmla="*/ 304005 w 353963"/>
                <a:gd name="connsiteY13" fmla="*/ 145979 h 561269"/>
                <a:gd name="connsiteX14" fmla="*/ 279974 w 353963"/>
                <a:gd name="connsiteY14" fmla="*/ 120976 h 561269"/>
                <a:gd name="connsiteX15" fmla="*/ 258947 w 353963"/>
                <a:gd name="connsiteY15" fmla="*/ 108961 h 561269"/>
                <a:gd name="connsiteX16" fmla="*/ 253912 w 353963"/>
                <a:gd name="connsiteY16" fmla="*/ 89966 h 561269"/>
                <a:gd name="connsiteX17" fmla="*/ 258947 w 353963"/>
                <a:gd name="connsiteY17" fmla="*/ 71943 h 561269"/>
                <a:gd name="connsiteX18" fmla="*/ 271935 w 353963"/>
                <a:gd name="connsiteY18" fmla="*/ 61960 h 561269"/>
                <a:gd name="connsiteX19" fmla="*/ 279444 w 353963"/>
                <a:gd name="connsiteY19" fmla="*/ 49680 h 561269"/>
                <a:gd name="connsiteX20" fmla="*/ 279444 w 353963"/>
                <a:gd name="connsiteY20" fmla="*/ 30862 h 561269"/>
                <a:gd name="connsiteX21" fmla="*/ 244105 w 353963"/>
                <a:gd name="connsiteY21" fmla="*/ 6743 h 561269"/>
                <a:gd name="connsiteX22" fmla="*/ 216806 w 353963"/>
                <a:gd name="connsiteY22" fmla="*/ 6743 h 561269"/>
                <a:gd name="connsiteX23" fmla="*/ 183057 w 353963"/>
                <a:gd name="connsiteY23" fmla="*/ 14782 h 561269"/>
                <a:gd name="connsiteX24" fmla="*/ 162206 w 353963"/>
                <a:gd name="connsiteY24" fmla="*/ 37311 h 561269"/>
                <a:gd name="connsiteX25" fmla="*/ 155757 w 353963"/>
                <a:gd name="connsiteY25" fmla="*/ 66289 h 561269"/>
                <a:gd name="connsiteX26" fmla="*/ 141268 w 353963"/>
                <a:gd name="connsiteY26" fmla="*/ 85549 h 561269"/>
                <a:gd name="connsiteX27" fmla="*/ 122008 w 353963"/>
                <a:gd name="connsiteY27" fmla="*/ 80690 h 561269"/>
                <a:gd name="connsiteX28" fmla="*/ 96299 w 353963"/>
                <a:gd name="connsiteY28" fmla="*/ 79100 h 561269"/>
                <a:gd name="connsiteX29" fmla="*/ 59370 w 353963"/>
                <a:gd name="connsiteY29" fmla="*/ 77509 h 561269"/>
                <a:gd name="connsiteX30" fmla="*/ 22441 w 353963"/>
                <a:gd name="connsiteY30" fmla="*/ 50210 h 561269"/>
                <a:gd name="connsiteX31" fmla="*/ 0 w 353963"/>
                <a:gd name="connsiteY31" fmla="*/ 66731 h 561269"/>
                <a:gd name="connsiteX32" fmla="*/ 36841 w 353963"/>
                <a:gd name="connsiteY32" fmla="*/ 93589 h 561269"/>
                <a:gd name="connsiteX33" fmla="*/ 85079 w 353963"/>
                <a:gd name="connsiteY33" fmla="*/ 122478 h 561269"/>
                <a:gd name="connsiteX34" fmla="*/ 86669 w 353963"/>
                <a:gd name="connsiteY34" fmla="*/ 154637 h 561269"/>
                <a:gd name="connsiteX35" fmla="*/ 94709 w 353963"/>
                <a:gd name="connsiteY35" fmla="*/ 185205 h 561269"/>
                <a:gd name="connsiteX36" fmla="*/ 93119 w 353963"/>
                <a:gd name="connsiteY36" fmla="*/ 214095 h 561269"/>
                <a:gd name="connsiteX37" fmla="*/ 99568 w 353963"/>
                <a:gd name="connsiteY37" fmla="*/ 231765 h 561269"/>
                <a:gd name="connsiteX38" fmla="*/ 104339 w 353963"/>
                <a:gd name="connsiteY38" fmla="*/ 248462 h 561269"/>
                <a:gd name="connsiteX39" fmla="*/ 131550 w 353963"/>
                <a:gd name="connsiteY39" fmla="*/ 259683 h 561269"/>
                <a:gd name="connsiteX40" fmla="*/ 143565 w 353963"/>
                <a:gd name="connsiteY40" fmla="*/ 285657 h 561269"/>
                <a:gd name="connsiteX41" fmla="*/ 137558 w 353963"/>
                <a:gd name="connsiteY41" fmla="*/ 297672 h 561269"/>
                <a:gd name="connsiteX42" fmla="*/ 119005 w 353963"/>
                <a:gd name="connsiteY42" fmla="*/ 312691 h 561269"/>
                <a:gd name="connsiteX43" fmla="*/ 84461 w 353963"/>
                <a:gd name="connsiteY43" fmla="*/ 346705 h 561269"/>
                <a:gd name="connsiteX44" fmla="*/ 64494 w 353963"/>
                <a:gd name="connsiteY44" fmla="*/ 362166 h 561269"/>
                <a:gd name="connsiteX45" fmla="*/ 46471 w 353963"/>
                <a:gd name="connsiteY45" fmla="*/ 380631 h 561269"/>
                <a:gd name="connsiteX46" fmla="*/ 22971 w 353963"/>
                <a:gd name="connsiteY46" fmla="*/ 392116 h 561269"/>
                <a:gd name="connsiteX47" fmla="*/ 7952 w 353963"/>
                <a:gd name="connsiteY47" fmla="*/ 413585 h 561269"/>
                <a:gd name="connsiteX48" fmla="*/ 8923 w 353963"/>
                <a:gd name="connsiteY48" fmla="*/ 433109 h 561269"/>
                <a:gd name="connsiteX49" fmla="*/ 12369 w 353963"/>
                <a:gd name="connsiteY49" fmla="*/ 456610 h 561269"/>
                <a:gd name="connsiteX50" fmla="*/ 18376 w 353963"/>
                <a:gd name="connsiteY50" fmla="*/ 494600 h 561269"/>
                <a:gd name="connsiteX51" fmla="*/ 9365 w 353963"/>
                <a:gd name="connsiteY51" fmla="*/ 529674 h 561269"/>
                <a:gd name="connsiteX52" fmla="*/ 40905 w 353963"/>
                <a:gd name="connsiteY52" fmla="*/ 542219 h 561269"/>
                <a:gd name="connsiteX53" fmla="*/ 61402 w 353963"/>
                <a:gd name="connsiteY53" fmla="*/ 553174 h 561269"/>
                <a:gd name="connsiteX54" fmla="*/ 98420 w 353963"/>
                <a:gd name="connsiteY54" fmla="*/ 561214 h 561269"/>
                <a:gd name="connsiteX55" fmla="*/ 203465 w 353963"/>
                <a:gd name="connsiteY55" fmla="*/ 537183 h 561269"/>
                <a:gd name="connsiteX56" fmla="*/ 233769 w 353963"/>
                <a:gd name="connsiteY56" fmla="*/ 533738 h 561269"/>
                <a:gd name="connsiteX57" fmla="*/ 249936 w 353963"/>
                <a:gd name="connsiteY57" fmla="*/ 513152 h 561269"/>
                <a:gd name="connsiteX58" fmla="*/ 302061 w 353963"/>
                <a:gd name="connsiteY58" fmla="*/ 471099 h 56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3963" h="561269">
                  <a:moveTo>
                    <a:pt x="302061" y="471099"/>
                  </a:moveTo>
                  <a:cubicBezTo>
                    <a:pt x="310101" y="453076"/>
                    <a:pt x="346058" y="439205"/>
                    <a:pt x="352066" y="423126"/>
                  </a:cubicBezTo>
                  <a:cubicBezTo>
                    <a:pt x="355070" y="415086"/>
                    <a:pt x="356042" y="411111"/>
                    <a:pt x="343055" y="396092"/>
                  </a:cubicBezTo>
                  <a:cubicBezTo>
                    <a:pt x="330067" y="381073"/>
                    <a:pt x="301090" y="371089"/>
                    <a:pt x="300029" y="363138"/>
                  </a:cubicBezTo>
                  <a:cubicBezTo>
                    <a:pt x="298969" y="355098"/>
                    <a:pt x="322028" y="354126"/>
                    <a:pt x="321056" y="344143"/>
                  </a:cubicBezTo>
                  <a:cubicBezTo>
                    <a:pt x="320084" y="334160"/>
                    <a:pt x="308069" y="334160"/>
                    <a:pt x="303033" y="326120"/>
                  </a:cubicBezTo>
                  <a:cubicBezTo>
                    <a:pt x="298085" y="318080"/>
                    <a:pt x="309041" y="313045"/>
                    <a:pt x="308069" y="309069"/>
                  </a:cubicBezTo>
                  <a:cubicBezTo>
                    <a:pt x="307097" y="305093"/>
                    <a:pt x="292078" y="303061"/>
                    <a:pt x="291018" y="298026"/>
                  </a:cubicBezTo>
                  <a:cubicBezTo>
                    <a:pt x="290046" y="293078"/>
                    <a:pt x="301090" y="294050"/>
                    <a:pt x="298969" y="288042"/>
                  </a:cubicBezTo>
                  <a:cubicBezTo>
                    <a:pt x="296937" y="282035"/>
                    <a:pt x="286954" y="270991"/>
                    <a:pt x="294022" y="261980"/>
                  </a:cubicBezTo>
                  <a:cubicBezTo>
                    <a:pt x="301001" y="252968"/>
                    <a:pt x="316020" y="261980"/>
                    <a:pt x="304977" y="242013"/>
                  </a:cubicBezTo>
                  <a:cubicBezTo>
                    <a:pt x="294022" y="222046"/>
                    <a:pt x="276971" y="196956"/>
                    <a:pt x="272995" y="190948"/>
                  </a:cubicBezTo>
                  <a:cubicBezTo>
                    <a:pt x="269019" y="184940"/>
                    <a:pt x="276971" y="174957"/>
                    <a:pt x="282978" y="170981"/>
                  </a:cubicBezTo>
                  <a:cubicBezTo>
                    <a:pt x="288986" y="167006"/>
                    <a:pt x="304005" y="151987"/>
                    <a:pt x="304005" y="145979"/>
                  </a:cubicBezTo>
                  <a:cubicBezTo>
                    <a:pt x="304005" y="139971"/>
                    <a:pt x="285010" y="123980"/>
                    <a:pt x="279974" y="120976"/>
                  </a:cubicBezTo>
                  <a:cubicBezTo>
                    <a:pt x="274938" y="117973"/>
                    <a:pt x="263983" y="118945"/>
                    <a:pt x="258947" y="108961"/>
                  </a:cubicBezTo>
                  <a:cubicBezTo>
                    <a:pt x="253912" y="98978"/>
                    <a:pt x="248964" y="95974"/>
                    <a:pt x="253912" y="89966"/>
                  </a:cubicBezTo>
                  <a:cubicBezTo>
                    <a:pt x="258947" y="83959"/>
                    <a:pt x="258947" y="77951"/>
                    <a:pt x="258947" y="71943"/>
                  </a:cubicBezTo>
                  <a:cubicBezTo>
                    <a:pt x="258947" y="65936"/>
                    <a:pt x="269903" y="70972"/>
                    <a:pt x="271935" y="61960"/>
                  </a:cubicBezTo>
                  <a:cubicBezTo>
                    <a:pt x="272818" y="57896"/>
                    <a:pt x="275734" y="53390"/>
                    <a:pt x="279444" y="49680"/>
                  </a:cubicBezTo>
                  <a:cubicBezTo>
                    <a:pt x="279444" y="42877"/>
                    <a:pt x="280240" y="35544"/>
                    <a:pt x="279444" y="30862"/>
                  </a:cubicBezTo>
                  <a:cubicBezTo>
                    <a:pt x="277854" y="21232"/>
                    <a:pt x="250554" y="17963"/>
                    <a:pt x="244105" y="6743"/>
                  </a:cubicBezTo>
                  <a:cubicBezTo>
                    <a:pt x="237656" y="-4477"/>
                    <a:pt x="221577" y="293"/>
                    <a:pt x="216806" y="6743"/>
                  </a:cubicBezTo>
                  <a:cubicBezTo>
                    <a:pt x="212035" y="13192"/>
                    <a:pt x="183057" y="5152"/>
                    <a:pt x="183057" y="14782"/>
                  </a:cubicBezTo>
                  <a:cubicBezTo>
                    <a:pt x="183057" y="24412"/>
                    <a:pt x="162206" y="26003"/>
                    <a:pt x="162206" y="37311"/>
                  </a:cubicBezTo>
                  <a:cubicBezTo>
                    <a:pt x="162206" y="48531"/>
                    <a:pt x="171837" y="67879"/>
                    <a:pt x="155757" y="66289"/>
                  </a:cubicBezTo>
                  <a:cubicBezTo>
                    <a:pt x="139678" y="64699"/>
                    <a:pt x="150898" y="72739"/>
                    <a:pt x="141268" y="85549"/>
                  </a:cubicBezTo>
                  <a:cubicBezTo>
                    <a:pt x="131638" y="98359"/>
                    <a:pt x="131638" y="77509"/>
                    <a:pt x="122008" y="80690"/>
                  </a:cubicBezTo>
                  <a:cubicBezTo>
                    <a:pt x="112379" y="83870"/>
                    <a:pt x="101158" y="71060"/>
                    <a:pt x="96299" y="79100"/>
                  </a:cubicBezTo>
                  <a:cubicBezTo>
                    <a:pt x="91440" y="87139"/>
                    <a:pt x="75449" y="80690"/>
                    <a:pt x="59370" y="77509"/>
                  </a:cubicBezTo>
                  <a:cubicBezTo>
                    <a:pt x="43291" y="74329"/>
                    <a:pt x="35251" y="51800"/>
                    <a:pt x="22441" y="50210"/>
                  </a:cubicBezTo>
                  <a:cubicBezTo>
                    <a:pt x="13871" y="49150"/>
                    <a:pt x="4771" y="55952"/>
                    <a:pt x="0" y="66731"/>
                  </a:cubicBezTo>
                  <a:cubicBezTo>
                    <a:pt x="12457" y="74771"/>
                    <a:pt x="20585" y="86167"/>
                    <a:pt x="36841" y="93589"/>
                  </a:cubicBezTo>
                  <a:cubicBezTo>
                    <a:pt x="54510" y="101628"/>
                    <a:pt x="86669" y="111258"/>
                    <a:pt x="85079" y="122478"/>
                  </a:cubicBezTo>
                  <a:cubicBezTo>
                    <a:pt x="83489" y="133699"/>
                    <a:pt x="78630" y="149778"/>
                    <a:pt x="86669" y="154637"/>
                  </a:cubicBezTo>
                  <a:cubicBezTo>
                    <a:pt x="94709" y="159408"/>
                    <a:pt x="85079" y="180346"/>
                    <a:pt x="94709" y="185205"/>
                  </a:cubicBezTo>
                  <a:cubicBezTo>
                    <a:pt x="104339" y="190065"/>
                    <a:pt x="101158" y="214095"/>
                    <a:pt x="93119" y="214095"/>
                  </a:cubicBezTo>
                  <a:cubicBezTo>
                    <a:pt x="85079" y="214095"/>
                    <a:pt x="94709" y="226906"/>
                    <a:pt x="99568" y="231765"/>
                  </a:cubicBezTo>
                  <a:cubicBezTo>
                    <a:pt x="101777" y="233973"/>
                    <a:pt x="103544" y="240511"/>
                    <a:pt x="104339" y="248462"/>
                  </a:cubicBezTo>
                  <a:cubicBezTo>
                    <a:pt x="114234" y="250848"/>
                    <a:pt x="122980" y="255795"/>
                    <a:pt x="131550" y="259683"/>
                  </a:cubicBezTo>
                  <a:cubicBezTo>
                    <a:pt x="145067" y="265690"/>
                    <a:pt x="143035" y="275143"/>
                    <a:pt x="143565" y="285657"/>
                  </a:cubicBezTo>
                  <a:cubicBezTo>
                    <a:pt x="144095" y="296170"/>
                    <a:pt x="144537" y="302178"/>
                    <a:pt x="137558" y="297672"/>
                  </a:cubicBezTo>
                  <a:cubicBezTo>
                    <a:pt x="130578" y="293166"/>
                    <a:pt x="123068" y="297672"/>
                    <a:pt x="119005" y="312691"/>
                  </a:cubicBezTo>
                  <a:cubicBezTo>
                    <a:pt x="115029" y="327710"/>
                    <a:pt x="96034" y="345733"/>
                    <a:pt x="84461" y="346705"/>
                  </a:cubicBezTo>
                  <a:cubicBezTo>
                    <a:pt x="72975" y="347677"/>
                    <a:pt x="73947" y="359692"/>
                    <a:pt x="64494" y="362166"/>
                  </a:cubicBezTo>
                  <a:cubicBezTo>
                    <a:pt x="55041" y="364640"/>
                    <a:pt x="46029" y="370206"/>
                    <a:pt x="46471" y="380631"/>
                  </a:cubicBezTo>
                  <a:cubicBezTo>
                    <a:pt x="47001" y="391144"/>
                    <a:pt x="32512" y="392116"/>
                    <a:pt x="22971" y="392116"/>
                  </a:cubicBezTo>
                  <a:cubicBezTo>
                    <a:pt x="13517" y="392116"/>
                    <a:pt x="15461" y="409079"/>
                    <a:pt x="7952" y="413585"/>
                  </a:cubicBezTo>
                  <a:cubicBezTo>
                    <a:pt x="442" y="418090"/>
                    <a:pt x="1944" y="424098"/>
                    <a:pt x="8923" y="433109"/>
                  </a:cubicBezTo>
                  <a:cubicBezTo>
                    <a:pt x="15903" y="442121"/>
                    <a:pt x="9895" y="450161"/>
                    <a:pt x="12369" y="456610"/>
                  </a:cubicBezTo>
                  <a:cubicBezTo>
                    <a:pt x="14931" y="463148"/>
                    <a:pt x="25886" y="478078"/>
                    <a:pt x="18376" y="494600"/>
                  </a:cubicBezTo>
                  <a:cubicBezTo>
                    <a:pt x="10867" y="511121"/>
                    <a:pt x="2916" y="531617"/>
                    <a:pt x="9365" y="529674"/>
                  </a:cubicBezTo>
                  <a:cubicBezTo>
                    <a:pt x="15815" y="527642"/>
                    <a:pt x="30833" y="543191"/>
                    <a:pt x="40905" y="542219"/>
                  </a:cubicBezTo>
                  <a:cubicBezTo>
                    <a:pt x="50888" y="541159"/>
                    <a:pt x="51949" y="556178"/>
                    <a:pt x="61402" y="553174"/>
                  </a:cubicBezTo>
                  <a:cubicBezTo>
                    <a:pt x="70855" y="550170"/>
                    <a:pt x="70855" y="562186"/>
                    <a:pt x="98420" y="561214"/>
                  </a:cubicBezTo>
                  <a:cubicBezTo>
                    <a:pt x="125896" y="560242"/>
                    <a:pt x="181467" y="537183"/>
                    <a:pt x="203465" y="537183"/>
                  </a:cubicBezTo>
                  <a:cubicBezTo>
                    <a:pt x="215922" y="537183"/>
                    <a:pt x="225905" y="535681"/>
                    <a:pt x="233769" y="533738"/>
                  </a:cubicBezTo>
                  <a:cubicBezTo>
                    <a:pt x="238451" y="526670"/>
                    <a:pt x="244194" y="518895"/>
                    <a:pt x="249936" y="513152"/>
                  </a:cubicBezTo>
                  <a:cubicBezTo>
                    <a:pt x="264072" y="499105"/>
                    <a:pt x="294110" y="489122"/>
                    <a:pt x="302061" y="47109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157">
              <a:extLst>
                <a:ext uri="{FF2B5EF4-FFF2-40B4-BE49-F238E27FC236}">
                  <a16:creationId xmlns:a16="http://schemas.microsoft.com/office/drawing/2014/main" id="{B64E87CD-BC8E-4EB2-958F-3C8DA35ABFCE}"/>
                </a:ext>
              </a:extLst>
            </p:cNvPr>
            <p:cNvSpPr/>
            <p:nvPr/>
          </p:nvSpPr>
          <p:spPr>
            <a:xfrm>
              <a:off x="6877789" y="3171672"/>
              <a:ext cx="712260" cy="571227"/>
            </a:xfrm>
            <a:custGeom>
              <a:avLst/>
              <a:gdLst>
                <a:gd name="connsiteX0" fmla="*/ 425748 w 712260"/>
                <a:gd name="connsiteY0" fmla="*/ 119328 h 571227"/>
                <a:gd name="connsiteX1" fmla="*/ 365672 w 712260"/>
                <a:gd name="connsiteY1" fmla="*/ 112702 h 571227"/>
                <a:gd name="connsiteX2" fmla="*/ 325650 w 712260"/>
                <a:gd name="connsiteY2" fmla="*/ 99362 h 571227"/>
                <a:gd name="connsiteX3" fmla="*/ 244194 w 712260"/>
                <a:gd name="connsiteY3" fmla="*/ 39285 h 571227"/>
                <a:gd name="connsiteX4" fmla="*/ 177403 w 712260"/>
                <a:gd name="connsiteY4" fmla="*/ 589 h 571227"/>
                <a:gd name="connsiteX5" fmla="*/ 149396 w 712260"/>
                <a:gd name="connsiteY5" fmla="*/ 589 h 571227"/>
                <a:gd name="connsiteX6" fmla="*/ 114675 w 712260"/>
                <a:gd name="connsiteY6" fmla="*/ 11279 h 571227"/>
                <a:gd name="connsiteX7" fmla="*/ 81280 w 712260"/>
                <a:gd name="connsiteY7" fmla="*/ 32659 h 571227"/>
                <a:gd name="connsiteX8" fmla="*/ 106636 w 712260"/>
                <a:gd name="connsiteY8" fmla="*/ 61991 h 571227"/>
                <a:gd name="connsiteX9" fmla="*/ 86581 w 712260"/>
                <a:gd name="connsiteY9" fmla="*/ 78070 h 571227"/>
                <a:gd name="connsiteX10" fmla="*/ 65201 w 712260"/>
                <a:gd name="connsiteY10" fmla="*/ 87435 h 571227"/>
                <a:gd name="connsiteX11" fmla="*/ 38520 w 712260"/>
                <a:gd name="connsiteY11" fmla="*/ 107490 h 571227"/>
                <a:gd name="connsiteX12" fmla="*/ 4859 w 712260"/>
                <a:gd name="connsiteY12" fmla="*/ 92559 h 571227"/>
                <a:gd name="connsiteX13" fmla="*/ 1325 w 712260"/>
                <a:gd name="connsiteY13" fmla="*/ 102277 h 571227"/>
                <a:gd name="connsiteX14" fmla="*/ 0 w 712260"/>
                <a:gd name="connsiteY14" fmla="*/ 111465 h 571227"/>
                <a:gd name="connsiteX15" fmla="*/ 5654 w 712260"/>
                <a:gd name="connsiteY15" fmla="*/ 149985 h 571227"/>
                <a:gd name="connsiteX16" fmla="*/ 33130 w 712260"/>
                <a:gd name="connsiteY16" fmla="*/ 183469 h 571227"/>
                <a:gd name="connsiteX17" fmla="*/ 82163 w 712260"/>
                <a:gd name="connsiteY17" fmla="*/ 259448 h 571227"/>
                <a:gd name="connsiteX18" fmla="*/ 108138 w 712260"/>
                <a:gd name="connsiteY18" fmla="*/ 296996 h 571227"/>
                <a:gd name="connsiteX19" fmla="*/ 138706 w 712260"/>
                <a:gd name="connsiteY19" fmla="*/ 334986 h 571227"/>
                <a:gd name="connsiteX20" fmla="*/ 147188 w 712260"/>
                <a:gd name="connsiteY20" fmla="*/ 372533 h 571227"/>
                <a:gd name="connsiteX21" fmla="*/ 174752 w 712260"/>
                <a:gd name="connsiteY21" fmla="*/ 429606 h 571227"/>
                <a:gd name="connsiteX22" fmla="*/ 213713 w 712260"/>
                <a:gd name="connsiteY22" fmla="*/ 474133 h 571227"/>
                <a:gd name="connsiteX23" fmla="*/ 244724 w 712260"/>
                <a:gd name="connsiteY23" fmla="*/ 525640 h 571227"/>
                <a:gd name="connsiteX24" fmla="*/ 256209 w 712260"/>
                <a:gd name="connsiteY24" fmla="*/ 551614 h 571227"/>
                <a:gd name="connsiteX25" fmla="*/ 267341 w 712260"/>
                <a:gd name="connsiteY25" fmla="*/ 571228 h 571227"/>
                <a:gd name="connsiteX26" fmla="*/ 282978 w 712260"/>
                <a:gd name="connsiteY26" fmla="*/ 562746 h 571227"/>
                <a:gd name="connsiteX27" fmla="*/ 282006 w 712260"/>
                <a:gd name="connsiteY27" fmla="*/ 544370 h 571227"/>
                <a:gd name="connsiteX28" fmla="*/ 296495 w 712260"/>
                <a:gd name="connsiteY28" fmla="*/ 531824 h 571227"/>
                <a:gd name="connsiteX29" fmla="*/ 321586 w 712260"/>
                <a:gd name="connsiteY29" fmla="*/ 535712 h 571227"/>
                <a:gd name="connsiteX30" fmla="*/ 363198 w 712260"/>
                <a:gd name="connsiteY30" fmla="*/ 539511 h 571227"/>
                <a:gd name="connsiteX31" fmla="*/ 410553 w 712260"/>
                <a:gd name="connsiteY31" fmla="*/ 547285 h 571227"/>
                <a:gd name="connsiteX32" fmla="*/ 433788 w 712260"/>
                <a:gd name="connsiteY32" fmla="*/ 538539 h 571227"/>
                <a:gd name="connsiteX33" fmla="*/ 486001 w 712260"/>
                <a:gd name="connsiteY33" fmla="*/ 493128 h 571227"/>
                <a:gd name="connsiteX34" fmla="*/ 552704 w 712260"/>
                <a:gd name="connsiteY34" fmla="*/ 489241 h 571227"/>
                <a:gd name="connsiteX35" fmla="*/ 689025 w 712260"/>
                <a:gd name="connsiteY35" fmla="*/ 444802 h 571227"/>
                <a:gd name="connsiteX36" fmla="*/ 712260 w 712260"/>
                <a:gd name="connsiteY36" fmla="*/ 374212 h 571227"/>
                <a:gd name="connsiteX37" fmla="*/ 694856 w 712260"/>
                <a:gd name="connsiteY37" fmla="*/ 350005 h 571227"/>
                <a:gd name="connsiteX38" fmla="*/ 609777 w 712260"/>
                <a:gd name="connsiteY38" fmla="*/ 340375 h 571227"/>
                <a:gd name="connsiteX39" fmla="*/ 584244 w 712260"/>
                <a:gd name="connsiteY39" fmla="*/ 304064 h 571227"/>
                <a:gd name="connsiteX40" fmla="*/ 570197 w 712260"/>
                <a:gd name="connsiteY40" fmla="*/ 282418 h 571227"/>
                <a:gd name="connsiteX41" fmla="*/ 541926 w 712260"/>
                <a:gd name="connsiteY41" fmla="*/ 262982 h 571227"/>
                <a:gd name="connsiteX42" fmla="*/ 523815 w 712260"/>
                <a:gd name="connsiteY42" fmla="*/ 226494 h 571227"/>
                <a:gd name="connsiteX43" fmla="*/ 508795 w 712260"/>
                <a:gd name="connsiteY43" fmla="*/ 190007 h 571227"/>
                <a:gd name="connsiteX44" fmla="*/ 474251 w 712260"/>
                <a:gd name="connsiteY44" fmla="*/ 149985 h 571227"/>
                <a:gd name="connsiteX45" fmla="*/ 470011 w 712260"/>
                <a:gd name="connsiteY45" fmla="*/ 135584 h 571227"/>
                <a:gd name="connsiteX46" fmla="*/ 443065 w 712260"/>
                <a:gd name="connsiteY46" fmla="*/ 134171 h 571227"/>
                <a:gd name="connsiteX47" fmla="*/ 425748 w 712260"/>
                <a:gd name="connsiteY47" fmla="*/ 119328 h 57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2260" h="571227">
                  <a:moveTo>
                    <a:pt x="425748" y="119328"/>
                  </a:moveTo>
                  <a:cubicBezTo>
                    <a:pt x="425748" y="119328"/>
                    <a:pt x="373623" y="112702"/>
                    <a:pt x="365672" y="112702"/>
                  </a:cubicBezTo>
                  <a:cubicBezTo>
                    <a:pt x="357632" y="112702"/>
                    <a:pt x="337666" y="110052"/>
                    <a:pt x="325650" y="99362"/>
                  </a:cubicBezTo>
                  <a:cubicBezTo>
                    <a:pt x="313635" y="88672"/>
                    <a:pt x="254884" y="44586"/>
                    <a:pt x="244194" y="39285"/>
                  </a:cubicBezTo>
                  <a:cubicBezTo>
                    <a:pt x="233503" y="33984"/>
                    <a:pt x="189418" y="1914"/>
                    <a:pt x="177403" y="589"/>
                  </a:cubicBezTo>
                  <a:cubicBezTo>
                    <a:pt x="165387" y="-736"/>
                    <a:pt x="164062" y="589"/>
                    <a:pt x="149396" y="589"/>
                  </a:cubicBezTo>
                  <a:cubicBezTo>
                    <a:pt x="134730" y="589"/>
                    <a:pt x="141357" y="9954"/>
                    <a:pt x="114675" y="11279"/>
                  </a:cubicBezTo>
                  <a:cubicBezTo>
                    <a:pt x="87906" y="12604"/>
                    <a:pt x="73241" y="30009"/>
                    <a:pt x="81280" y="32659"/>
                  </a:cubicBezTo>
                  <a:cubicBezTo>
                    <a:pt x="89320" y="35310"/>
                    <a:pt x="114675" y="58015"/>
                    <a:pt x="106636" y="61991"/>
                  </a:cubicBezTo>
                  <a:cubicBezTo>
                    <a:pt x="98596" y="65966"/>
                    <a:pt x="97271" y="78070"/>
                    <a:pt x="86581" y="78070"/>
                  </a:cubicBezTo>
                  <a:cubicBezTo>
                    <a:pt x="75891" y="78070"/>
                    <a:pt x="65201" y="79395"/>
                    <a:pt x="65201" y="87435"/>
                  </a:cubicBezTo>
                  <a:cubicBezTo>
                    <a:pt x="65201" y="95474"/>
                    <a:pt x="50535" y="108815"/>
                    <a:pt x="38520" y="107490"/>
                  </a:cubicBezTo>
                  <a:cubicBezTo>
                    <a:pt x="31717" y="106695"/>
                    <a:pt x="16609" y="99008"/>
                    <a:pt x="4859" y="92559"/>
                  </a:cubicBezTo>
                  <a:lnTo>
                    <a:pt x="1325" y="102277"/>
                  </a:lnTo>
                  <a:lnTo>
                    <a:pt x="0" y="111465"/>
                  </a:lnTo>
                  <a:cubicBezTo>
                    <a:pt x="2386" y="118533"/>
                    <a:pt x="-1149" y="147688"/>
                    <a:pt x="5654" y="149985"/>
                  </a:cubicBezTo>
                  <a:cubicBezTo>
                    <a:pt x="13164" y="152459"/>
                    <a:pt x="17140" y="165976"/>
                    <a:pt x="33130" y="183469"/>
                  </a:cubicBezTo>
                  <a:cubicBezTo>
                    <a:pt x="49121" y="200962"/>
                    <a:pt x="81633" y="247963"/>
                    <a:pt x="82163" y="259448"/>
                  </a:cubicBezTo>
                  <a:cubicBezTo>
                    <a:pt x="82693" y="270933"/>
                    <a:pt x="88171" y="283479"/>
                    <a:pt x="108138" y="296996"/>
                  </a:cubicBezTo>
                  <a:cubicBezTo>
                    <a:pt x="128193" y="310513"/>
                    <a:pt x="128193" y="326946"/>
                    <a:pt x="138706" y="334986"/>
                  </a:cubicBezTo>
                  <a:cubicBezTo>
                    <a:pt x="149220" y="342937"/>
                    <a:pt x="146746" y="352478"/>
                    <a:pt x="147188" y="372533"/>
                  </a:cubicBezTo>
                  <a:cubicBezTo>
                    <a:pt x="147718" y="392588"/>
                    <a:pt x="156729" y="418563"/>
                    <a:pt x="174752" y="429606"/>
                  </a:cubicBezTo>
                  <a:cubicBezTo>
                    <a:pt x="192775" y="440561"/>
                    <a:pt x="205232" y="452576"/>
                    <a:pt x="213713" y="474133"/>
                  </a:cubicBezTo>
                  <a:cubicBezTo>
                    <a:pt x="222195" y="495602"/>
                    <a:pt x="233238" y="514155"/>
                    <a:pt x="244724" y="525640"/>
                  </a:cubicBezTo>
                  <a:cubicBezTo>
                    <a:pt x="256209" y="537125"/>
                    <a:pt x="249759" y="543133"/>
                    <a:pt x="256209" y="551614"/>
                  </a:cubicBezTo>
                  <a:cubicBezTo>
                    <a:pt x="259566" y="555943"/>
                    <a:pt x="264160" y="563453"/>
                    <a:pt x="267341" y="571228"/>
                  </a:cubicBezTo>
                  <a:cubicBezTo>
                    <a:pt x="276264" y="566987"/>
                    <a:pt x="282448" y="563718"/>
                    <a:pt x="282978" y="562746"/>
                  </a:cubicBezTo>
                  <a:cubicBezTo>
                    <a:pt x="284922" y="558859"/>
                    <a:pt x="279091" y="548169"/>
                    <a:pt x="282006" y="544370"/>
                  </a:cubicBezTo>
                  <a:cubicBezTo>
                    <a:pt x="284922" y="540482"/>
                    <a:pt x="290665" y="533768"/>
                    <a:pt x="296495" y="531824"/>
                  </a:cubicBezTo>
                  <a:cubicBezTo>
                    <a:pt x="302238" y="529881"/>
                    <a:pt x="309041" y="537655"/>
                    <a:pt x="321586" y="535712"/>
                  </a:cubicBezTo>
                  <a:cubicBezTo>
                    <a:pt x="334132" y="533768"/>
                    <a:pt x="360283" y="536684"/>
                    <a:pt x="363198" y="539511"/>
                  </a:cubicBezTo>
                  <a:cubicBezTo>
                    <a:pt x="366113" y="542426"/>
                    <a:pt x="401894" y="540482"/>
                    <a:pt x="410553" y="547285"/>
                  </a:cubicBezTo>
                  <a:cubicBezTo>
                    <a:pt x="419211" y="554088"/>
                    <a:pt x="427957" y="552144"/>
                    <a:pt x="433788" y="538539"/>
                  </a:cubicBezTo>
                  <a:cubicBezTo>
                    <a:pt x="439619" y="525022"/>
                    <a:pt x="480171" y="496043"/>
                    <a:pt x="486001" y="493128"/>
                  </a:cubicBezTo>
                  <a:cubicBezTo>
                    <a:pt x="491832" y="490212"/>
                    <a:pt x="535300" y="493128"/>
                    <a:pt x="552704" y="489241"/>
                  </a:cubicBezTo>
                  <a:cubicBezTo>
                    <a:pt x="570109" y="485353"/>
                    <a:pt x="684166" y="448689"/>
                    <a:pt x="689025" y="444802"/>
                  </a:cubicBezTo>
                  <a:cubicBezTo>
                    <a:pt x="693884" y="440914"/>
                    <a:pt x="712260" y="381015"/>
                    <a:pt x="712260" y="374212"/>
                  </a:cubicBezTo>
                  <a:cubicBezTo>
                    <a:pt x="712260" y="367409"/>
                    <a:pt x="703602" y="349033"/>
                    <a:pt x="694856" y="350005"/>
                  </a:cubicBezTo>
                  <a:cubicBezTo>
                    <a:pt x="686110" y="350976"/>
                    <a:pt x="614636" y="343202"/>
                    <a:pt x="609777" y="340375"/>
                  </a:cubicBezTo>
                  <a:cubicBezTo>
                    <a:pt x="605890" y="337989"/>
                    <a:pt x="586895" y="323765"/>
                    <a:pt x="584244" y="304064"/>
                  </a:cubicBezTo>
                  <a:cubicBezTo>
                    <a:pt x="578590" y="299735"/>
                    <a:pt x="572141" y="290458"/>
                    <a:pt x="570197" y="282418"/>
                  </a:cubicBezTo>
                  <a:cubicBezTo>
                    <a:pt x="561980" y="283479"/>
                    <a:pt x="549082" y="281623"/>
                    <a:pt x="541926" y="262982"/>
                  </a:cubicBezTo>
                  <a:cubicBezTo>
                    <a:pt x="535300" y="258388"/>
                    <a:pt x="517719" y="233474"/>
                    <a:pt x="523815" y="226494"/>
                  </a:cubicBezTo>
                  <a:cubicBezTo>
                    <a:pt x="531324" y="218013"/>
                    <a:pt x="519839" y="199990"/>
                    <a:pt x="508795" y="190007"/>
                  </a:cubicBezTo>
                  <a:cubicBezTo>
                    <a:pt x="497840" y="180023"/>
                    <a:pt x="475311" y="161470"/>
                    <a:pt x="474251" y="149985"/>
                  </a:cubicBezTo>
                  <a:cubicBezTo>
                    <a:pt x="473986" y="146805"/>
                    <a:pt x="472308" y="141592"/>
                    <a:pt x="470011" y="135584"/>
                  </a:cubicBezTo>
                  <a:lnTo>
                    <a:pt x="443065" y="134171"/>
                  </a:lnTo>
                  <a:lnTo>
                    <a:pt x="425748" y="119328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158">
              <a:extLst>
                <a:ext uri="{FF2B5EF4-FFF2-40B4-BE49-F238E27FC236}">
                  <a16:creationId xmlns:a16="http://schemas.microsoft.com/office/drawing/2014/main" id="{03A987AF-D108-4FEE-A19F-EFFC6CE259EB}"/>
                </a:ext>
              </a:extLst>
            </p:cNvPr>
            <p:cNvSpPr/>
            <p:nvPr/>
          </p:nvSpPr>
          <p:spPr>
            <a:xfrm>
              <a:off x="7463005" y="3433417"/>
              <a:ext cx="270269" cy="303209"/>
            </a:xfrm>
            <a:custGeom>
              <a:avLst/>
              <a:gdLst>
                <a:gd name="connsiteX0" fmla="*/ 135349 w 270269"/>
                <a:gd name="connsiteY0" fmla="*/ 6803 h 303209"/>
                <a:gd name="connsiteX1" fmla="*/ 135349 w 270269"/>
                <a:gd name="connsiteY1" fmla="*/ 32424 h 303209"/>
                <a:gd name="connsiteX2" fmla="*/ 113969 w 270269"/>
                <a:gd name="connsiteY2" fmla="*/ 59458 h 303209"/>
                <a:gd name="connsiteX3" fmla="*/ 102572 w 270269"/>
                <a:gd name="connsiteY3" fmla="*/ 87906 h 303209"/>
                <a:gd name="connsiteX4" fmla="*/ 109463 w 270269"/>
                <a:gd name="connsiteY4" fmla="*/ 87994 h 303209"/>
                <a:gd name="connsiteX5" fmla="*/ 126868 w 270269"/>
                <a:gd name="connsiteY5" fmla="*/ 112202 h 303209"/>
                <a:gd name="connsiteX6" fmla="*/ 103632 w 270269"/>
                <a:gd name="connsiteY6" fmla="*/ 182792 h 303209"/>
                <a:gd name="connsiteX7" fmla="*/ 0 w 270269"/>
                <a:gd name="connsiteY7" fmla="*/ 217777 h 303209"/>
                <a:gd name="connsiteX8" fmla="*/ 41435 w 270269"/>
                <a:gd name="connsiteY8" fmla="*/ 303210 h 303209"/>
                <a:gd name="connsiteX9" fmla="*/ 50005 w 270269"/>
                <a:gd name="connsiteY9" fmla="*/ 299057 h 303209"/>
                <a:gd name="connsiteX10" fmla="*/ 105046 w 270269"/>
                <a:gd name="connsiteY10" fmla="*/ 289604 h 303209"/>
                <a:gd name="connsiteX11" fmla="*/ 118033 w 270269"/>
                <a:gd name="connsiteY11" fmla="*/ 263100 h 303209"/>
                <a:gd name="connsiteX12" fmla="*/ 155051 w 270269"/>
                <a:gd name="connsiteY12" fmla="*/ 257092 h 303209"/>
                <a:gd name="connsiteX13" fmla="*/ 177049 w 270269"/>
                <a:gd name="connsiteY13" fmla="*/ 226082 h 303209"/>
                <a:gd name="connsiteX14" fmla="*/ 198518 w 270269"/>
                <a:gd name="connsiteY14" fmla="*/ 215039 h 303209"/>
                <a:gd name="connsiteX15" fmla="*/ 210003 w 270269"/>
                <a:gd name="connsiteY15" fmla="*/ 169540 h 303209"/>
                <a:gd name="connsiteX16" fmla="*/ 237479 w 270269"/>
                <a:gd name="connsiteY16" fmla="*/ 150545 h 303209"/>
                <a:gd name="connsiteX17" fmla="*/ 265486 w 270269"/>
                <a:gd name="connsiteY17" fmla="*/ 111053 h 303209"/>
                <a:gd name="connsiteX18" fmla="*/ 263012 w 270269"/>
                <a:gd name="connsiteY18" fmla="*/ 92500 h 303209"/>
                <a:gd name="connsiteX19" fmla="*/ 234564 w 270269"/>
                <a:gd name="connsiteY19" fmla="*/ 56984 h 303209"/>
                <a:gd name="connsiteX20" fmla="*/ 178021 w 270269"/>
                <a:gd name="connsiteY20" fmla="*/ 35958 h 303209"/>
                <a:gd name="connsiteX21" fmla="*/ 159821 w 270269"/>
                <a:gd name="connsiteY21" fmla="*/ 0 h 303209"/>
                <a:gd name="connsiteX22" fmla="*/ 148071 w 270269"/>
                <a:gd name="connsiteY22" fmla="*/ 6715 h 303209"/>
                <a:gd name="connsiteX23" fmla="*/ 135349 w 270269"/>
                <a:gd name="connsiteY23" fmla="*/ 6715 h 30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0269" h="303209">
                  <a:moveTo>
                    <a:pt x="135349" y="6803"/>
                  </a:moveTo>
                  <a:lnTo>
                    <a:pt x="135349" y="32424"/>
                  </a:lnTo>
                  <a:lnTo>
                    <a:pt x="113969" y="59458"/>
                  </a:lnTo>
                  <a:lnTo>
                    <a:pt x="102572" y="87906"/>
                  </a:lnTo>
                  <a:cubicBezTo>
                    <a:pt x="105841" y="88083"/>
                    <a:pt x="108315" y="88171"/>
                    <a:pt x="109463" y="87994"/>
                  </a:cubicBezTo>
                  <a:cubicBezTo>
                    <a:pt x="118209" y="87023"/>
                    <a:pt x="126868" y="105399"/>
                    <a:pt x="126868" y="112202"/>
                  </a:cubicBezTo>
                  <a:cubicBezTo>
                    <a:pt x="126868" y="119005"/>
                    <a:pt x="108491" y="178904"/>
                    <a:pt x="103632" y="182792"/>
                  </a:cubicBezTo>
                  <a:cubicBezTo>
                    <a:pt x="100098" y="185619"/>
                    <a:pt x="39845" y="205497"/>
                    <a:pt x="0" y="217777"/>
                  </a:cubicBezTo>
                  <a:cubicBezTo>
                    <a:pt x="8658" y="235712"/>
                    <a:pt x="25886" y="271405"/>
                    <a:pt x="41435" y="303210"/>
                  </a:cubicBezTo>
                  <a:cubicBezTo>
                    <a:pt x="44085" y="302150"/>
                    <a:pt x="46913" y="300913"/>
                    <a:pt x="50005" y="299057"/>
                  </a:cubicBezTo>
                  <a:cubicBezTo>
                    <a:pt x="69000" y="288102"/>
                    <a:pt x="90557" y="293580"/>
                    <a:pt x="105046" y="289604"/>
                  </a:cubicBezTo>
                  <a:cubicBezTo>
                    <a:pt x="119535" y="285628"/>
                    <a:pt x="105576" y="273525"/>
                    <a:pt x="118033" y="263100"/>
                  </a:cubicBezTo>
                  <a:cubicBezTo>
                    <a:pt x="130578" y="252586"/>
                    <a:pt x="148513" y="260626"/>
                    <a:pt x="155051" y="257092"/>
                  </a:cubicBezTo>
                  <a:cubicBezTo>
                    <a:pt x="161589" y="253647"/>
                    <a:pt x="166094" y="230588"/>
                    <a:pt x="177049" y="226082"/>
                  </a:cubicBezTo>
                  <a:cubicBezTo>
                    <a:pt x="188093" y="221576"/>
                    <a:pt x="200020" y="224580"/>
                    <a:pt x="198518" y="215039"/>
                  </a:cubicBezTo>
                  <a:cubicBezTo>
                    <a:pt x="197016" y="205585"/>
                    <a:pt x="199578" y="171572"/>
                    <a:pt x="210003" y="169540"/>
                  </a:cubicBezTo>
                  <a:cubicBezTo>
                    <a:pt x="220516" y="167596"/>
                    <a:pt x="237037" y="156552"/>
                    <a:pt x="237479" y="150545"/>
                  </a:cubicBezTo>
                  <a:cubicBezTo>
                    <a:pt x="238009" y="144537"/>
                    <a:pt x="259036" y="122008"/>
                    <a:pt x="265486" y="111053"/>
                  </a:cubicBezTo>
                  <a:cubicBezTo>
                    <a:pt x="272023" y="100010"/>
                    <a:pt x="272465" y="94002"/>
                    <a:pt x="263012" y="92500"/>
                  </a:cubicBezTo>
                  <a:cubicBezTo>
                    <a:pt x="253470" y="90998"/>
                    <a:pt x="238539" y="64494"/>
                    <a:pt x="234564" y="56984"/>
                  </a:cubicBezTo>
                  <a:cubicBezTo>
                    <a:pt x="230588" y="49475"/>
                    <a:pt x="201521" y="54422"/>
                    <a:pt x="178021" y="35958"/>
                  </a:cubicBezTo>
                  <a:cubicBezTo>
                    <a:pt x="168479" y="28448"/>
                    <a:pt x="163179" y="14224"/>
                    <a:pt x="159821" y="0"/>
                  </a:cubicBezTo>
                  <a:lnTo>
                    <a:pt x="148071" y="6715"/>
                  </a:lnTo>
                  <a:lnTo>
                    <a:pt x="135349" y="6715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159">
              <a:extLst>
                <a:ext uri="{FF2B5EF4-FFF2-40B4-BE49-F238E27FC236}">
                  <a16:creationId xmlns:a16="http://schemas.microsoft.com/office/drawing/2014/main" id="{7A76E2B7-BEAB-4E93-9580-278AF287CBEF}"/>
                </a:ext>
              </a:extLst>
            </p:cNvPr>
            <p:cNvSpPr/>
            <p:nvPr/>
          </p:nvSpPr>
          <p:spPr>
            <a:xfrm>
              <a:off x="7419627" y="3400709"/>
              <a:ext cx="34875" cy="53436"/>
            </a:xfrm>
            <a:custGeom>
              <a:avLst/>
              <a:gdLst>
                <a:gd name="connsiteX0" fmla="*/ 28271 w 34875"/>
                <a:gd name="connsiteY0" fmla="*/ 53205 h 53436"/>
                <a:gd name="connsiteX1" fmla="*/ 28978 w 34875"/>
                <a:gd name="connsiteY1" fmla="*/ 43840 h 53436"/>
                <a:gd name="connsiteX2" fmla="*/ 25003 w 34875"/>
                <a:gd name="connsiteY2" fmla="*/ 373 h 53436"/>
                <a:gd name="connsiteX3" fmla="*/ 2473 w 34875"/>
                <a:gd name="connsiteY3" fmla="*/ 33326 h 53436"/>
                <a:gd name="connsiteX4" fmla="*/ 0 w 34875"/>
                <a:gd name="connsiteY4" fmla="*/ 33768 h 53436"/>
                <a:gd name="connsiteX5" fmla="*/ 28271 w 34875"/>
                <a:gd name="connsiteY5" fmla="*/ 53205 h 5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75" h="53436">
                  <a:moveTo>
                    <a:pt x="28271" y="53205"/>
                  </a:moveTo>
                  <a:cubicBezTo>
                    <a:pt x="27476" y="49671"/>
                    <a:pt x="27476" y="46314"/>
                    <a:pt x="28978" y="43840"/>
                  </a:cubicBezTo>
                  <a:cubicBezTo>
                    <a:pt x="35516" y="32884"/>
                    <a:pt x="39491" y="4348"/>
                    <a:pt x="25003" y="373"/>
                  </a:cubicBezTo>
                  <a:cubicBezTo>
                    <a:pt x="10513" y="-3603"/>
                    <a:pt x="2473" y="25375"/>
                    <a:pt x="2473" y="33326"/>
                  </a:cubicBezTo>
                  <a:cubicBezTo>
                    <a:pt x="2473" y="34828"/>
                    <a:pt x="1502" y="34828"/>
                    <a:pt x="0" y="33768"/>
                  </a:cubicBezTo>
                  <a:cubicBezTo>
                    <a:pt x="7156" y="52321"/>
                    <a:pt x="20055" y="54265"/>
                    <a:pt x="28271" y="5320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60">
              <a:extLst>
                <a:ext uri="{FF2B5EF4-FFF2-40B4-BE49-F238E27FC236}">
                  <a16:creationId xmlns:a16="http://schemas.microsoft.com/office/drawing/2014/main" id="{90BF674E-0FE0-4DF7-9965-988781A5C30F}"/>
                </a:ext>
              </a:extLst>
            </p:cNvPr>
            <p:cNvSpPr/>
            <p:nvPr/>
          </p:nvSpPr>
          <p:spPr>
            <a:xfrm>
              <a:off x="7461857" y="3391532"/>
              <a:ext cx="161058" cy="129878"/>
            </a:xfrm>
            <a:custGeom>
              <a:avLst/>
              <a:gdLst>
                <a:gd name="connsiteX0" fmla="*/ 25533 w 161058"/>
                <a:gd name="connsiteY0" fmla="*/ 120337 h 129878"/>
                <a:gd name="connsiteX1" fmla="*/ 103721 w 161058"/>
                <a:gd name="connsiteY1" fmla="*/ 129879 h 129878"/>
                <a:gd name="connsiteX2" fmla="*/ 115117 w 161058"/>
                <a:gd name="connsiteY2" fmla="*/ 101431 h 129878"/>
                <a:gd name="connsiteX3" fmla="*/ 136498 w 161058"/>
                <a:gd name="connsiteY3" fmla="*/ 74397 h 129878"/>
                <a:gd name="connsiteX4" fmla="*/ 136498 w 161058"/>
                <a:gd name="connsiteY4" fmla="*/ 48776 h 129878"/>
                <a:gd name="connsiteX5" fmla="*/ 149308 w 161058"/>
                <a:gd name="connsiteY5" fmla="*/ 48776 h 129878"/>
                <a:gd name="connsiteX6" fmla="*/ 161058 w 161058"/>
                <a:gd name="connsiteY6" fmla="*/ 42061 h 129878"/>
                <a:gd name="connsiteX7" fmla="*/ 151782 w 161058"/>
                <a:gd name="connsiteY7" fmla="*/ 8 h 129878"/>
                <a:gd name="connsiteX8" fmla="*/ 111230 w 161058"/>
                <a:gd name="connsiteY8" fmla="*/ 45507 h 129878"/>
                <a:gd name="connsiteX9" fmla="*/ 47178 w 161058"/>
                <a:gd name="connsiteY9" fmla="*/ 75457 h 129878"/>
                <a:gd name="connsiteX10" fmla="*/ 7156 w 161058"/>
                <a:gd name="connsiteY10" fmla="*/ 85970 h 129878"/>
                <a:gd name="connsiteX11" fmla="*/ 0 w 161058"/>
                <a:gd name="connsiteY11" fmla="*/ 84026 h 129878"/>
                <a:gd name="connsiteX12" fmla="*/ 25533 w 161058"/>
                <a:gd name="connsiteY12" fmla="*/ 120337 h 1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058" h="129878">
                  <a:moveTo>
                    <a:pt x="25533" y="120337"/>
                  </a:moveTo>
                  <a:cubicBezTo>
                    <a:pt x="29685" y="122811"/>
                    <a:pt x="83400" y="128907"/>
                    <a:pt x="103721" y="129879"/>
                  </a:cubicBezTo>
                  <a:lnTo>
                    <a:pt x="115117" y="101431"/>
                  </a:lnTo>
                  <a:lnTo>
                    <a:pt x="136498" y="74397"/>
                  </a:lnTo>
                  <a:lnTo>
                    <a:pt x="136498" y="48776"/>
                  </a:lnTo>
                  <a:lnTo>
                    <a:pt x="149308" y="48776"/>
                  </a:lnTo>
                  <a:lnTo>
                    <a:pt x="161058" y="42061"/>
                  </a:lnTo>
                  <a:cubicBezTo>
                    <a:pt x="156111" y="21211"/>
                    <a:pt x="155316" y="273"/>
                    <a:pt x="151782" y="8"/>
                  </a:cubicBezTo>
                  <a:cubicBezTo>
                    <a:pt x="145774" y="-522"/>
                    <a:pt x="121214" y="26070"/>
                    <a:pt x="111230" y="45507"/>
                  </a:cubicBezTo>
                  <a:cubicBezTo>
                    <a:pt x="101247" y="64943"/>
                    <a:pt x="72269" y="79962"/>
                    <a:pt x="47178" y="75457"/>
                  </a:cubicBezTo>
                  <a:cubicBezTo>
                    <a:pt x="22175" y="70951"/>
                    <a:pt x="13694" y="81465"/>
                    <a:pt x="7156" y="85970"/>
                  </a:cubicBezTo>
                  <a:cubicBezTo>
                    <a:pt x="5478" y="87119"/>
                    <a:pt x="2916" y="86235"/>
                    <a:pt x="0" y="84026"/>
                  </a:cubicBezTo>
                  <a:cubicBezTo>
                    <a:pt x="2739" y="103728"/>
                    <a:pt x="21645" y="117952"/>
                    <a:pt x="25533" y="12033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161">
              <a:extLst>
                <a:ext uri="{FF2B5EF4-FFF2-40B4-BE49-F238E27FC236}">
                  <a16:creationId xmlns:a16="http://schemas.microsoft.com/office/drawing/2014/main" id="{02862ED4-AD6E-48DD-AD03-D107771F5D66}"/>
                </a:ext>
              </a:extLst>
            </p:cNvPr>
            <p:cNvSpPr/>
            <p:nvPr/>
          </p:nvSpPr>
          <p:spPr>
            <a:xfrm>
              <a:off x="9060687" y="4083215"/>
              <a:ext cx="653502" cy="199202"/>
            </a:xfrm>
            <a:custGeom>
              <a:avLst/>
              <a:gdLst>
                <a:gd name="connsiteX0" fmla="*/ 118386 w 653502"/>
                <a:gd name="connsiteY0" fmla="*/ 72445 h 199202"/>
                <a:gd name="connsiteX1" fmla="*/ 92413 w 653502"/>
                <a:gd name="connsiteY1" fmla="*/ 37018 h 199202"/>
                <a:gd name="connsiteX2" fmla="*/ 75892 w 653502"/>
                <a:gd name="connsiteY2" fmla="*/ 20497 h 199202"/>
                <a:gd name="connsiteX3" fmla="*/ 73329 w 653502"/>
                <a:gd name="connsiteY3" fmla="*/ 15638 h 199202"/>
                <a:gd name="connsiteX4" fmla="*/ 62904 w 653502"/>
                <a:gd name="connsiteY4" fmla="*/ 29243 h 199202"/>
                <a:gd name="connsiteX5" fmla="*/ 36223 w 653502"/>
                <a:gd name="connsiteY5" fmla="*/ 25886 h 199202"/>
                <a:gd name="connsiteX6" fmla="*/ 19614 w 653502"/>
                <a:gd name="connsiteY6" fmla="*/ 5919 h 199202"/>
                <a:gd name="connsiteX7" fmla="*/ 0 w 653502"/>
                <a:gd name="connsiteY7" fmla="*/ 4594 h 199202"/>
                <a:gd name="connsiteX8" fmla="*/ 9365 w 653502"/>
                <a:gd name="connsiteY8" fmla="*/ 56366 h 199202"/>
                <a:gd name="connsiteX9" fmla="*/ 43910 w 653502"/>
                <a:gd name="connsiteY9" fmla="*/ 121390 h 199202"/>
                <a:gd name="connsiteX10" fmla="*/ 76421 w 653502"/>
                <a:gd name="connsiteY10" fmla="*/ 152400 h 199202"/>
                <a:gd name="connsiteX11" fmla="*/ 141445 w 653502"/>
                <a:gd name="connsiteY11" fmla="*/ 185442 h 199202"/>
                <a:gd name="connsiteX12" fmla="*/ 118917 w 653502"/>
                <a:gd name="connsiteY12" fmla="*/ 137469 h 199202"/>
                <a:gd name="connsiteX13" fmla="*/ 118386 w 653502"/>
                <a:gd name="connsiteY13" fmla="*/ 72445 h 199202"/>
                <a:gd name="connsiteX14" fmla="*/ 630009 w 653502"/>
                <a:gd name="connsiteY14" fmla="*/ 34014 h 199202"/>
                <a:gd name="connsiteX15" fmla="*/ 599970 w 653502"/>
                <a:gd name="connsiteY15" fmla="*/ 25974 h 199202"/>
                <a:gd name="connsiteX16" fmla="*/ 568960 w 653502"/>
                <a:gd name="connsiteY16" fmla="*/ 0 h 199202"/>
                <a:gd name="connsiteX17" fmla="*/ 541926 w 653502"/>
                <a:gd name="connsiteY17" fmla="*/ 34014 h 199202"/>
                <a:gd name="connsiteX18" fmla="*/ 523903 w 653502"/>
                <a:gd name="connsiteY18" fmla="*/ 56984 h 199202"/>
                <a:gd name="connsiteX19" fmla="*/ 516571 w 653502"/>
                <a:gd name="connsiteY19" fmla="*/ 66349 h 199202"/>
                <a:gd name="connsiteX20" fmla="*/ 516923 w 653502"/>
                <a:gd name="connsiteY20" fmla="*/ 86051 h 199202"/>
                <a:gd name="connsiteX21" fmla="*/ 494925 w 653502"/>
                <a:gd name="connsiteY21" fmla="*/ 94002 h 199202"/>
                <a:gd name="connsiteX22" fmla="*/ 476637 w 653502"/>
                <a:gd name="connsiteY22" fmla="*/ 70148 h 199202"/>
                <a:gd name="connsiteX23" fmla="*/ 475930 w 653502"/>
                <a:gd name="connsiteY23" fmla="*/ 70060 h 199202"/>
                <a:gd name="connsiteX24" fmla="*/ 445892 w 653502"/>
                <a:gd name="connsiteY24" fmla="*/ 117061 h 199202"/>
                <a:gd name="connsiteX25" fmla="*/ 396859 w 653502"/>
                <a:gd name="connsiteY25" fmla="*/ 132080 h 199202"/>
                <a:gd name="connsiteX26" fmla="*/ 374860 w 653502"/>
                <a:gd name="connsiteY26" fmla="*/ 175105 h 199202"/>
                <a:gd name="connsiteX27" fmla="*/ 324678 w 653502"/>
                <a:gd name="connsiteY27" fmla="*/ 162472 h 199202"/>
                <a:gd name="connsiteX28" fmla="*/ 334838 w 653502"/>
                <a:gd name="connsiteY28" fmla="*/ 184117 h 199202"/>
                <a:gd name="connsiteX29" fmla="*/ 362845 w 653502"/>
                <a:gd name="connsiteY29" fmla="*/ 198076 h 199202"/>
                <a:gd name="connsiteX30" fmla="*/ 406842 w 653502"/>
                <a:gd name="connsiteY30" fmla="*/ 194100 h 199202"/>
                <a:gd name="connsiteX31" fmla="*/ 440856 w 653502"/>
                <a:gd name="connsiteY31" fmla="*/ 180141 h 199202"/>
                <a:gd name="connsiteX32" fmla="*/ 472838 w 653502"/>
                <a:gd name="connsiteY32" fmla="*/ 186149 h 199202"/>
                <a:gd name="connsiteX33" fmla="*/ 502876 w 653502"/>
                <a:gd name="connsiteY33" fmla="*/ 166094 h 199202"/>
                <a:gd name="connsiteX34" fmla="*/ 512860 w 653502"/>
                <a:gd name="connsiteY34" fmla="*/ 134112 h 199202"/>
                <a:gd name="connsiteX35" fmla="*/ 532826 w 653502"/>
                <a:gd name="connsiteY35" fmla="*/ 104074 h 199202"/>
                <a:gd name="connsiteX36" fmla="*/ 584863 w 653502"/>
                <a:gd name="connsiteY36" fmla="*/ 82075 h 199202"/>
                <a:gd name="connsiteX37" fmla="*/ 600854 w 653502"/>
                <a:gd name="connsiteY37" fmla="*/ 87553 h 199202"/>
                <a:gd name="connsiteX38" fmla="*/ 621881 w 653502"/>
                <a:gd name="connsiteY38" fmla="*/ 67144 h 199202"/>
                <a:gd name="connsiteX39" fmla="*/ 652891 w 653502"/>
                <a:gd name="connsiteY39" fmla="*/ 54157 h 199202"/>
                <a:gd name="connsiteX40" fmla="*/ 630009 w 653502"/>
                <a:gd name="connsiteY40" fmla="*/ 34014 h 19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53502" h="199202">
                  <a:moveTo>
                    <a:pt x="118386" y="72445"/>
                  </a:moveTo>
                  <a:cubicBezTo>
                    <a:pt x="118917" y="50005"/>
                    <a:pt x="97359" y="52479"/>
                    <a:pt x="92413" y="37018"/>
                  </a:cubicBezTo>
                  <a:cubicBezTo>
                    <a:pt x="87376" y="21469"/>
                    <a:pt x="78895" y="30480"/>
                    <a:pt x="75892" y="20497"/>
                  </a:cubicBezTo>
                  <a:cubicBezTo>
                    <a:pt x="75449" y="18995"/>
                    <a:pt x="74478" y="17405"/>
                    <a:pt x="73329" y="15638"/>
                  </a:cubicBezTo>
                  <a:cubicBezTo>
                    <a:pt x="62020" y="19260"/>
                    <a:pt x="66085" y="28625"/>
                    <a:pt x="62904" y="29243"/>
                  </a:cubicBezTo>
                  <a:cubicBezTo>
                    <a:pt x="58752" y="30127"/>
                    <a:pt x="36223" y="32600"/>
                    <a:pt x="36223" y="25886"/>
                  </a:cubicBezTo>
                  <a:cubicBezTo>
                    <a:pt x="36223" y="19260"/>
                    <a:pt x="32955" y="8393"/>
                    <a:pt x="19614" y="5919"/>
                  </a:cubicBezTo>
                  <a:cubicBezTo>
                    <a:pt x="12811" y="4682"/>
                    <a:pt x="6008" y="4241"/>
                    <a:pt x="0" y="4594"/>
                  </a:cubicBezTo>
                  <a:cubicBezTo>
                    <a:pt x="8040" y="22440"/>
                    <a:pt x="9012" y="41259"/>
                    <a:pt x="9365" y="56366"/>
                  </a:cubicBezTo>
                  <a:cubicBezTo>
                    <a:pt x="9895" y="76333"/>
                    <a:pt x="39404" y="108403"/>
                    <a:pt x="43910" y="121390"/>
                  </a:cubicBezTo>
                  <a:cubicBezTo>
                    <a:pt x="48416" y="134377"/>
                    <a:pt x="56897" y="138441"/>
                    <a:pt x="76421" y="152400"/>
                  </a:cubicBezTo>
                  <a:cubicBezTo>
                    <a:pt x="95947" y="166359"/>
                    <a:pt x="133936" y="188888"/>
                    <a:pt x="141445" y="185442"/>
                  </a:cubicBezTo>
                  <a:cubicBezTo>
                    <a:pt x="148955" y="181908"/>
                    <a:pt x="129960" y="148866"/>
                    <a:pt x="118917" y="137469"/>
                  </a:cubicBezTo>
                  <a:cubicBezTo>
                    <a:pt x="107873" y="125984"/>
                    <a:pt x="117857" y="94974"/>
                    <a:pt x="118386" y="72445"/>
                  </a:cubicBezTo>
                  <a:close/>
                  <a:moveTo>
                    <a:pt x="630009" y="34014"/>
                  </a:moveTo>
                  <a:cubicBezTo>
                    <a:pt x="620997" y="36046"/>
                    <a:pt x="599970" y="34986"/>
                    <a:pt x="599970" y="25974"/>
                  </a:cubicBezTo>
                  <a:cubicBezTo>
                    <a:pt x="599970" y="16963"/>
                    <a:pt x="580975" y="0"/>
                    <a:pt x="568960" y="0"/>
                  </a:cubicBezTo>
                  <a:cubicBezTo>
                    <a:pt x="556945" y="0"/>
                    <a:pt x="542898" y="23942"/>
                    <a:pt x="541926" y="34014"/>
                  </a:cubicBezTo>
                  <a:cubicBezTo>
                    <a:pt x="540955" y="44086"/>
                    <a:pt x="521871" y="43026"/>
                    <a:pt x="523903" y="56984"/>
                  </a:cubicBezTo>
                  <a:cubicBezTo>
                    <a:pt x="524698" y="62550"/>
                    <a:pt x="521165" y="64848"/>
                    <a:pt x="516571" y="66349"/>
                  </a:cubicBezTo>
                  <a:cubicBezTo>
                    <a:pt x="519663" y="78453"/>
                    <a:pt x="521341" y="87200"/>
                    <a:pt x="516923" y="86051"/>
                  </a:cubicBezTo>
                  <a:cubicBezTo>
                    <a:pt x="508884" y="84019"/>
                    <a:pt x="506940" y="94002"/>
                    <a:pt x="494925" y="94002"/>
                  </a:cubicBezTo>
                  <a:cubicBezTo>
                    <a:pt x="490773" y="94002"/>
                    <a:pt x="483881" y="83665"/>
                    <a:pt x="476637" y="70148"/>
                  </a:cubicBezTo>
                  <a:cubicBezTo>
                    <a:pt x="476372" y="70148"/>
                    <a:pt x="476195" y="70060"/>
                    <a:pt x="475930" y="70060"/>
                  </a:cubicBezTo>
                  <a:cubicBezTo>
                    <a:pt x="467979" y="70060"/>
                    <a:pt x="449956" y="98066"/>
                    <a:pt x="445892" y="117061"/>
                  </a:cubicBezTo>
                  <a:cubicBezTo>
                    <a:pt x="441916" y="136056"/>
                    <a:pt x="423894" y="130048"/>
                    <a:pt x="396859" y="132080"/>
                  </a:cubicBezTo>
                  <a:cubicBezTo>
                    <a:pt x="369825" y="134112"/>
                    <a:pt x="380868" y="162118"/>
                    <a:pt x="374860" y="175105"/>
                  </a:cubicBezTo>
                  <a:cubicBezTo>
                    <a:pt x="369383" y="187032"/>
                    <a:pt x="339698" y="165476"/>
                    <a:pt x="324678" y="162472"/>
                  </a:cubicBezTo>
                  <a:cubicBezTo>
                    <a:pt x="327152" y="173162"/>
                    <a:pt x="330686" y="184117"/>
                    <a:pt x="334838" y="184117"/>
                  </a:cubicBezTo>
                  <a:cubicBezTo>
                    <a:pt x="342878" y="184117"/>
                    <a:pt x="354894" y="204084"/>
                    <a:pt x="362845" y="198076"/>
                  </a:cubicBezTo>
                  <a:cubicBezTo>
                    <a:pt x="370885" y="192068"/>
                    <a:pt x="394827" y="198076"/>
                    <a:pt x="406842" y="194100"/>
                  </a:cubicBezTo>
                  <a:cubicBezTo>
                    <a:pt x="418857" y="190125"/>
                    <a:pt x="420889" y="180141"/>
                    <a:pt x="440856" y="180141"/>
                  </a:cubicBezTo>
                  <a:cubicBezTo>
                    <a:pt x="460823" y="180141"/>
                    <a:pt x="452871" y="196132"/>
                    <a:pt x="472838" y="186149"/>
                  </a:cubicBezTo>
                  <a:cubicBezTo>
                    <a:pt x="492893" y="176077"/>
                    <a:pt x="504908" y="184117"/>
                    <a:pt x="502876" y="166094"/>
                  </a:cubicBezTo>
                  <a:cubicBezTo>
                    <a:pt x="500844" y="148071"/>
                    <a:pt x="514891" y="148071"/>
                    <a:pt x="512860" y="134112"/>
                  </a:cubicBezTo>
                  <a:cubicBezTo>
                    <a:pt x="510828" y="120065"/>
                    <a:pt x="534858" y="130136"/>
                    <a:pt x="532826" y="104074"/>
                  </a:cubicBezTo>
                  <a:cubicBezTo>
                    <a:pt x="530883" y="78100"/>
                    <a:pt x="568872" y="82075"/>
                    <a:pt x="584863" y="82075"/>
                  </a:cubicBezTo>
                  <a:cubicBezTo>
                    <a:pt x="588573" y="82075"/>
                    <a:pt x="594316" y="84284"/>
                    <a:pt x="600854" y="87553"/>
                  </a:cubicBezTo>
                  <a:cubicBezTo>
                    <a:pt x="612693" y="81722"/>
                    <a:pt x="629655" y="74036"/>
                    <a:pt x="621881" y="67144"/>
                  </a:cubicBezTo>
                  <a:cubicBezTo>
                    <a:pt x="612869" y="59105"/>
                    <a:pt x="648915" y="66173"/>
                    <a:pt x="652891" y="54157"/>
                  </a:cubicBezTo>
                  <a:cubicBezTo>
                    <a:pt x="657043" y="41965"/>
                    <a:pt x="639021" y="31982"/>
                    <a:pt x="630009" y="3401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162">
              <a:extLst>
                <a:ext uri="{FF2B5EF4-FFF2-40B4-BE49-F238E27FC236}">
                  <a16:creationId xmlns:a16="http://schemas.microsoft.com/office/drawing/2014/main" id="{53DE7AC7-2C33-4887-BD9B-3CD0779EA5C4}"/>
                </a:ext>
              </a:extLst>
            </p:cNvPr>
            <p:cNvSpPr/>
            <p:nvPr/>
          </p:nvSpPr>
          <p:spPr>
            <a:xfrm>
              <a:off x="9537324" y="4149564"/>
              <a:ext cx="43064" cy="27652"/>
            </a:xfrm>
            <a:custGeom>
              <a:avLst/>
              <a:gdLst>
                <a:gd name="connsiteX0" fmla="*/ 18376 w 43064"/>
                <a:gd name="connsiteY0" fmla="*/ 27653 h 27652"/>
                <a:gd name="connsiteX1" fmla="*/ 40374 w 43064"/>
                <a:gd name="connsiteY1" fmla="*/ 19702 h 27652"/>
                <a:gd name="connsiteX2" fmla="*/ 40022 w 43064"/>
                <a:gd name="connsiteY2" fmla="*/ 0 h 27652"/>
                <a:gd name="connsiteX3" fmla="*/ 23324 w 43064"/>
                <a:gd name="connsiteY3" fmla="*/ 7686 h 27652"/>
                <a:gd name="connsiteX4" fmla="*/ 0 w 43064"/>
                <a:gd name="connsiteY4" fmla="*/ 3799 h 27652"/>
                <a:gd name="connsiteX5" fmla="*/ 18376 w 43064"/>
                <a:gd name="connsiteY5" fmla="*/ 27653 h 2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64" h="27652">
                  <a:moveTo>
                    <a:pt x="18376" y="27653"/>
                  </a:moveTo>
                  <a:cubicBezTo>
                    <a:pt x="30391" y="27653"/>
                    <a:pt x="32336" y="17670"/>
                    <a:pt x="40374" y="19702"/>
                  </a:cubicBezTo>
                  <a:cubicBezTo>
                    <a:pt x="44792" y="20850"/>
                    <a:pt x="43114" y="12104"/>
                    <a:pt x="40022" y="0"/>
                  </a:cubicBezTo>
                  <a:cubicBezTo>
                    <a:pt x="32954" y="2209"/>
                    <a:pt x="23324" y="2209"/>
                    <a:pt x="23324" y="7686"/>
                  </a:cubicBezTo>
                  <a:cubicBezTo>
                    <a:pt x="23324" y="16521"/>
                    <a:pt x="8216" y="4417"/>
                    <a:pt x="0" y="3799"/>
                  </a:cubicBezTo>
                  <a:cubicBezTo>
                    <a:pt x="7332" y="17316"/>
                    <a:pt x="14224" y="27653"/>
                    <a:pt x="18376" y="2765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163">
              <a:extLst>
                <a:ext uri="{FF2B5EF4-FFF2-40B4-BE49-F238E27FC236}">
                  <a16:creationId xmlns:a16="http://schemas.microsoft.com/office/drawing/2014/main" id="{7DC767DF-CCD3-4142-B345-BA60A2929694}"/>
                </a:ext>
              </a:extLst>
            </p:cNvPr>
            <p:cNvSpPr/>
            <p:nvPr/>
          </p:nvSpPr>
          <p:spPr>
            <a:xfrm>
              <a:off x="7018174" y="2966548"/>
              <a:ext cx="331215" cy="321713"/>
            </a:xfrm>
            <a:custGeom>
              <a:avLst/>
              <a:gdLst>
                <a:gd name="connsiteX0" fmla="*/ 278560 w 331215"/>
                <a:gd name="connsiteY0" fmla="*/ 292117 h 321713"/>
                <a:gd name="connsiteX1" fmla="*/ 294021 w 331215"/>
                <a:gd name="connsiteY1" fmla="*/ 279660 h 321713"/>
                <a:gd name="connsiteX2" fmla="*/ 316374 w 331215"/>
                <a:gd name="connsiteY2" fmla="*/ 292206 h 321713"/>
                <a:gd name="connsiteX3" fmla="*/ 331216 w 331215"/>
                <a:gd name="connsiteY3" fmla="*/ 284254 h 321713"/>
                <a:gd name="connsiteX4" fmla="*/ 312133 w 331215"/>
                <a:gd name="connsiteY4" fmla="*/ 257662 h 321713"/>
                <a:gd name="connsiteX5" fmla="*/ 300117 w 331215"/>
                <a:gd name="connsiteY5" fmla="*/ 234956 h 321713"/>
                <a:gd name="connsiteX6" fmla="*/ 302768 w 331215"/>
                <a:gd name="connsiteY6" fmla="*/ 212251 h 321713"/>
                <a:gd name="connsiteX7" fmla="*/ 286777 w 331215"/>
                <a:gd name="connsiteY7" fmla="*/ 192196 h 321713"/>
                <a:gd name="connsiteX8" fmla="*/ 249317 w 331215"/>
                <a:gd name="connsiteY8" fmla="*/ 166840 h 321713"/>
                <a:gd name="connsiteX9" fmla="*/ 233326 w 331215"/>
                <a:gd name="connsiteY9" fmla="*/ 148110 h 321713"/>
                <a:gd name="connsiteX10" fmla="*/ 229351 w 331215"/>
                <a:gd name="connsiteY10" fmla="*/ 117365 h 321713"/>
                <a:gd name="connsiteX11" fmla="*/ 242691 w 331215"/>
                <a:gd name="connsiteY11" fmla="*/ 90684 h 321713"/>
                <a:gd name="connsiteX12" fmla="*/ 246667 w 331215"/>
                <a:gd name="connsiteY12" fmla="*/ 70629 h 321713"/>
                <a:gd name="connsiteX13" fmla="*/ 233326 w 331215"/>
                <a:gd name="connsiteY13" fmla="*/ 58614 h 321713"/>
                <a:gd name="connsiteX14" fmla="*/ 214597 w 331215"/>
                <a:gd name="connsiteY14" fmla="*/ 38559 h 321713"/>
                <a:gd name="connsiteX15" fmla="*/ 202582 w 331215"/>
                <a:gd name="connsiteY15" fmla="*/ 11878 h 321713"/>
                <a:gd name="connsiteX16" fmla="*/ 166889 w 331215"/>
                <a:gd name="connsiteY16" fmla="*/ 6223 h 321713"/>
                <a:gd name="connsiteX17" fmla="*/ 136851 w 331215"/>
                <a:gd name="connsiteY17" fmla="*/ 216 h 321713"/>
                <a:gd name="connsiteX18" fmla="*/ 121743 w 331215"/>
                <a:gd name="connsiteY18" fmla="*/ 11701 h 321713"/>
                <a:gd name="connsiteX19" fmla="*/ 122362 w 331215"/>
                <a:gd name="connsiteY19" fmla="*/ 11878 h 321713"/>
                <a:gd name="connsiteX20" fmla="*/ 102307 w 331215"/>
                <a:gd name="connsiteY20" fmla="*/ 26544 h 321713"/>
                <a:gd name="connsiteX21" fmla="*/ 80926 w 331215"/>
                <a:gd name="connsiteY21" fmla="*/ 42535 h 321713"/>
                <a:gd name="connsiteX22" fmla="*/ 83577 w 331215"/>
                <a:gd name="connsiteY22" fmla="*/ 70629 h 321713"/>
                <a:gd name="connsiteX23" fmla="*/ 80926 w 331215"/>
                <a:gd name="connsiteY23" fmla="*/ 97310 h 321713"/>
                <a:gd name="connsiteX24" fmla="*/ 72887 w 331215"/>
                <a:gd name="connsiteY24" fmla="*/ 117365 h 321713"/>
                <a:gd name="connsiteX25" fmla="*/ 0 w 331215"/>
                <a:gd name="connsiteY25" fmla="*/ 155708 h 321713"/>
                <a:gd name="connsiteX26" fmla="*/ 2739 w 331215"/>
                <a:gd name="connsiteY26" fmla="*/ 172318 h 321713"/>
                <a:gd name="connsiteX27" fmla="*/ 10690 w 331215"/>
                <a:gd name="connsiteY27" fmla="*/ 205536 h 321713"/>
                <a:gd name="connsiteX28" fmla="*/ 36841 w 331215"/>
                <a:gd name="connsiteY28" fmla="*/ 205536 h 321713"/>
                <a:gd name="connsiteX29" fmla="*/ 103632 w 331215"/>
                <a:gd name="connsiteY29" fmla="*/ 244233 h 321713"/>
                <a:gd name="connsiteX30" fmla="*/ 185089 w 331215"/>
                <a:gd name="connsiteY30" fmla="*/ 304309 h 321713"/>
                <a:gd name="connsiteX31" fmla="*/ 225110 w 331215"/>
                <a:gd name="connsiteY31" fmla="*/ 317650 h 321713"/>
                <a:gd name="connsiteX32" fmla="*/ 264337 w 331215"/>
                <a:gd name="connsiteY32" fmla="*/ 321714 h 321713"/>
                <a:gd name="connsiteX33" fmla="*/ 278560 w 331215"/>
                <a:gd name="connsiteY33" fmla="*/ 292117 h 32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215" h="321713">
                  <a:moveTo>
                    <a:pt x="278560" y="292117"/>
                  </a:moveTo>
                  <a:cubicBezTo>
                    <a:pt x="282890" y="287523"/>
                    <a:pt x="283596" y="281250"/>
                    <a:pt x="294021" y="279660"/>
                  </a:cubicBezTo>
                  <a:cubicBezTo>
                    <a:pt x="302238" y="278423"/>
                    <a:pt x="307362" y="283812"/>
                    <a:pt x="316374" y="292206"/>
                  </a:cubicBezTo>
                  <a:cubicBezTo>
                    <a:pt x="319819" y="288848"/>
                    <a:pt x="325650" y="285933"/>
                    <a:pt x="331216" y="284254"/>
                  </a:cubicBezTo>
                  <a:cubicBezTo>
                    <a:pt x="322204" y="274889"/>
                    <a:pt x="311338" y="264111"/>
                    <a:pt x="312133" y="257662"/>
                  </a:cubicBezTo>
                  <a:cubicBezTo>
                    <a:pt x="313458" y="246971"/>
                    <a:pt x="301443" y="241582"/>
                    <a:pt x="300117" y="234956"/>
                  </a:cubicBezTo>
                  <a:cubicBezTo>
                    <a:pt x="298792" y="228330"/>
                    <a:pt x="308157" y="217640"/>
                    <a:pt x="302768" y="212251"/>
                  </a:cubicBezTo>
                  <a:cubicBezTo>
                    <a:pt x="297379" y="206950"/>
                    <a:pt x="296054" y="193521"/>
                    <a:pt x="286777" y="192196"/>
                  </a:cubicBezTo>
                  <a:cubicBezTo>
                    <a:pt x="277412" y="190871"/>
                    <a:pt x="247992" y="176116"/>
                    <a:pt x="249317" y="166840"/>
                  </a:cubicBezTo>
                  <a:cubicBezTo>
                    <a:pt x="250643" y="157475"/>
                    <a:pt x="238628" y="150761"/>
                    <a:pt x="233326" y="148110"/>
                  </a:cubicBezTo>
                  <a:cubicBezTo>
                    <a:pt x="228026" y="145460"/>
                    <a:pt x="222637" y="121341"/>
                    <a:pt x="229351" y="117365"/>
                  </a:cubicBezTo>
                  <a:cubicBezTo>
                    <a:pt x="235977" y="113389"/>
                    <a:pt x="234652" y="90684"/>
                    <a:pt x="242691" y="90684"/>
                  </a:cubicBezTo>
                  <a:cubicBezTo>
                    <a:pt x="250731" y="90684"/>
                    <a:pt x="244017" y="78669"/>
                    <a:pt x="246667" y="70629"/>
                  </a:cubicBezTo>
                  <a:cubicBezTo>
                    <a:pt x="249317" y="62678"/>
                    <a:pt x="240041" y="58614"/>
                    <a:pt x="233326" y="58614"/>
                  </a:cubicBezTo>
                  <a:cubicBezTo>
                    <a:pt x="226612" y="58614"/>
                    <a:pt x="214597" y="47924"/>
                    <a:pt x="214597" y="38559"/>
                  </a:cubicBezTo>
                  <a:cubicBezTo>
                    <a:pt x="214597" y="29194"/>
                    <a:pt x="201256" y="15854"/>
                    <a:pt x="202582" y="11878"/>
                  </a:cubicBezTo>
                  <a:cubicBezTo>
                    <a:pt x="200284" y="29547"/>
                    <a:pt x="174840" y="2248"/>
                    <a:pt x="166889" y="6223"/>
                  </a:cubicBezTo>
                  <a:cubicBezTo>
                    <a:pt x="158938" y="10199"/>
                    <a:pt x="152930" y="-1728"/>
                    <a:pt x="136851" y="216"/>
                  </a:cubicBezTo>
                  <a:cubicBezTo>
                    <a:pt x="126603" y="1541"/>
                    <a:pt x="126956" y="6842"/>
                    <a:pt x="121743" y="11701"/>
                  </a:cubicBezTo>
                  <a:lnTo>
                    <a:pt x="122362" y="11878"/>
                  </a:lnTo>
                  <a:lnTo>
                    <a:pt x="102307" y="26544"/>
                  </a:lnTo>
                  <a:cubicBezTo>
                    <a:pt x="102307" y="26544"/>
                    <a:pt x="84991" y="31845"/>
                    <a:pt x="80926" y="42535"/>
                  </a:cubicBezTo>
                  <a:cubicBezTo>
                    <a:pt x="76951" y="53225"/>
                    <a:pt x="88966" y="63915"/>
                    <a:pt x="83577" y="70629"/>
                  </a:cubicBezTo>
                  <a:cubicBezTo>
                    <a:pt x="78188" y="77255"/>
                    <a:pt x="79601" y="92009"/>
                    <a:pt x="80926" y="97310"/>
                  </a:cubicBezTo>
                  <a:cubicBezTo>
                    <a:pt x="82252" y="102699"/>
                    <a:pt x="72887" y="117365"/>
                    <a:pt x="72887" y="117365"/>
                  </a:cubicBezTo>
                  <a:cubicBezTo>
                    <a:pt x="72887" y="117365"/>
                    <a:pt x="33130" y="138745"/>
                    <a:pt x="0" y="155708"/>
                  </a:cubicBezTo>
                  <a:cubicBezTo>
                    <a:pt x="618" y="161893"/>
                    <a:pt x="1413" y="167900"/>
                    <a:pt x="2739" y="172318"/>
                  </a:cubicBezTo>
                  <a:cubicBezTo>
                    <a:pt x="4859" y="179739"/>
                    <a:pt x="8039" y="193874"/>
                    <a:pt x="10690" y="205536"/>
                  </a:cubicBezTo>
                  <a:cubicBezTo>
                    <a:pt x="23500" y="205448"/>
                    <a:pt x="25444" y="204299"/>
                    <a:pt x="36841" y="205536"/>
                  </a:cubicBezTo>
                  <a:cubicBezTo>
                    <a:pt x="48856" y="206862"/>
                    <a:pt x="92942" y="238932"/>
                    <a:pt x="103632" y="244233"/>
                  </a:cubicBezTo>
                  <a:cubicBezTo>
                    <a:pt x="114322" y="249533"/>
                    <a:pt x="173073" y="293619"/>
                    <a:pt x="185089" y="304309"/>
                  </a:cubicBezTo>
                  <a:cubicBezTo>
                    <a:pt x="197104" y="314999"/>
                    <a:pt x="217159" y="317650"/>
                    <a:pt x="225110" y="317650"/>
                  </a:cubicBezTo>
                  <a:cubicBezTo>
                    <a:pt x="229704" y="317650"/>
                    <a:pt x="248876" y="319858"/>
                    <a:pt x="264337" y="321714"/>
                  </a:cubicBezTo>
                  <a:cubicBezTo>
                    <a:pt x="269196" y="310493"/>
                    <a:pt x="275910" y="294944"/>
                    <a:pt x="278560" y="29211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164">
              <a:extLst>
                <a:ext uri="{FF2B5EF4-FFF2-40B4-BE49-F238E27FC236}">
                  <a16:creationId xmlns:a16="http://schemas.microsoft.com/office/drawing/2014/main" id="{9E4478E2-0AA5-4D40-B734-E13962559565}"/>
                </a:ext>
              </a:extLst>
            </p:cNvPr>
            <p:cNvSpPr/>
            <p:nvPr/>
          </p:nvSpPr>
          <p:spPr>
            <a:xfrm>
              <a:off x="7282688" y="3246032"/>
              <a:ext cx="65112" cy="61047"/>
            </a:xfrm>
            <a:custGeom>
              <a:avLst/>
              <a:gdLst>
                <a:gd name="connsiteX0" fmla="*/ 20850 w 65112"/>
                <a:gd name="connsiteY0" fmla="*/ 44969 h 61047"/>
                <a:gd name="connsiteX1" fmla="*/ 38166 w 65112"/>
                <a:gd name="connsiteY1" fmla="*/ 59634 h 61047"/>
                <a:gd name="connsiteX2" fmla="*/ 65112 w 65112"/>
                <a:gd name="connsiteY2" fmla="*/ 61048 h 61047"/>
                <a:gd name="connsiteX3" fmla="*/ 48856 w 65112"/>
                <a:gd name="connsiteY3" fmla="*/ 18376 h 61047"/>
                <a:gd name="connsiteX4" fmla="*/ 51860 w 65112"/>
                <a:gd name="connsiteY4" fmla="*/ 12722 h 61047"/>
                <a:gd name="connsiteX5" fmla="*/ 29508 w 65112"/>
                <a:gd name="connsiteY5" fmla="*/ 176 h 61047"/>
                <a:gd name="connsiteX6" fmla="*/ 14047 w 65112"/>
                <a:gd name="connsiteY6" fmla="*/ 12633 h 61047"/>
                <a:gd name="connsiteX7" fmla="*/ 0 w 65112"/>
                <a:gd name="connsiteY7" fmla="*/ 42495 h 61047"/>
                <a:gd name="connsiteX8" fmla="*/ 20850 w 65112"/>
                <a:gd name="connsiteY8" fmla="*/ 44969 h 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112" h="61047">
                  <a:moveTo>
                    <a:pt x="20850" y="44969"/>
                  </a:moveTo>
                  <a:lnTo>
                    <a:pt x="38166" y="59634"/>
                  </a:lnTo>
                  <a:lnTo>
                    <a:pt x="65112" y="61048"/>
                  </a:lnTo>
                  <a:cubicBezTo>
                    <a:pt x="59105" y="45234"/>
                    <a:pt x="48856" y="23853"/>
                    <a:pt x="48856" y="18376"/>
                  </a:cubicBezTo>
                  <a:cubicBezTo>
                    <a:pt x="48856" y="16432"/>
                    <a:pt x="50005" y="14577"/>
                    <a:pt x="51860" y="12722"/>
                  </a:cubicBezTo>
                  <a:cubicBezTo>
                    <a:pt x="42848" y="4329"/>
                    <a:pt x="37725" y="-1061"/>
                    <a:pt x="29508" y="176"/>
                  </a:cubicBezTo>
                  <a:cubicBezTo>
                    <a:pt x="19083" y="1678"/>
                    <a:pt x="18376" y="8039"/>
                    <a:pt x="14047" y="12633"/>
                  </a:cubicBezTo>
                  <a:cubicBezTo>
                    <a:pt x="11397" y="15460"/>
                    <a:pt x="4682" y="31098"/>
                    <a:pt x="0" y="42495"/>
                  </a:cubicBezTo>
                  <a:cubicBezTo>
                    <a:pt x="11397" y="43820"/>
                    <a:pt x="20850" y="44969"/>
                    <a:pt x="20850" y="4496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165">
              <a:extLst>
                <a:ext uri="{FF2B5EF4-FFF2-40B4-BE49-F238E27FC236}">
                  <a16:creationId xmlns:a16="http://schemas.microsoft.com/office/drawing/2014/main" id="{46534678-CC02-4EED-87A6-87F8684BF597}"/>
                </a:ext>
              </a:extLst>
            </p:cNvPr>
            <p:cNvSpPr/>
            <p:nvPr/>
          </p:nvSpPr>
          <p:spPr>
            <a:xfrm>
              <a:off x="5559312" y="2393563"/>
              <a:ext cx="488001" cy="411330"/>
            </a:xfrm>
            <a:custGeom>
              <a:avLst/>
              <a:gdLst>
                <a:gd name="connsiteX0" fmla="*/ 430317 w 488001"/>
                <a:gd name="connsiteY0" fmla="*/ 93649 h 411330"/>
                <a:gd name="connsiteX1" fmla="*/ 412294 w 488001"/>
                <a:gd name="connsiteY1" fmla="*/ 87641 h 411330"/>
                <a:gd name="connsiteX2" fmla="*/ 390561 w 488001"/>
                <a:gd name="connsiteY2" fmla="*/ 77128 h 411330"/>
                <a:gd name="connsiteX3" fmla="*/ 355309 w 488001"/>
                <a:gd name="connsiteY3" fmla="*/ 71120 h 411330"/>
                <a:gd name="connsiteX4" fmla="*/ 337994 w 488001"/>
                <a:gd name="connsiteY4" fmla="*/ 59900 h 411330"/>
                <a:gd name="connsiteX5" fmla="*/ 328275 w 488001"/>
                <a:gd name="connsiteY5" fmla="*/ 44174 h 411330"/>
                <a:gd name="connsiteX6" fmla="*/ 313256 w 488001"/>
                <a:gd name="connsiteY6" fmla="*/ 51683 h 411330"/>
                <a:gd name="connsiteX7" fmla="*/ 303449 w 488001"/>
                <a:gd name="connsiteY7" fmla="*/ 40463 h 411330"/>
                <a:gd name="connsiteX8" fmla="*/ 282422 w 488001"/>
                <a:gd name="connsiteY8" fmla="*/ 27741 h 411330"/>
                <a:gd name="connsiteX9" fmla="*/ 265195 w 488001"/>
                <a:gd name="connsiteY9" fmla="*/ 17228 h 411330"/>
                <a:gd name="connsiteX10" fmla="*/ 253179 w 488001"/>
                <a:gd name="connsiteY10" fmla="*/ 4417 h 411330"/>
                <a:gd name="connsiteX11" fmla="*/ 248850 w 488001"/>
                <a:gd name="connsiteY11" fmla="*/ 0 h 411330"/>
                <a:gd name="connsiteX12" fmla="*/ 241164 w 488001"/>
                <a:gd name="connsiteY12" fmla="*/ 707 h 411330"/>
                <a:gd name="connsiteX13" fmla="*/ 220667 w 488001"/>
                <a:gd name="connsiteY13" fmla="*/ 29773 h 411330"/>
                <a:gd name="connsiteX14" fmla="*/ 185593 w 488001"/>
                <a:gd name="connsiteY14" fmla="*/ 53274 h 411330"/>
                <a:gd name="connsiteX15" fmla="*/ 163595 w 488001"/>
                <a:gd name="connsiteY15" fmla="*/ 77304 h 411330"/>
                <a:gd name="connsiteX16" fmla="*/ 121100 w 488001"/>
                <a:gd name="connsiteY16" fmla="*/ 62815 h 411330"/>
                <a:gd name="connsiteX17" fmla="*/ 101575 w 488001"/>
                <a:gd name="connsiteY17" fmla="*/ 75802 h 411330"/>
                <a:gd name="connsiteX18" fmla="*/ 106080 w 488001"/>
                <a:gd name="connsiteY18" fmla="*/ 111848 h 411330"/>
                <a:gd name="connsiteX19" fmla="*/ 76572 w 488001"/>
                <a:gd name="connsiteY19" fmla="*/ 110346 h 411330"/>
                <a:gd name="connsiteX20" fmla="*/ 56075 w 488001"/>
                <a:gd name="connsiteY20" fmla="*/ 100363 h 411330"/>
                <a:gd name="connsiteX21" fmla="*/ 23033 w 488001"/>
                <a:gd name="connsiteY21" fmla="*/ 103809 h 411330"/>
                <a:gd name="connsiteX22" fmla="*/ 2006 w 488001"/>
                <a:gd name="connsiteY22" fmla="*/ 119800 h 411330"/>
                <a:gd name="connsiteX23" fmla="*/ 5982 w 488001"/>
                <a:gd name="connsiteY23" fmla="*/ 140826 h 411330"/>
                <a:gd name="connsiteX24" fmla="*/ 50951 w 488001"/>
                <a:gd name="connsiteY24" fmla="*/ 155315 h 411330"/>
                <a:gd name="connsiteX25" fmla="*/ 80459 w 488001"/>
                <a:gd name="connsiteY25" fmla="*/ 163355 h 411330"/>
                <a:gd name="connsiteX26" fmla="*/ 91503 w 488001"/>
                <a:gd name="connsiteY26" fmla="*/ 178374 h 411330"/>
                <a:gd name="connsiteX27" fmla="*/ 118007 w 488001"/>
                <a:gd name="connsiteY27" fmla="*/ 207352 h 411330"/>
                <a:gd name="connsiteX28" fmla="*/ 127019 w 488001"/>
                <a:gd name="connsiteY28" fmla="*/ 233857 h 411330"/>
                <a:gd name="connsiteX29" fmla="*/ 121983 w 488001"/>
                <a:gd name="connsiteY29" fmla="*/ 274408 h 411330"/>
                <a:gd name="connsiteX30" fmla="*/ 105992 w 488001"/>
                <a:gd name="connsiteY30" fmla="*/ 335457 h 411330"/>
                <a:gd name="connsiteX31" fmla="*/ 103960 w 488001"/>
                <a:gd name="connsiteY31" fmla="*/ 335810 h 411330"/>
                <a:gd name="connsiteX32" fmla="*/ 123220 w 488001"/>
                <a:gd name="connsiteY32" fmla="*/ 345352 h 411330"/>
                <a:gd name="connsiteX33" fmla="*/ 156085 w 488001"/>
                <a:gd name="connsiteY33" fmla="*/ 361166 h 411330"/>
                <a:gd name="connsiteX34" fmla="*/ 182855 w 488001"/>
                <a:gd name="connsiteY34" fmla="*/ 358692 h 411330"/>
                <a:gd name="connsiteX35" fmla="*/ 198669 w 488001"/>
                <a:gd name="connsiteY35" fmla="*/ 362403 h 411330"/>
                <a:gd name="connsiteX36" fmla="*/ 238867 w 488001"/>
                <a:gd name="connsiteY36" fmla="*/ 372121 h 411330"/>
                <a:gd name="connsiteX37" fmla="*/ 273588 w 488001"/>
                <a:gd name="connsiteY37" fmla="*/ 373093 h 411330"/>
                <a:gd name="connsiteX38" fmla="*/ 271556 w 488001"/>
                <a:gd name="connsiteY38" fmla="*/ 364435 h 411330"/>
                <a:gd name="connsiteX39" fmla="*/ 299562 w 488001"/>
                <a:gd name="connsiteY39" fmla="*/ 330863 h 411330"/>
                <a:gd name="connsiteX40" fmla="*/ 361582 w 488001"/>
                <a:gd name="connsiteY40" fmla="*/ 344380 h 411330"/>
                <a:gd name="connsiteX41" fmla="*/ 400632 w 488001"/>
                <a:gd name="connsiteY41" fmla="*/ 331393 h 411330"/>
                <a:gd name="connsiteX42" fmla="*/ 421836 w 488001"/>
                <a:gd name="connsiteY42" fmla="*/ 317610 h 411330"/>
                <a:gd name="connsiteX43" fmla="*/ 425634 w 488001"/>
                <a:gd name="connsiteY43" fmla="*/ 306125 h 411330"/>
                <a:gd name="connsiteX44" fmla="*/ 409909 w 488001"/>
                <a:gd name="connsiteY44" fmla="*/ 300824 h 411330"/>
                <a:gd name="connsiteX45" fmla="*/ 402399 w 488001"/>
                <a:gd name="connsiteY45" fmla="*/ 284303 h 411330"/>
                <a:gd name="connsiteX46" fmla="*/ 392681 w 488001"/>
                <a:gd name="connsiteY46" fmla="*/ 267075 h 411330"/>
                <a:gd name="connsiteX47" fmla="*/ 399395 w 488001"/>
                <a:gd name="connsiteY47" fmla="*/ 258859 h 411330"/>
                <a:gd name="connsiteX48" fmla="*/ 406109 w 488001"/>
                <a:gd name="connsiteY48" fmla="*/ 245342 h 411330"/>
                <a:gd name="connsiteX49" fmla="*/ 402399 w 488001"/>
                <a:gd name="connsiteY49" fmla="*/ 228821 h 411330"/>
                <a:gd name="connsiteX50" fmla="*/ 396391 w 488001"/>
                <a:gd name="connsiteY50" fmla="*/ 212300 h 411330"/>
                <a:gd name="connsiteX51" fmla="*/ 381372 w 488001"/>
                <a:gd name="connsiteY51" fmla="*/ 210798 h 411330"/>
                <a:gd name="connsiteX52" fmla="*/ 376866 w 488001"/>
                <a:gd name="connsiteY52" fmla="*/ 199578 h 411330"/>
                <a:gd name="connsiteX53" fmla="*/ 398600 w 488001"/>
                <a:gd name="connsiteY53" fmla="*/ 172543 h 411330"/>
                <a:gd name="connsiteX54" fmla="*/ 415828 w 488001"/>
                <a:gd name="connsiteY54" fmla="*/ 158319 h 411330"/>
                <a:gd name="connsiteX55" fmla="*/ 423337 w 488001"/>
                <a:gd name="connsiteY55" fmla="*/ 132787 h 411330"/>
                <a:gd name="connsiteX56" fmla="*/ 436855 w 488001"/>
                <a:gd name="connsiteY56" fmla="*/ 105046 h 411330"/>
                <a:gd name="connsiteX57" fmla="*/ 430317 w 488001"/>
                <a:gd name="connsiteY57" fmla="*/ 93649 h 411330"/>
                <a:gd name="connsiteX58" fmla="*/ 483856 w 488001"/>
                <a:gd name="connsiteY58" fmla="*/ 348267 h 411330"/>
                <a:gd name="connsiteX59" fmla="*/ 462829 w 488001"/>
                <a:gd name="connsiteY59" fmla="*/ 366290 h 411330"/>
                <a:gd name="connsiteX60" fmla="*/ 476788 w 488001"/>
                <a:gd name="connsiteY60" fmla="*/ 411259 h 411330"/>
                <a:gd name="connsiteX61" fmla="*/ 483856 w 488001"/>
                <a:gd name="connsiteY61" fmla="*/ 348267 h 41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8001" h="411330">
                  <a:moveTo>
                    <a:pt x="430317" y="93649"/>
                  </a:moveTo>
                  <a:cubicBezTo>
                    <a:pt x="425811" y="94444"/>
                    <a:pt x="422101" y="87641"/>
                    <a:pt x="412294" y="87641"/>
                  </a:cubicBezTo>
                  <a:cubicBezTo>
                    <a:pt x="402576" y="87641"/>
                    <a:pt x="395066" y="83135"/>
                    <a:pt x="390561" y="77128"/>
                  </a:cubicBezTo>
                  <a:cubicBezTo>
                    <a:pt x="386055" y="71120"/>
                    <a:pt x="362819" y="69618"/>
                    <a:pt x="355309" y="71120"/>
                  </a:cubicBezTo>
                  <a:cubicBezTo>
                    <a:pt x="347800" y="72622"/>
                    <a:pt x="345591" y="58398"/>
                    <a:pt x="337994" y="59900"/>
                  </a:cubicBezTo>
                  <a:cubicBezTo>
                    <a:pt x="330484" y="61402"/>
                    <a:pt x="328275" y="50093"/>
                    <a:pt x="328275" y="44174"/>
                  </a:cubicBezTo>
                  <a:cubicBezTo>
                    <a:pt x="328275" y="38166"/>
                    <a:pt x="320059" y="48680"/>
                    <a:pt x="313256" y="51683"/>
                  </a:cubicBezTo>
                  <a:cubicBezTo>
                    <a:pt x="306542" y="54687"/>
                    <a:pt x="304245" y="44881"/>
                    <a:pt x="303449" y="40463"/>
                  </a:cubicBezTo>
                  <a:cubicBezTo>
                    <a:pt x="302654" y="35957"/>
                    <a:pt x="289225" y="31452"/>
                    <a:pt x="282422" y="27741"/>
                  </a:cubicBezTo>
                  <a:cubicBezTo>
                    <a:pt x="275708" y="24031"/>
                    <a:pt x="268199" y="12015"/>
                    <a:pt x="265195" y="17228"/>
                  </a:cubicBezTo>
                  <a:cubicBezTo>
                    <a:pt x="262191" y="22440"/>
                    <a:pt x="253975" y="9718"/>
                    <a:pt x="253179" y="4417"/>
                  </a:cubicBezTo>
                  <a:cubicBezTo>
                    <a:pt x="252649" y="972"/>
                    <a:pt x="250353" y="2032"/>
                    <a:pt x="248850" y="0"/>
                  </a:cubicBezTo>
                  <a:cubicBezTo>
                    <a:pt x="246288" y="530"/>
                    <a:pt x="243727" y="883"/>
                    <a:pt x="241164" y="707"/>
                  </a:cubicBezTo>
                  <a:cubicBezTo>
                    <a:pt x="229149" y="177"/>
                    <a:pt x="218635" y="9718"/>
                    <a:pt x="220667" y="29773"/>
                  </a:cubicBezTo>
                  <a:cubicBezTo>
                    <a:pt x="222611" y="49740"/>
                    <a:pt x="206179" y="51772"/>
                    <a:pt x="185593" y="53274"/>
                  </a:cubicBezTo>
                  <a:cubicBezTo>
                    <a:pt x="165097" y="54776"/>
                    <a:pt x="172076" y="70767"/>
                    <a:pt x="163595" y="77304"/>
                  </a:cubicBezTo>
                  <a:cubicBezTo>
                    <a:pt x="155113" y="83842"/>
                    <a:pt x="125075" y="73859"/>
                    <a:pt x="121100" y="62815"/>
                  </a:cubicBezTo>
                  <a:cubicBezTo>
                    <a:pt x="117124" y="51772"/>
                    <a:pt x="90090" y="62815"/>
                    <a:pt x="101575" y="75802"/>
                  </a:cubicBezTo>
                  <a:cubicBezTo>
                    <a:pt x="113060" y="88790"/>
                    <a:pt x="112530" y="106812"/>
                    <a:pt x="106080" y="111848"/>
                  </a:cubicBezTo>
                  <a:cubicBezTo>
                    <a:pt x="99543" y="116884"/>
                    <a:pt x="85584" y="103897"/>
                    <a:pt x="76572" y="110346"/>
                  </a:cubicBezTo>
                  <a:cubicBezTo>
                    <a:pt x="67561" y="116884"/>
                    <a:pt x="67119" y="104339"/>
                    <a:pt x="56075" y="100363"/>
                  </a:cubicBezTo>
                  <a:cubicBezTo>
                    <a:pt x="45032" y="96299"/>
                    <a:pt x="40527" y="105311"/>
                    <a:pt x="23033" y="103809"/>
                  </a:cubicBezTo>
                  <a:cubicBezTo>
                    <a:pt x="5541" y="102307"/>
                    <a:pt x="-4531" y="112290"/>
                    <a:pt x="2006" y="119800"/>
                  </a:cubicBezTo>
                  <a:cubicBezTo>
                    <a:pt x="8456" y="127309"/>
                    <a:pt x="1035" y="134289"/>
                    <a:pt x="5982" y="140826"/>
                  </a:cubicBezTo>
                  <a:cubicBezTo>
                    <a:pt x="11018" y="147364"/>
                    <a:pt x="33988" y="146304"/>
                    <a:pt x="50951" y="155315"/>
                  </a:cubicBezTo>
                  <a:cubicBezTo>
                    <a:pt x="68003" y="164327"/>
                    <a:pt x="71978" y="156817"/>
                    <a:pt x="80459" y="163355"/>
                  </a:cubicBezTo>
                  <a:cubicBezTo>
                    <a:pt x="88941" y="169893"/>
                    <a:pt x="90973" y="165829"/>
                    <a:pt x="91503" y="178374"/>
                  </a:cubicBezTo>
                  <a:cubicBezTo>
                    <a:pt x="92033" y="190831"/>
                    <a:pt x="101486" y="202847"/>
                    <a:pt x="118007" y="207352"/>
                  </a:cubicBezTo>
                  <a:cubicBezTo>
                    <a:pt x="134528" y="211858"/>
                    <a:pt x="121983" y="222902"/>
                    <a:pt x="127019" y="233857"/>
                  </a:cubicBezTo>
                  <a:cubicBezTo>
                    <a:pt x="131966" y="244900"/>
                    <a:pt x="119509" y="260891"/>
                    <a:pt x="121983" y="274408"/>
                  </a:cubicBezTo>
                  <a:cubicBezTo>
                    <a:pt x="124457" y="287926"/>
                    <a:pt x="113944" y="331393"/>
                    <a:pt x="105992" y="335457"/>
                  </a:cubicBezTo>
                  <a:cubicBezTo>
                    <a:pt x="105462" y="335722"/>
                    <a:pt x="104667" y="335722"/>
                    <a:pt x="103960" y="335810"/>
                  </a:cubicBezTo>
                  <a:cubicBezTo>
                    <a:pt x="111470" y="339521"/>
                    <a:pt x="119333" y="342790"/>
                    <a:pt x="123220" y="345352"/>
                  </a:cubicBezTo>
                  <a:cubicBezTo>
                    <a:pt x="130553" y="350211"/>
                    <a:pt x="146279" y="355070"/>
                    <a:pt x="156085" y="361166"/>
                  </a:cubicBezTo>
                  <a:cubicBezTo>
                    <a:pt x="165804" y="367262"/>
                    <a:pt x="182855" y="366025"/>
                    <a:pt x="182855" y="358692"/>
                  </a:cubicBezTo>
                  <a:cubicBezTo>
                    <a:pt x="182855" y="351448"/>
                    <a:pt x="192573" y="356307"/>
                    <a:pt x="198669" y="362403"/>
                  </a:cubicBezTo>
                  <a:cubicBezTo>
                    <a:pt x="204765" y="368499"/>
                    <a:pt x="227912" y="369736"/>
                    <a:pt x="238867" y="372121"/>
                  </a:cubicBezTo>
                  <a:cubicBezTo>
                    <a:pt x="248055" y="374153"/>
                    <a:pt x="261572" y="372916"/>
                    <a:pt x="273588" y="373093"/>
                  </a:cubicBezTo>
                  <a:cubicBezTo>
                    <a:pt x="273146" y="370354"/>
                    <a:pt x="272527" y="367527"/>
                    <a:pt x="271556" y="364435"/>
                  </a:cubicBezTo>
                  <a:cubicBezTo>
                    <a:pt x="265548" y="344910"/>
                    <a:pt x="283041" y="333425"/>
                    <a:pt x="299562" y="330863"/>
                  </a:cubicBezTo>
                  <a:cubicBezTo>
                    <a:pt x="316083" y="328389"/>
                    <a:pt x="352129" y="338372"/>
                    <a:pt x="361582" y="344380"/>
                  </a:cubicBezTo>
                  <a:cubicBezTo>
                    <a:pt x="371036" y="350387"/>
                    <a:pt x="384111" y="348886"/>
                    <a:pt x="400632" y="331393"/>
                  </a:cubicBezTo>
                  <a:cubicBezTo>
                    <a:pt x="408937" y="322558"/>
                    <a:pt x="415739" y="319377"/>
                    <a:pt x="421836" y="317610"/>
                  </a:cubicBezTo>
                  <a:cubicBezTo>
                    <a:pt x="422277" y="313723"/>
                    <a:pt x="424309" y="309659"/>
                    <a:pt x="425634" y="306125"/>
                  </a:cubicBezTo>
                  <a:cubicBezTo>
                    <a:pt x="427932" y="300117"/>
                    <a:pt x="417418" y="301619"/>
                    <a:pt x="409909" y="300824"/>
                  </a:cubicBezTo>
                  <a:cubicBezTo>
                    <a:pt x="402399" y="300029"/>
                    <a:pt x="397187" y="292608"/>
                    <a:pt x="402399" y="284303"/>
                  </a:cubicBezTo>
                  <a:cubicBezTo>
                    <a:pt x="407700" y="276087"/>
                    <a:pt x="397893" y="275292"/>
                    <a:pt x="392681" y="267075"/>
                  </a:cubicBezTo>
                  <a:cubicBezTo>
                    <a:pt x="387380" y="258859"/>
                    <a:pt x="394890" y="261068"/>
                    <a:pt x="399395" y="258859"/>
                  </a:cubicBezTo>
                  <a:cubicBezTo>
                    <a:pt x="403901" y="256562"/>
                    <a:pt x="409909" y="247551"/>
                    <a:pt x="406109" y="245342"/>
                  </a:cubicBezTo>
                  <a:cubicBezTo>
                    <a:pt x="402399" y="243045"/>
                    <a:pt x="399395" y="237832"/>
                    <a:pt x="402399" y="228821"/>
                  </a:cubicBezTo>
                  <a:cubicBezTo>
                    <a:pt x="405403" y="219809"/>
                    <a:pt x="396391" y="219014"/>
                    <a:pt x="396391" y="212300"/>
                  </a:cubicBezTo>
                  <a:cubicBezTo>
                    <a:pt x="396391" y="205585"/>
                    <a:pt x="388175" y="202582"/>
                    <a:pt x="381372" y="210798"/>
                  </a:cubicBezTo>
                  <a:cubicBezTo>
                    <a:pt x="374658" y="219014"/>
                    <a:pt x="372361" y="213095"/>
                    <a:pt x="376866" y="199578"/>
                  </a:cubicBezTo>
                  <a:cubicBezTo>
                    <a:pt x="381372" y="186061"/>
                    <a:pt x="397187" y="180053"/>
                    <a:pt x="398600" y="172543"/>
                  </a:cubicBezTo>
                  <a:cubicBezTo>
                    <a:pt x="400102" y="165034"/>
                    <a:pt x="409113" y="158319"/>
                    <a:pt x="415828" y="158319"/>
                  </a:cubicBezTo>
                  <a:cubicBezTo>
                    <a:pt x="422542" y="158319"/>
                    <a:pt x="421040" y="142593"/>
                    <a:pt x="423337" y="132787"/>
                  </a:cubicBezTo>
                  <a:cubicBezTo>
                    <a:pt x="425546" y="123068"/>
                    <a:pt x="427048" y="113262"/>
                    <a:pt x="436855" y="105046"/>
                  </a:cubicBezTo>
                  <a:cubicBezTo>
                    <a:pt x="446838" y="96653"/>
                    <a:pt x="434822" y="92942"/>
                    <a:pt x="430317" y="93649"/>
                  </a:cubicBezTo>
                  <a:close/>
                  <a:moveTo>
                    <a:pt x="483856" y="348267"/>
                  </a:moveTo>
                  <a:cubicBezTo>
                    <a:pt x="478378" y="347737"/>
                    <a:pt x="476876" y="357720"/>
                    <a:pt x="462829" y="366290"/>
                  </a:cubicBezTo>
                  <a:cubicBezTo>
                    <a:pt x="448870" y="374771"/>
                    <a:pt x="462917" y="413203"/>
                    <a:pt x="476788" y="411259"/>
                  </a:cubicBezTo>
                  <a:cubicBezTo>
                    <a:pt x="491365" y="409227"/>
                    <a:pt x="489422" y="348709"/>
                    <a:pt x="483856" y="34826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66">
              <a:extLst>
                <a:ext uri="{FF2B5EF4-FFF2-40B4-BE49-F238E27FC236}">
                  <a16:creationId xmlns:a16="http://schemas.microsoft.com/office/drawing/2014/main" id="{2075847C-591B-476C-BE7E-7B87C4B3F9D6}"/>
                </a:ext>
              </a:extLst>
            </p:cNvPr>
            <p:cNvSpPr/>
            <p:nvPr/>
          </p:nvSpPr>
          <p:spPr>
            <a:xfrm>
              <a:off x="2649286" y="3813224"/>
              <a:ext cx="78156" cy="43202"/>
            </a:xfrm>
            <a:custGeom>
              <a:avLst/>
              <a:gdLst>
                <a:gd name="connsiteX0" fmla="*/ 76951 w 78156"/>
                <a:gd name="connsiteY0" fmla="*/ 16609 h 43202"/>
                <a:gd name="connsiteX1" fmla="*/ 40022 w 78156"/>
                <a:gd name="connsiteY1" fmla="*/ 7245 h 43202"/>
                <a:gd name="connsiteX2" fmla="*/ 25268 w 78156"/>
                <a:gd name="connsiteY2" fmla="*/ 0 h 43202"/>
                <a:gd name="connsiteX3" fmla="*/ 24031 w 78156"/>
                <a:gd name="connsiteY3" fmla="*/ 707 h 43202"/>
                <a:gd name="connsiteX4" fmla="*/ 0 w 78156"/>
                <a:gd name="connsiteY4" fmla="*/ 20762 h 43202"/>
                <a:gd name="connsiteX5" fmla="*/ 65731 w 78156"/>
                <a:gd name="connsiteY5" fmla="*/ 43202 h 43202"/>
                <a:gd name="connsiteX6" fmla="*/ 76598 w 78156"/>
                <a:gd name="connsiteY6" fmla="*/ 38696 h 43202"/>
                <a:gd name="connsiteX7" fmla="*/ 76951 w 78156"/>
                <a:gd name="connsiteY7" fmla="*/ 16609 h 4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156" h="43202">
                  <a:moveTo>
                    <a:pt x="76951" y="16609"/>
                  </a:moveTo>
                  <a:cubicBezTo>
                    <a:pt x="71120" y="8658"/>
                    <a:pt x="55924" y="18023"/>
                    <a:pt x="40022" y="7245"/>
                  </a:cubicBezTo>
                  <a:cubicBezTo>
                    <a:pt x="35869" y="4417"/>
                    <a:pt x="30657" y="2032"/>
                    <a:pt x="25268" y="0"/>
                  </a:cubicBezTo>
                  <a:cubicBezTo>
                    <a:pt x="24914" y="265"/>
                    <a:pt x="24561" y="530"/>
                    <a:pt x="24031" y="707"/>
                  </a:cubicBezTo>
                  <a:cubicBezTo>
                    <a:pt x="20585" y="1679"/>
                    <a:pt x="10160" y="11132"/>
                    <a:pt x="0" y="20762"/>
                  </a:cubicBezTo>
                  <a:cubicBezTo>
                    <a:pt x="11485" y="29773"/>
                    <a:pt x="54069" y="43202"/>
                    <a:pt x="65731" y="43202"/>
                  </a:cubicBezTo>
                  <a:cubicBezTo>
                    <a:pt x="71208" y="43202"/>
                    <a:pt x="74124" y="40728"/>
                    <a:pt x="76598" y="38696"/>
                  </a:cubicBezTo>
                  <a:cubicBezTo>
                    <a:pt x="78276" y="28095"/>
                    <a:pt x="78895" y="19260"/>
                    <a:pt x="76951" y="1660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67">
              <a:extLst>
                <a:ext uri="{FF2B5EF4-FFF2-40B4-BE49-F238E27FC236}">
                  <a16:creationId xmlns:a16="http://schemas.microsoft.com/office/drawing/2014/main" id="{0CDF911E-F560-46E2-A559-AF094A815158}"/>
                </a:ext>
              </a:extLst>
            </p:cNvPr>
            <p:cNvSpPr/>
            <p:nvPr/>
          </p:nvSpPr>
          <p:spPr>
            <a:xfrm>
              <a:off x="2674553" y="3755743"/>
              <a:ext cx="207001" cy="108810"/>
            </a:xfrm>
            <a:custGeom>
              <a:avLst/>
              <a:gdLst>
                <a:gd name="connsiteX0" fmla="*/ 87111 w 207001"/>
                <a:gd name="connsiteY0" fmla="*/ 96531 h 108810"/>
                <a:gd name="connsiteX1" fmla="*/ 97978 w 207001"/>
                <a:gd name="connsiteY1" fmla="*/ 75504 h 108810"/>
                <a:gd name="connsiteX2" fmla="*/ 134907 w 207001"/>
                <a:gd name="connsiteY2" fmla="*/ 59601 h 108810"/>
                <a:gd name="connsiteX3" fmla="*/ 167507 w 207001"/>
                <a:gd name="connsiteY3" fmla="*/ 52357 h 108810"/>
                <a:gd name="connsiteX4" fmla="*/ 206999 w 207001"/>
                <a:gd name="connsiteY4" fmla="*/ 36454 h 108810"/>
                <a:gd name="connsiteX5" fmla="*/ 169451 w 207001"/>
                <a:gd name="connsiteY5" fmla="*/ 9861 h 108810"/>
                <a:gd name="connsiteX6" fmla="*/ 97448 w 207001"/>
                <a:gd name="connsiteY6" fmla="*/ 8359 h 108810"/>
                <a:gd name="connsiteX7" fmla="*/ 34456 w 207001"/>
                <a:gd name="connsiteY7" fmla="*/ 12070 h 108810"/>
                <a:gd name="connsiteX8" fmla="*/ 33749 w 207001"/>
                <a:gd name="connsiteY8" fmla="*/ 12424 h 108810"/>
                <a:gd name="connsiteX9" fmla="*/ 15461 w 207001"/>
                <a:gd name="connsiteY9" fmla="*/ 31330 h 108810"/>
                <a:gd name="connsiteX10" fmla="*/ 0 w 207001"/>
                <a:gd name="connsiteY10" fmla="*/ 57393 h 108810"/>
                <a:gd name="connsiteX11" fmla="*/ 14754 w 207001"/>
                <a:gd name="connsiteY11" fmla="*/ 64637 h 108810"/>
                <a:gd name="connsiteX12" fmla="*/ 51683 w 207001"/>
                <a:gd name="connsiteY12" fmla="*/ 74002 h 108810"/>
                <a:gd name="connsiteX13" fmla="*/ 51330 w 207001"/>
                <a:gd name="connsiteY13" fmla="*/ 96089 h 108810"/>
                <a:gd name="connsiteX14" fmla="*/ 61402 w 207001"/>
                <a:gd name="connsiteY14" fmla="*/ 96089 h 108810"/>
                <a:gd name="connsiteX15" fmla="*/ 64405 w 207001"/>
                <a:gd name="connsiteY15" fmla="*/ 108811 h 108810"/>
                <a:gd name="connsiteX16" fmla="*/ 76951 w 207001"/>
                <a:gd name="connsiteY16" fmla="*/ 105896 h 108810"/>
                <a:gd name="connsiteX17" fmla="*/ 87111 w 207001"/>
                <a:gd name="connsiteY17" fmla="*/ 96531 h 10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7001" h="108810">
                  <a:moveTo>
                    <a:pt x="87111" y="96531"/>
                  </a:moveTo>
                  <a:cubicBezTo>
                    <a:pt x="88524" y="93615"/>
                    <a:pt x="78453" y="77006"/>
                    <a:pt x="97978" y="75504"/>
                  </a:cubicBezTo>
                  <a:cubicBezTo>
                    <a:pt x="117503" y="74090"/>
                    <a:pt x="131992" y="71882"/>
                    <a:pt x="134907" y="59601"/>
                  </a:cubicBezTo>
                  <a:cubicBezTo>
                    <a:pt x="137822" y="47321"/>
                    <a:pt x="160970" y="53063"/>
                    <a:pt x="167507" y="52357"/>
                  </a:cubicBezTo>
                  <a:cubicBezTo>
                    <a:pt x="172896" y="51738"/>
                    <a:pt x="190124" y="35836"/>
                    <a:pt x="206999" y="36454"/>
                  </a:cubicBezTo>
                  <a:cubicBezTo>
                    <a:pt x="207264" y="20021"/>
                    <a:pt x="184912" y="25322"/>
                    <a:pt x="169451" y="9861"/>
                  </a:cubicBezTo>
                  <a:cubicBezTo>
                    <a:pt x="152930" y="-6571"/>
                    <a:pt x="116972" y="850"/>
                    <a:pt x="97448" y="8359"/>
                  </a:cubicBezTo>
                  <a:cubicBezTo>
                    <a:pt x="77923" y="15869"/>
                    <a:pt x="55482" y="143"/>
                    <a:pt x="34456" y="12070"/>
                  </a:cubicBezTo>
                  <a:cubicBezTo>
                    <a:pt x="34191" y="12158"/>
                    <a:pt x="34014" y="12335"/>
                    <a:pt x="33749" y="12424"/>
                  </a:cubicBezTo>
                  <a:cubicBezTo>
                    <a:pt x="29155" y="18254"/>
                    <a:pt x="22882" y="25322"/>
                    <a:pt x="15461" y="31330"/>
                  </a:cubicBezTo>
                  <a:cubicBezTo>
                    <a:pt x="1325" y="42815"/>
                    <a:pt x="5212" y="54124"/>
                    <a:pt x="0" y="57393"/>
                  </a:cubicBezTo>
                  <a:cubicBezTo>
                    <a:pt x="5389" y="59424"/>
                    <a:pt x="10513" y="61810"/>
                    <a:pt x="14754" y="64637"/>
                  </a:cubicBezTo>
                  <a:cubicBezTo>
                    <a:pt x="30657" y="75504"/>
                    <a:pt x="45941" y="66051"/>
                    <a:pt x="51683" y="74002"/>
                  </a:cubicBezTo>
                  <a:cubicBezTo>
                    <a:pt x="53627" y="76741"/>
                    <a:pt x="53009" y="85576"/>
                    <a:pt x="51330" y="96089"/>
                  </a:cubicBezTo>
                  <a:cubicBezTo>
                    <a:pt x="54245" y="93703"/>
                    <a:pt x="56543" y="92025"/>
                    <a:pt x="61402" y="96089"/>
                  </a:cubicBezTo>
                  <a:cubicBezTo>
                    <a:pt x="65819" y="99711"/>
                    <a:pt x="65024" y="104305"/>
                    <a:pt x="64405" y="108811"/>
                  </a:cubicBezTo>
                  <a:lnTo>
                    <a:pt x="76951" y="105896"/>
                  </a:lnTo>
                  <a:cubicBezTo>
                    <a:pt x="77039" y="105896"/>
                    <a:pt x="85697" y="99446"/>
                    <a:pt x="87111" y="9653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68">
              <a:extLst>
                <a:ext uri="{FF2B5EF4-FFF2-40B4-BE49-F238E27FC236}">
                  <a16:creationId xmlns:a16="http://schemas.microsoft.com/office/drawing/2014/main" id="{2AB71519-E5C4-4B40-AA50-1F757CA50C3C}"/>
                </a:ext>
              </a:extLst>
            </p:cNvPr>
            <p:cNvSpPr/>
            <p:nvPr/>
          </p:nvSpPr>
          <p:spPr>
            <a:xfrm>
              <a:off x="1733826" y="3152559"/>
              <a:ext cx="1028156" cy="640610"/>
            </a:xfrm>
            <a:custGeom>
              <a:avLst/>
              <a:gdLst>
                <a:gd name="connsiteX0" fmla="*/ 857681 w 1028156"/>
                <a:gd name="connsiteY0" fmla="*/ 604122 h 640610"/>
                <a:gd name="connsiteX1" fmla="*/ 902561 w 1028156"/>
                <a:gd name="connsiteY1" fmla="*/ 599087 h 640610"/>
                <a:gd name="connsiteX2" fmla="*/ 877912 w 1028156"/>
                <a:gd name="connsiteY2" fmla="*/ 566486 h 640610"/>
                <a:gd name="connsiteX3" fmla="*/ 888779 w 1028156"/>
                <a:gd name="connsiteY3" fmla="*/ 541130 h 640610"/>
                <a:gd name="connsiteX4" fmla="*/ 950358 w 1028156"/>
                <a:gd name="connsiteY4" fmla="*/ 541130 h 640610"/>
                <a:gd name="connsiteX5" fmla="*/ 972091 w 1028156"/>
                <a:gd name="connsiteY5" fmla="*/ 520104 h 640610"/>
                <a:gd name="connsiteX6" fmla="*/ 987905 w 1028156"/>
                <a:gd name="connsiteY6" fmla="*/ 529910 h 640610"/>
                <a:gd name="connsiteX7" fmla="*/ 1002924 w 1028156"/>
                <a:gd name="connsiteY7" fmla="*/ 483969 h 640610"/>
                <a:gd name="connsiteX8" fmla="*/ 1008932 w 1028156"/>
                <a:gd name="connsiteY8" fmla="*/ 445715 h 640610"/>
                <a:gd name="connsiteX9" fmla="*/ 1027662 w 1028156"/>
                <a:gd name="connsiteY9" fmla="*/ 417974 h 640610"/>
                <a:gd name="connsiteX10" fmla="*/ 998419 w 1028156"/>
                <a:gd name="connsiteY10" fmla="*/ 410464 h 640610"/>
                <a:gd name="connsiteX11" fmla="*/ 945145 w 1028156"/>
                <a:gd name="connsiteY11" fmla="*/ 412761 h 640610"/>
                <a:gd name="connsiteX12" fmla="*/ 901678 w 1028156"/>
                <a:gd name="connsiteY12" fmla="*/ 451722 h 640610"/>
                <a:gd name="connsiteX13" fmla="*/ 891960 w 1028156"/>
                <a:gd name="connsiteY13" fmla="*/ 482468 h 640610"/>
                <a:gd name="connsiteX14" fmla="*/ 869431 w 1028156"/>
                <a:gd name="connsiteY14" fmla="*/ 513301 h 640610"/>
                <a:gd name="connsiteX15" fmla="*/ 843898 w 1028156"/>
                <a:gd name="connsiteY15" fmla="*/ 509502 h 640610"/>
                <a:gd name="connsiteX16" fmla="*/ 764385 w 1028156"/>
                <a:gd name="connsiteY16" fmla="*/ 526730 h 640610"/>
                <a:gd name="connsiteX17" fmla="*/ 726131 w 1028156"/>
                <a:gd name="connsiteY17" fmla="*/ 508795 h 640610"/>
                <a:gd name="connsiteX18" fmla="*/ 706606 w 1028156"/>
                <a:gd name="connsiteY18" fmla="*/ 474251 h 640610"/>
                <a:gd name="connsiteX19" fmla="*/ 670560 w 1028156"/>
                <a:gd name="connsiteY19" fmla="*/ 429989 h 640610"/>
                <a:gd name="connsiteX20" fmla="*/ 657838 w 1028156"/>
                <a:gd name="connsiteY20" fmla="*/ 363905 h 640610"/>
                <a:gd name="connsiteX21" fmla="*/ 669058 w 1028156"/>
                <a:gd name="connsiteY21" fmla="*/ 269373 h 640610"/>
                <a:gd name="connsiteX22" fmla="*/ 672062 w 1028156"/>
                <a:gd name="connsiteY22" fmla="*/ 255237 h 640610"/>
                <a:gd name="connsiteX23" fmla="*/ 658015 w 1028156"/>
                <a:gd name="connsiteY23" fmla="*/ 249936 h 640610"/>
                <a:gd name="connsiteX24" fmla="*/ 610749 w 1028156"/>
                <a:gd name="connsiteY24" fmla="*/ 233150 h 640610"/>
                <a:gd name="connsiteX25" fmla="*/ 601119 w 1028156"/>
                <a:gd name="connsiteY25" fmla="*/ 212300 h 640610"/>
                <a:gd name="connsiteX26" fmla="*/ 593079 w 1028156"/>
                <a:gd name="connsiteY26" fmla="*/ 186679 h 640610"/>
                <a:gd name="connsiteX27" fmla="*/ 561009 w 1028156"/>
                <a:gd name="connsiteY27" fmla="*/ 141003 h 640610"/>
                <a:gd name="connsiteX28" fmla="*/ 500932 w 1028156"/>
                <a:gd name="connsiteY28" fmla="*/ 106547 h 640610"/>
                <a:gd name="connsiteX29" fmla="*/ 474516 w 1028156"/>
                <a:gd name="connsiteY29" fmla="*/ 137823 h 640610"/>
                <a:gd name="connsiteX30" fmla="*/ 435290 w 1028156"/>
                <a:gd name="connsiteY30" fmla="*/ 117768 h 640610"/>
                <a:gd name="connsiteX31" fmla="*/ 423274 w 1028156"/>
                <a:gd name="connsiteY31" fmla="*/ 96122 h 640610"/>
                <a:gd name="connsiteX32" fmla="*/ 401629 w 1028156"/>
                <a:gd name="connsiteY32" fmla="*/ 69707 h 640610"/>
                <a:gd name="connsiteX33" fmla="*/ 363198 w 1028156"/>
                <a:gd name="connsiteY33" fmla="*/ 35251 h 640610"/>
                <a:gd name="connsiteX34" fmla="*/ 310278 w 1028156"/>
                <a:gd name="connsiteY34" fmla="*/ 35251 h 640610"/>
                <a:gd name="connsiteX35" fmla="*/ 299057 w 1028156"/>
                <a:gd name="connsiteY35" fmla="*/ 49651 h 640610"/>
                <a:gd name="connsiteX36" fmla="*/ 202847 w 1028156"/>
                <a:gd name="connsiteY36" fmla="*/ 50447 h 640610"/>
                <a:gd name="connsiteX37" fmla="*/ 115471 w 1028156"/>
                <a:gd name="connsiteY37" fmla="*/ 20055 h 640610"/>
                <a:gd name="connsiteX38" fmla="*/ 77834 w 1028156"/>
                <a:gd name="connsiteY38" fmla="*/ 0 h 640610"/>
                <a:gd name="connsiteX39" fmla="*/ 0 w 1028156"/>
                <a:gd name="connsiteY39" fmla="*/ 10160 h 640610"/>
                <a:gd name="connsiteX40" fmla="*/ 17935 w 1028156"/>
                <a:gd name="connsiteY40" fmla="*/ 38343 h 640610"/>
                <a:gd name="connsiteX41" fmla="*/ 46471 w 1028156"/>
                <a:gd name="connsiteY41" fmla="*/ 104339 h 640610"/>
                <a:gd name="connsiteX42" fmla="*/ 88436 w 1028156"/>
                <a:gd name="connsiteY42" fmla="*/ 138088 h 640610"/>
                <a:gd name="connsiteX43" fmla="*/ 104957 w 1028156"/>
                <a:gd name="connsiteY43" fmla="*/ 183057 h 640610"/>
                <a:gd name="connsiteX44" fmla="*/ 77923 w 1028156"/>
                <a:gd name="connsiteY44" fmla="*/ 185354 h 640610"/>
                <a:gd name="connsiteX45" fmla="*/ 119888 w 1028156"/>
                <a:gd name="connsiteY45" fmla="*/ 216894 h 640610"/>
                <a:gd name="connsiteX46" fmla="*/ 156641 w 1028156"/>
                <a:gd name="connsiteY46" fmla="*/ 239423 h 640610"/>
                <a:gd name="connsiteX47" fmla="*/ 166359 w 1028156"/>
                <a:gd name="connsiteY47" fmla="*/ 281388 h 640610"/>
                <a:gd name="connsiteX48" fmla="*/ 205409 w 1028156"/>
                <a:gd name="connsiteY48" fmla="*/ 315843 h 640610"/>
                <a:gd name="connsiteX49" fmla="*/ 241455 w 1028156"/>
                <a:gd name="connsiteY49" fmla="*/ 359311 h 640610"/>
                <a:gd name="connsiteX50" fmla="*/ 257976 w 1028156"/>
                <a:gd name="connsiteY50" fmla="*/ 348797 h 640610"/>
                <a:gd name="connsiteX51" fmla="*/ 250466 w 1028156"/>
                <a:gd name="connsiteY51" fmla="*/ 321763 h 640610"/>
                <a:gd name="connsiteX52" fmla="*/ 221930 w 1028156"/>
                <a:gd name="connsiteY52" fmla="*/ 309747 h 640610"/>
                <a:gd name="connsiteX53" fmla="*/ 213713 w 1028156"/>
                <a:gd name="connsiteY53" fmla="*/ 279709 h 640610"/>
                <a:gd name="connsiteX54" fmla="*/ 191980 w 1028156"/>
                <a:gd name="connsiteY54" fmla="*/ 231736 h 640610"/>
                <a:gd name="connsiteX55" fmla="*/ 154520 w 1028156"/>
                <a:gd name="connsiteY55" fmla="*/ 180760 h 640610"/>
                <a:gd name="connsiteX56" fmla="*/ 127486 w 1028156"/>
                <a:gd name="connsiteY56" fmla="*/ 144007 h 640610"/>
                <a:gd name="connsiteX57" fmla="*/ 131197 w 1028156"/>
                <a:gd name="connsiteY57" fmla="*/ 125984 h 640610"/>
                <a:gd name="connsiteX58" fmla="*/ 104957 w 1028156"/>
                <a:gd name="connsiteY58" fmla="*/ 114676 h 640610"/>
                <a:gd name="connsiteX59" fmla="*/ 86227 w 1028156"/>
                <a:gd name="connsiteY59" fmla="*/ 88436 h 640610"/>
                <a:gd name="connsiteX60" fmla="*/ 75007 w 1028156"/>
                <a:gd name="connsiteY60" fmla="*/ 38166 h 640610"/>
                <a:gd name="connsiteX61" fmla="*/ 87023 w 1028156"/>
                <a:gd name="connsiteY61" fmla="*/ 34367 h 640610"/>
                <a:gd name="connsiteX62" fmla="*/ 99038 w 1028156"/>
                <a:gd name="connsiteY62" fmla="*/ 40375 h 640610"/>
                <a:gd name="connsiteX63" fmla="*/ 117061 w 1028156"/>
                <a:gd name="connsiteY63" fmla="*/ 47885 h 640610"/>
                <a:gd name="connsiteX64" fmla="*/ 139590 w 1028156"/>
                <a:gd name="connsiteY64" fmla="*/ 52390 h 640610"/>
                <a:gd name="connsiteX65" fmla="*/ 145597 w 1028156"/>
                <a:gd name="connsiteY65" fmla="*/ 95151 h 640610"/>
                <a:gd name="connsiteX66" fmla="*/ 151605 w 1028156"/>
                <a:gd name="connsiteY66" fmla="*/ 133405 h 640610"/>
                <a:gd name="connsiteX67" fmla="*/ 167331 w 1028156"/>
                <a:gd name="connsiteY67" fmla="*/ 142417 h 640610"/>
                <a:gd name="connsiteX68" fmla="*/ 191361 w 1028156"/>
                <a:gd name="connsiteY68" fmla="*/ 161942 h 640610"/>
                <a:gd name="connsiteX69" fmla="*/ 219898 w 1028156"/>
                <a:gd name="connsiteY69" fmla="*/ 181467 h 640610"/>
                <a:gd name="connsiteX70" fmla="*/ 236419 w 1028156"/>
                <a:gd name="connsiteY70" fmla="*/ 203995 h 640610"/>
                <a:gd name="connsiteX71" fmla="*/ 259654 w 1028156"/>
                <a:gd name="connsiteY71" fmla="*/ 222018 h 640610"/>
                <a:gd name="connsiteX72" fmla="*/ 264867 w 1028156"/>
                <a:gd name="connsiteY72" fmla="*/ 242250 h 640610"/>
                <a:gd name="connsiteX73" fmla="*/ 285894 w 1028156"/>
                <a:gd name="connsiteY73" fmla="*/ 268489 h 640610"/>
                <a:gd name="connsiteX74" fmla="*/ 313635 w 1028156"/>
                <a:gd name="connsiteY74" fmla="*/ 294022 h 640610"/>
                <a:gd name="connsiteX75" fmla="*/ 386433 w 1028156"/>
                <a:gd name="connsiteY75" fmla="*/ 375037 h 640610"/>
                <a:gd name="connsiteX76" fmla="*/ 402954 w 1028156"/>
                <a:gd name="connsiteY76" fmla="*/ 411789 h 640610"/>
                <a:gd name="connsiteX77" fmla="*/ 401453 w 1028156"/>
                <a:gd name="connsiteY77" fmla="*/ 436615 h 640610"/>
                <a:gd name="connsiteX78" fmla="*/ 390939 w 1028156"/>
                <a:gd name="connsiteY78" fmla="*/ 448630 h 640610"/>
                <a:gd name="connsiteX79" fmla="*/ 417974 w 1028156"/>
                <a:gd name="connsiteY79" fmla="*/ 490684 h 640610"/>
                <a:gd name="connsiteX80" fmla="*/ 466742 w 1028156"/>
                <a:gd name="connsiteY80" fmla="*/ 523726 h 640610"/>
                <a:gd name="connsiteX81" fmla="*/ 520722 w 1028156"/>
                <a:gd name="connsiteY81" fmla="*/ 540247 h 640610"/>
                <a:gd name="connsiteX82" fmla="*/ 587513 w 1028156"/>
                <a:gd name="connsiteY82" fmla="*/ 573996 h 640610"/>
                <a:gd name="connsiteX83" fmla="*/ 664022 w 1028156"/>
                <a:gd name="connsiteY83" fmla="*/ 606950 h 640610"/>
                <a:gd name="connsiteX84" fmla="*/ 732315 w 1028156"/>
                <a:gd name="connsiteY84" fmla="*/ 603239 h 640610"/>
                <a:gd name="connsiteX85" fmla="*/ 793805 w 1028156"/>
                <a:gd name="connsiteY85" fmla="*/ 612251 h 640610"/>
                <a:gd name="connsiteX86" fmla="*/ 830205 w 1028156"/>
                <a:gd name="connsiteY86" fmla="*/ 640610 h 640610"/>
                <a:gd name="connsiteX87" fmla="*/ 857681 w 1028156"/>
                <a:gd name="connsiteY87" fmla="*/ 604122 h 64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28156" h="640610">
                  <a:moveTo>
                    <a:pt x="857681" y="604122"/>
                  </a:moveTo>
                  <a:cubicBezTo>
                    <a:pt x="861303" y="603416"/>
                    <a:pt x="898939" y="608540"/>
                    <a:pt x="902561" y="599087"/>
                  </a:cubicBezTo>
                  <a:cubicBezTo>
                    <a:pt x="906184" y="589722"/>
                    <a:pt x="874290" y="568695"/>
                    <a:pt x="877912" y="566486"/>
                  </a:cubicBezTo>
                  <a:cubicBezTo>
                    <a:pt x="881535" y="564278"/>
                    <a:pt x="882948" y="541130"/>
                    <a:pt x="888779" y="541130"/>
                  </a:cubicBezTo>
                  <a:cubicBezTo>
                    <a:pt x="894610" y="541130"/>
                    <a:pt x="947442" y="542544"/>
                    <a:pt x="950358" y="541130"/>
                  </a:cubicBezTo>
                  <a:cubicBezTo>
                    <a:pt x="953273" y="539717"/>
                    <a:pt x="963433" y="520811"/>
                    <a:pt x="972091" y="520104"/>
                  </a:cubicBezTo>
                  <a:cubicBezTo>
                    <a:pt x="976067" y="519750"/>
                    <a:pt x="982251" y="524609"/>
                    <a:pt x="987905" y="529910"/>
                  </a:cubicBezTo>
                  <a:cubicBezTo>
                    <a:pt x="997624" y="520899"/>
                    <a:pt x="1001069" y="500490"/>
                    <a:pt x="1002924" y="483969"/>
                  </a:cubicBezTo>
                  <a:cubicBezTo>
                    <a:pt x="1005133" y="463738"/>
                    <a:pt x="998419" y="456935"/>
                    <a:pt x="1008932" y="445715"/>
                  </a:cubicBezTo>
                  <a:cubicBezTo>
                    <a:pt x="1019446" y="434406"/>
                    <a:pt x="1030666" y="433699"/>
                    <a:pt x="1027662" y="417974"/>
                  </a:cubicBezTo>
                  <a:cubicBezTo>
                    <a:pt x="1024658" y="402248"/>
                    <a:pt x="1010434" y="417974"/>
                    <a:pt x="998419" y="410464"/>
                  </a:cubicBezTo>
                  <a:cubicBezTo>
                    <a:pt x="986403" y="402955"/>
                    <a:pt x="975890" y="408256"/>
                    <a:pt x="945145" y="412761"/>
                  </a:cubicBezTo>
                  <a:cubicBezTo>
                    <a:pt x="914400" y="417267"/>
                    <a:pt x="900176" y="429989"/>
                    <a:pt x="901678" y="451722"/>
                  </a:cubicBezTo>
                  <a:cubicBezTo>
                    <a:pt x="903180" y="473544"/>
                    <a:pt x="891165" y="463738"/>
                    <a:pt x="891960" y="482468"/>
                  </a:cubicBezTo>
                  <a:cubicBezTo>
                    <a:pt x="892667" y="501197"/>
                    <a:pt x="867929" y="501992"/>
                    <a:pt x="869431" y="513301"/>
                  </a:cubicBezTo>
                  <a:cubicBezTo>
                    <a:pt x="870933" y="524521"/>
                    <a:pt x="849906" y="513301"/>
                    <a:pt x="843898" y="509502"/>
                  </a:cubicBezTo>
                  <a:cubicBezTo>
                    <a:pt x="837891" y="505791"/>
                    <a:pt x="773397" y="525316"/>
                    <a:pt x="764385" y="526730"/>
                  </a:cubicBezTo>
                  <a:cubicBezTo>
                    <a:pt x="755374" y="528232"/>
                    <a:pt x="738853" y="508000"/>
                    <a:pt x="726131" y="508795"/>
                  </a:cubicBezTo>
                  <a:cubicBezTo>
                    <a:pt x="713409" y="509502"/>
                    <a:pt x="708108" y="490065"/>
                    <a:pt x="706606" y="474251"/>
                  </a:cubicBezTo>
                  <a:cubicBezTo>
                    <a:pt x="705104" y="458525"/>
                    <a:pt x="681073" y="444213"/>
                    <a:pt x="670560" y="429989"/>
                  </a:cubicBezTo>
                  <a:cubicBezTo>
                    <a:pt x="660047" y="415765"/>
                    <a:pt x="658545" y="384225"/>
                    <a:pt x="657838" y="363905"/>
                  </a:cubicBezTo>
                  <a:cubicBezTo>
                    <a:pt x="657043" y="343673"/>
                    <a:pt x="654834" y="309129"/>
                    <a:pt x="669058" y="269373"/>
                  </a:cubicBezTo>
                  <a:cubicBezTo>
                    <a:pt x="671002" y="263983"/>
                    <a:pt x="671885" y="259389"/>
                    <a:pt x="672062" y="255237"/>
                  </a:cubicBezTo>
                  <a:cubicBezTo>
                    <a:pt x="666850" y="252056"/>
                    <a:pt x="661814" y="249759"/>
                    <a:pt x="658015" y="249936"/>
                  </a:cubicBezTo>
                  <a:cubicBezTo>
                    <a:pt x="645204" y="250731"/>
                    <a:pt x="616315" y="233150"/>
                    <a:pt x="610749" y="233150"/>
                  </a:cubicBezTo>
                  <a:cubicBezTo>
                    <a:pt x="605183" y="233150"/>
                    <a:pt x="605978" y="219544"/>
                    <a:pt x="601119" y="212300"/>
                  </a:cubicBezTo>
                  <a:cubicBezTo>
                    <a:pt x="596348" y="205056"/>
                    <a:pt x="599528" y="191450"/>
                    <a:pt x="593079" y="186679"/>
                  </a:cubicBezTo>
                  <a:cubicBezTo>
                    <a:pt x="586630" y="181908"/>
                    <a:pt x="567458" y="163443"/>
                    <a:pt x="561009" y="141003"/>
                  </a:cubicBezTo>
                  <a:cubicBezTo>
                    <a:pt x="554559" y="118563"/>
                    <a:pt x="515333" y="107343"/>
                    <a:pt x="500932" y="106547"/>
                  </a:cubicBezTo>
                  <a:cubicBezTo>
                    <a:pt x="486532" y="105752"/>
                    <a:pt x="478492" y="136232"/>
                    <a:pt x="474516" y="137823"/>
                  </a:cubicBezTo>
                  <a:cubicBezTo>
                    <a:pt x="470540" y="139413"/>
                    <a:pt x="443241" y="121832"/>
                    <a:pt x="435290" y="117768"/>
                  </a:cubicBezTo>
                  <a:cubicBezTo>
                    <a:pt x="427250" y="113792"/>
                    <a:pt x="423274" y="105752"/>
                    <a:pt x="423274" y="96122"/>
                  </a:cubicBezTo>
                  <a:cubicBezTo>
                    <a:pt x="423274" y="86493"/>
                    <a:pt x="406400" y="71297"/>
                    <a:pt x="401629" y="69707"/>
                  </a:cubicBezTo>
                  <a:cubicBezTo>
                    <a:pt x="396858" y="68116"/>
                    <a:pt x="363198" y="35251"/>
                    <a:pt x="363198" y="35251"/>
                  </a:cubicBezTo>
                  <a:lnTo>
                    <a:pt x="310278" y="35251"/>
                  </a:lnTo>
                  <a:lnTo>
                    <a:pt x="299057" y="49651"/>
                  </a:lnTo>
                  <a:lnTo>
                    <a:pt x="202847" y="50447"/>
                  </a:lnTo>
                  <a:cubicBezTo>
                    <a:pt x="202847" y="50447"/>
                    <a:pt x="129076" y="23236"/>
                    <a:pt x="115471" y="20055"/>
                  </a:cubicBezTo>
                  <a:cubicBezTo>
                    <a:pt x="101865" y="16874"/>
                    <a:pt x="77834" y="0"/>
                    <a:pt x="77834" y="0"/>
                  </a:cubicBezTo>
                  <a:lnTo>
                    <a:pt x="0" y="10160"/>
                  </a:lnTo>
                  <a:cubicBezTo>
                    <a:pt x="3976" y="18730"/>
                    <a:pt x="9542" y="27918"/>
                    <a:pt x="17935" y="38343"/>
                  </a:cubicBezTo>
                  <a:cubicBezTo>
                    <a:pt x="33661" y="57868"/>
                    <a:pt x="44969" y="92324"/>
                    <a:pt x="46471" y="104339"/>
                  </a:cubicBezTo>
                  <a:cubicBezTo>
                    <a:pt x="47973" y="116354"/>
                    <a:pt x="69706" y="126073"/>
                    <a:pt x="88436" y="138088"/>
                  </a:cubicBezTo>
                  <a:cubicBezTo>
                    <a:pt x="107166" y="150015"/>
                    <a:pt x="107166" y="176342"/>
                    <a:pt x="104957" y="183057"/>
                  </a:cubicBezTo>
                  <a:cubicBezTo>
                    <a:pt x="102660" y="189771"/>
                    <a:pt x="79425" y="178551"/>
                    <a:pt x="77923" y="185354"/>
                  </a:cubicBezTo>
                  <a:cubicBezTo>
                    <a:pt x="76421" y="192068"/>
                    <a:pt x="107961" y="218308"/>
                    <a:pt x="119888" y="216894"/>
                  </a:cubicBezTo>
                  <a:cubicBezTo>
                    <a:pt x="131903" y="215392"/>
                    <a:pt x="137911" y="222902"/>
                    <a:pt x="156641" y="239423"/>
                  </a:cubicBezTo>
                  <a:cubicBezTo>
                    <a:pt x="175370" y="255944"/>
                    <a:pt x="173868" y="275469"/>
                    <a:pt x="166359" y="281388"/>
                  </a:cubicBezTo>
                  <a:cubicBezTo>
                    <a:pt x="158849" y="287395"/>
                    <a:pt x="181378" y="300118"/>
                    <a:pt x="205409" y="315843"/>
                  </a:cubicBezTo>
                  <a:cubicBezTo>
                    <a:pt x="229439" y="331569"/>
                    <a:pt x="239158" y="351094"/>
                    <a:pt x="241455" y="359311"/>
                  </a:cubicBezTo>
                  <a:cubicBezTo>
                    <a:pt x="243663" y="367615"/>
                    <a:pt x="254177" y="360106"/>
                    <a:pt x="257976" y="348797"/>
                  </a:cubicBezTo>
                  <a:cubicBezTo>
                    <a:pt x="261686" y="337577"/>
                    <a:pt x="250466" y="334573"/>
                    <a:pt x="250466" y="321763"/>
                  </a:cubicBezTo>
                  <a:cubicBezTo>
                    <a:pt x="250466" y="309041"/>
                    <a:pt x="230941" y="311249"/>
                    <a:pt x="221930" y="309747"/>
                  </a:cubicBezTo>
                  <a:cubicBezTo>
                    <a:pt x="212918" y="308246"/>
                    <a:pt x="222725" y="288721"/>
                    <a:pt x="213713" y="279709"/>
                  </a:cubicBezTo>
                  <a:cubicBezTo>
                    <a:pt x="204702" y="270698"/>
                    <a:pt x="196486" y="248169"/>
                    <a:pt x="191980" y="231736"/>
                  </a:cubicBezTo>
                  <a:cubicBezTo>
                    <a:pt x="187474" y="215215"/>
                    <a:pt x="164239" y="198694"/>
                    <a:pt x="154520" y="180760"/>
                  </a:cubicBezTo>
                  <a:cubicBezTo>
                    <a:pt x="144802" y="162737"/>
                    <a:pt x="134289" y="148513"/>
                    <a:pt x="127486" y="144007"/>
                  </a:cubicBezTo>
                  <a:cubicBezTo>
                    <a:pt x="120771" y="139501"/>
                    <a:pt x="137204" y="132787"/>
                    <a:pt x="131197" y="125984"/>
                  </a:cubicBezTo>
                  <a:cubicBezTo>
                    <a:pt x="125189" y="119270"/>
                    <a:pt x="116177" y="119976"/>
                    <a:pt x="104957" y="114676"/>
                  </a:cubicBezTo>
                  <a:cubicBezTo>
                    <a:pt x="93737" y="109463"/>
                    <a:pt x="86227" y="100451"/>
                    <a:pt x="86227" y="88436"/>
                  </a:cubicBezTo>
                  <a:cubicBezTo>
                    <a:pt x="86227" y="76421"/>
                    <a:pt x="78718" y="47885"/>
                    <a:pt x="75007" y="38166"/>
                  </a:cubicBezTo>
                  <a:cubicBezTo>
                    <a:pt x="71208" y="28448"/>
                    <a:pt x="83224" y="29950"/>
                    <a:pt x="87023" y="34367"/>
                  </a:cubicBezTo>
                  <a:cubicBezTo>
                    <a:pt x="90822" y="38873"/>
                    <a:pt x="93737" y="43379"/>
                    <a:pt x="99038" y="40375"/>
                  </a:cubicBezTo>
                  <a:cubicBezTo>
                    <a:pt x="104250" y="37371"/>
                    <a:pt x="113262" y="39580"/>
                    <a:pt x="117061" y="47885"/>
                  </a:cubicBezTo>
                  <a:cubicBezTo>
                    <a:pt x="120771" y="56101"/>
                    <a:pt x="133582" y="48591"/>
                    <a:pt x="139590" y="52390"/>
                  </a:cubicBezTo>
                  <a:cubicBezTo>
                    <a:pt x="145597" y="56101"/>
                    <a:pt x="126072" y="60607"/>
                    <a:pt x="145597" y="95151"/>
                  </a:cubicBezTo>
                  <a:cubicBezTo>
                    <a:pt x="165122" y="129695"/>
                    <a:pt x="151605" y="110170"/>
                    <a:pt x="151605" y="133405"/>
                  </a:cubicBezTo>
                  <a:cubicBezTo>
                    <a:pt x="151605" y="156641"/>
                    <a:pt x="163620" y="146127"/>
                    <a:pt x="167331" y="142417"/>
                  </a:cubicBezTo>
                  <a:cubicBezTo>
                    <a:pt x="171041" y="138706"/>
                    <a:pt x="181555" y="149926"/>
                    <a:pt x="191361" y="161942"/>
                  </a:cubicBezTo>
                  <a:cubicBezTo>
                    <a:pt x="201080" y="173957"/>
                    <a:pt x="219898" y="174664"/>
                    <a:pt x="219898" y="181467"/>
                  </a:cubicBezTo>
                  <a:cubicBezTo>
                    <a:pt x="219898" y="188269"/>
                    <a:pt x="223608" y="201786"/>
                    <a:pt x="236419" y="203995"/>
                  </a:cubicBezTo>
                  <a:cubicBezTo>
                    <a:pt x="249141" y="206204"/>
                    <a:pt x="251438" y="220516"/>
                    <a:pt x="259654" y="222018"/>
                  </a:cubicBezTo>
                  <a:cubicBezTo>
                    <a:pt x="267871" y="223520"/>
                    <a:pt x="269373" y="232532"/>
                    <a:pt x="264867" y="242250"/>
                  </a:cubicBezTo>
                  <a:cubicBezTo>
                    <a:pt x="260361" y="252056"/>
                    <a:pt x="264867" y="260273"/>
                    <a:pt x="285894" y="268489"/>
                  </a:cubicBezTo>
                  <a:cubicBezTo>
                    <a:pt x="306920" y="276705"/>
                    <a:pt x="297114" y="278207"/>
                    <a:pt x="313635" y="294022"/>
                  </a:cubicBezTo>
                  <a:cubicBezTo>
                    <a:pt x="330156" y="309747"/>
                    <a:pt x="376627" y="360812"/>
                    <a:pt x="386433" y="375037"/>
                  </a:cubicBezTo>
                  <a:cubicBezTo>
                    <a:pt x="396152" y="389261"/>
                    <a:pt x="399155" y="401276"/>
                    <a:pt x="402954" y="411789"/>
                  </a:cubicBezTo>
                  <a:cubicBezTo>
                    <a:pt x="406665" y="422303"/>
                    <a:pt x="395445" y="427603"/>
                    <a:pt x="401453" y="436615"/>
                  </a:cubicBezTo>
                  <a:cubicBezTo>
                    <a:pt x="407460" y="445626"/>
                    <a:pt x="390232" y="441916"/>
                    <a:pt x="390939" y="448630"/>
                  </a:cubicBezTo>
                  <a:cubicBezTo>
                    <a:pt x="391734" y="455433"/>
                    <a:pt x="401453" y="489182"/>
                    <a:pt x="417974" y="490684"/>
                  </a:cubicBezTo>
                  <a:cubicBezTo>
                    <a:pt x="434495" y="492186"/>
                    <a:pt x="453224" y="512417"/>
                    <a:pt x="466742" y="523726"/>
                  </a:cubicBezTo>
                  <a:cubicBezTo>
                    <a:pt x="480259" y="534946"/>
                    <a:pt x="500490" y="532738"/>
                    <a:pt x="520722" y="540247"/>
                  </a:cubicBezTo>
                  <a:cubicBezTo>
                    <a:pt x="540954" y="547757"/>
                    <a:pt x="558182" y="565780"/>
                    <a:pt x="587513" y="573996"/>
                  </a:cubicBezTo>
                  <a:cubicBezTo>
                    <a:pt x="616756" y="582212"/>
                    <a:pt x="645293" y="595023"/>
                    <a:pt x="664022" y="606950"/>
                  </a:cubicBezTo>
                  <a:cubicBezTo>
                    <a:pt x="682752" y="618965"/>
                    <a:pt x="706076" y="613752"/>
                    <a:pt x="732315" y="603239"/>
                  </a:cubicBezTo>
                  <a:cubicBezTo>
                    <a:pt x="758554" y="592726"/>
                    <a:pt x="778786" y="606243"/>
                    <a:pt x="793805" y="612251"/>
                  </a:cubicBezTo>
                  <a:cubicBezTo>
                    <a:pt x="801226" y="615254"/>
                    <a:pt x="815715" y="627623"/>
                    <a:pt x="830205" y="640610"/>
                  </a:cubicBezTo>
                  <a:cubicBezTo>
                    <a:pt x="843280" y="621615"/>
                    <a:pt x="856002" y="604476"/>
                    <a:pt x="857681" y="60412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69">
              <a:extLst>
                <a:ext uri="{FF2B5EF4-FFF2-40B4-BE49-F238E27FC236}">
                  <a16:creationId xmlns:a16="http://schemas.microsoft.com/office/drawing/2014/main" id="{D586593F-6718-4C04-A25B-C58B88305261}"/>
                </a:ext>
              </a:extLst>
            </p:cNvPr>
            <p:cNvSpPr/>
            <p:nvPr/>
          </p:nvSpPr>
          <p:spPr>
            <a:xfrm>
              <a:off x="2563942" y="3693601"/>
              <a:ext cx="144360" cy="140296"/>
            </a:xfrm>
            <a:custGeom>
              <a:avLst/>
              <a:gdLst>
                <a:gd name="connsiteX0" fmla="*/ 126073 w 144360"/>
                <a:gd name="connsiteY0" fmla="*/ 93472 h 140296"/>
                <a:gd name="connsiteX1" fmla="*/ 144360 w 144360"/>
                <a:gd name="connsiteY1" fmla="*/ 74566 h 140296"/>
                <a:gd name="connsiteX2" fmla="*/ 130755 w 144360"/>
                <a:gd name="connsiteY2" fmla="*/ 66526 h 140296"/>
                <a:gd name="connsiteX3" fmla="*/ 113792 w 144360"/>
                <a:gd name="connsiteY3" fmla="*/ 68823 h 140296"/>
                <a:gd name="connsiteX4" fmla="*/ 115559 w 144360"/>
                <a:gd name="connsiteY4" fmla="*/ 442 h 140296"/>
                <a:gd name="connsiteX5" fmla="*/ 58751 w 144360"/>
                <a:gd name="connsiteY5" fmla="*/ 0 h 140296"/>
                <a:gd name="connsiteX6" fmla="*/ 47885 w 144360"/>
                <a:gd name="connsiteY6" fmla="*/ 25356 h 140296"/>
                <a:gd name="connsiteX7" fmla="*/ 72534 w 144360"/>
                <a:gd name="connsiteY7" fmla="*/ 57956 h 140296"/>
                <a:gd name="connsiteX8" fmla="*/ 27653 w 144360"/>
                <a:gd name="connsiteY8" fmla="*/ 62992 h 140296"/>
                <a:gd name="connsiteX9" fmla="*/ 0 w 144360"/>
                <a:gd name="connsiteY9" fmla="*/ 99568 h 140296"/>
                <a:gd name="connsiteX10" fmla="*/ 37106 w 144360"/>
                <a:gd name="connsiteY10" fmla="*/ 131285 h 140296"/>
                <a:gd name="connsiteX11" fmla="*/ 84372 w 144360"/>
                <a:gd name="connsiteY11" fmla="*/ 139501 h 140296"/>
                <a:gd name="connsiteX12" fmla="*/ 85432 w 144360"/>
                <a:gd name="connsiteY12" fmla="*/ 140296 h 140296"/>
                <a:gd name="connsiteX13" fmla="*/ 109463 w 144360"/>
                <a:gd name="connsiteY13" fmla="*/ 120241 h 140296"/>
                <a:gd name="connsiteX14" fmla="*/ 126073 w 144360"/>
                <a:gd name="connsiteY14" fmla="*/ 93472 h 14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4360" h="140296">
                  <a:moveTo>
                    <a:pt x="126073" y="93472"/>
                  </a:moveTo>
                  <a:cubicBezTo>
                    <a:pt x="133405" y="87552"/>
                    <a:pt x="139766" y="80396"/>
                    <a:pt x="144360" y="74566"/>
                  </a:cubicBezTo>
                  <a:cubicBezTo>
                    <a:pt x="132610" y="80926"/>
                    <a:pt x="128988" y="74831"/>
                    <a:pt x="130755" y="66526"/>
                  </a:cubicBezTo>
                  <a:lnTo>
                    <a:pt x="113792" y="68823"/>
                  </a:lnTo>
                  <a:lnTo>
                    <a:pt x="115559" y="442"/>
                  </a:lnTo>
                  <a:cubicBezTo>
                    <a:pt x="101865" y="1060"/>
                    <a:pt x="63699" y="0"/>
                    <a:pt x="58751" y="0"/>
                  </a:cubicBezTo>
                  <a:cubicBezTo>
                    <a:pt x="53009" y="0"/>
                    <a:pt x="51507" y="23147"/>
                    <a:pt x="47885" y="25356"/>
                  </a:cubicBezTo>
                  <a:cubicBezTo>
                    <a:pt x="44262" y="27564"/>
                    <a:pt x="76156" y="48591"/>
                    <a:pt x="72534" y="57956"/>
                  </a:cubicBezTo>
                  <a:cubicBezTo>
                    <a:pt x="68911" y="67409"/>
                    <a:pt x="31275" y="62285"/>
                    <a:pt x="27653" y="62992"/>
                  </a:cubicBezTo>
                  <a:cubicBezTo>
                    <a:pt x="25974" y="63345"/>
                    <a:pt x="13252" y="80485"/>
                    <a:pt x="0" y="99568"/>
                  </a:cubicBezTo>
                  <a:cubicBezTo>
                    <a:pt x="14931" y="112820"/>
                    <a:pt x="29862" y="126691"/>
                    <a:pt x="37106" y="131285"/>
                  </a:cubicBezTo>
                  <a:cubicBezTo>
                    <a:pt x="51330" y="140296"/>
                    <a:pt x="74654" y="130490"/>
                    <a:pt x="84372" y="139501"/>
                  </a:cubicBezTo>
                  <a:cubicBezTo>
                    <a:pt x="84637" y="139766"/>
                    <a:pt x="85079" y="140031"/>
                    <a:pt x="85432" y="140296"/>
                  </a:cubicBezTo>
                  <a:cubicBezTo>
                    <a:pt x="95592" y="130666"/>
                    <a:pt x="106106" y="121213"/>
                    <a:pt x="109463" y="120241"/>
                  </a:cubicBezTo>
                  <a:cubicBezTo>
                    <a:pt x="116619" y="118121"/>
                    <a:pt x="110877" y="105841"/>
                    <a:pt x="126073" y="9347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70">
              <a:extLst>
                <a:ext uri="{FF2B5EF4-FFF2-40B4-BE49-F238E27FC236}">
                  <a16:creationId xmlns:a16="http://schemas.microsoft.com/office/drawing/2014/main" id="{603B0205-8D59-400D-8C26-1841DD793329}"/>
                </a:ext>
              </a:extLst>
            </p:cNvPr>
            <p:cNvSpPr/>
            <p:nvPr/>
          </p:nvSpPr>
          <p:spPr>
            <a:xfrm>
              <a:off x="2677645" y="3672645"/>
              <a:ext cx="44085" cy="89867"/>
            </a:xfrm>
            <a:custGeom>
              <a:avLst/>
              <a:gdLst>
                <a:gd name="connsiteX0" fmla="*/ 6538 w 44085"/>
                <a:gd name="connsiteY0" fmla="*/ 21045 h 89867"/>
                <a:gd name="connsiteX1" fmla="*/ 1767 w 44085"/>
                <a:gd name="connsiteY1" fmla="*/ 21487 h 89867"/>
                <a:gd name="connsiteX2" fmla="*/ 0 w 44085"/>
                <a:gd name="connsiteY2" fmla="*/ 89868 h 89867"/>
                <a:gd name="connsiteX3" fmla="*/ 16963 w 44085"/>
                <a:gd name="connsiteY3" fmla="*/ 87571 h 89867"/>
                <a:gd name="connsiteX4" fmla="*/ 27565 w 44085"/>
                <a:gd name="connsiteY4" fmla="*/ 70520 h 89867"/>
                <a:gd name="connsiteX5" fmla="*/ 36576 w 44085"/>
                <a:gd name="connsiteY5" fmla="*/ 14242 h 89867"/>
                <a:gd name="connsiteX6" fmla="*/ 44086 w 44085"/>
                <a:gd name="connsiteY6" fmla="*/ 9825 h 89867"/>
                <a:gd name="connsiteX7" fmla="*/ 28271 w 44085"/>
                <a:gd name="connsiteY7" fmla="*/ 18 h 89867"/>
                <a:gd name="connsiteX8" fmla="*/ 6538 w 44085"/>
                <a:gd name="connsiteY8" fmla="*/ 21045 h 8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85" h="89867">
                  <a:moveTo>
                    <a:pt x="6538" y="21045"/>
                  </a:moveTo>
                  <a:cubicBezTo>
                    <a:pt x="6096" y="21310"/>
                    <a:pt x="4329" y="21398"/>
                    <a:pt x="1767" y="21487"/>
                  </a:cubicBezTo>
                  <a:lnTo>
                    <a:pt x="0" y="89868"/>
                  </a:lnTo>
                  <a:lnTo>
                    <a:pt x="16963" y="87571"/>
                  </a:lnTo>
                  <a:cubicBezTo>
                    <a:pt x="18200" y="81740"/>
                    <a:pt x="21999" y="74761"/>
                    <a:pt x="27565" y="70520"/>
                  </a:cubicBezTo>
                  <a:cubicBezTo>
                    <a:pt x="41082" y="60006"/>
                    <a:pt x="20850" y="18041"/>
                    <a:pt x="36576" y="14242"/>
                  </a:cubicBezTo>
                  <a:cubicBezTo>
                    <a:pt x="39491" y="13535"/>
                    <a:pt x="41877" y="11857"/>
                    <a:pt x="44086" y="9825"/>
                  </a:cubicBezTo>
                  <a:cubicBezTo>
                    <a:pt x="38520" y="4524"/>
                    <a:pt x="32247" y="-335"/>
                    <a:pt x="28271" y="18"/>
                  </a:cubicBezTo>
                  <a:cubicBezTo>
                    <a:pt x="19613" y="725"/>
                    <a:pt x="9453" y="19543"/>
                    <a:pt x="6538" y="2104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71">
              <a:extLst>
                <a:ext uri="{FF2B5EF4-FFF2-40B4-BE49-F238E27FC236}">
                  <a16:creationId xmlns:a16="http://schemas.microsoft.com/office/drawing/2014/main" id="{EAE7DE68-7C7C-4D2A-8B13-0B6E83E229BD}"/>
                </a:ext>
              </a:extLst>
            </p:cNvPr>
            <p:cNvSpPr/>
            <p:nvPr/>
          </p:nvSpPr>
          <p:spPr>
            <a:xfrm>
              <a:off x="3177704" y="3613111"/>
              <a:ext cx="97349" cy="77662"/>
            </a:xfrm>
            <a:custGeom>
              <a:avLst/>
              <a:gdLst>
                <a:gd name="connsiteX0" fmla="*/ 43723 w 97349"/>
                <a:gd name="connsiteY0" fmla="*/ 2479 h 77662"/>
                <a:gd name="connsiteX1" fmla="*/ 66251 w 97349"/>
                <a:gd name="connsiteY1" fmla="*/ 48950 h 77662"/>
                <a:gd name="connsiteX2" fmla="*/ 255 w 97349"/>
                <a:gd name="connsiteY2" fmla="*/ 60965 h 77662"/>
                <a:gd name="connsiteX3" fmla="*/ 43811 w 97349"/>
                <a:gd name="connsiteY3" fmla="*/ 71478 h 77662"/>
                <a:gd name="connsiteX4" fmla="*/ 90724 w 97349"/>
                <a:gd name="connsiteY4" fmla="*/ 77663 h 77662"/>
                <a:gd name="connsiteX5" fmla="*/ 97350 w 97349"/>
                <a:gd name="connsiteY5" fmla="*/ 11932 h 77662"/>
                <a:gd name="connsiteX6" fmla="*/ 43723 w 97349"/>
                <a:gd name="connsiteY6" fmla="*/ 2479 h 7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349" h="77662">
                  <a:moveTo>
                    <a:pt x="43723" y="2479"/>
                  </a:moveTo>
                  <a:cubicBezTo>
                    <a:pt x="28703" y="12992"/>
                    <a:pt x="66251" y="35521"/>
                    <a:pt x="66251" y="48950"/>
                  </a:cubicBezTo>
                  <a:cubicBezTo>
                    <a:pt x="66251" y="62467"/>
                    <a:pt x="6086" y="46388"/>
                    <a:pt x="255" y="60965"/>
                  </a:cubicBezTo>
                  <a:cubicBezTo>
                    <a:pt x="-2748" y="68475"/>
                    <a:pt x="21282" y="78988"/>
                    <a:pt x="43811" y="71478"/>
                  </a:cubicBezTo>
                  <a:cubicBezTo>
                    <a:pt x="64750" y="64499"/>
                    <a:pt x="79150" y="71744"/>
                    <a:pt x="90724" y="77663"/>
                  </a:cubicBezTo>
                  <a:cubicBezTo>
                    <a:pt x="92402" y="54957"/>
                    <a:pt x="94964" y="29337"/>
                    <a:pt x="97350" y="11932"/>
                  </a:cubicBezTo>
                  <a:cubicBezTo>
                    <a:pt x="78267" y="6985"/>
                    <a:pt x="54589" y="-5207"/>
                    <a:pt x="43723" y="247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72">
              <a:extLst>
                <a:ext uri="{FF2B5EF4-FFF2-40B4-BE49-F238E27FC236}">
                  <a16:creationId xmlns:a16="http://schemas.microsoft.com/office/drawing/2014/main" id="{C31F8818-6A57-4703-94FD-830E81251842}"/>
                </a:ext>
              </a:extLst>
            </p:cNvPr>
            <p:cNvSpPr/>
            <p:nvPr/>
          </p:nvSpPr>
          <p:spPr>
            <a:xfrm>
              <a:off x="3268339" y="3625043"/>
              <a:ext cx="115117" cy="68673"/>
            </a:xfrm>
            <a:custGeom>
              <a:avLst/>
              <a:gdLst>
                <a:gd name="connsiteX0" fmla="*/ 44616 w 115117"/>
                <a:gd name="connsiteY0" fmla="*/ 52037 h 68673"/>
                <a:gd name="connsiteX1" fmla="*/ 115117 w 115117"/>
                <a:gd name="connsiteY1" fmla="*/ 38520 h 68673"/>
                <a:gd name="connsiteX2" fmla="*/ 25091 w 115117"/>
                <a:gd name="connsiteY2" fmla="*/ 1060 h 68673"/>
                <a:gd name="connsiteX3" fmla="*/ 6626 w 115117"/>
                <a:gd name="connsiteY3" fmla="*/ 0 h 68673"/>
                <a:gd name="connsiteX4" fmla="*/ 0 w 115117"/>
                <a:gd name="connsiteY4" fmla="*/ 65731 h 68673"/>
                <a:gd name="connsiteX5" fmla="*/ 2562 w 115117"/>
                <a:gd name="connsiteY5" fmla="*/ 67056 h 68673"/>
                <a:gd name="connsiteX6" fmla="*/ 44616 w 115117"/>
                <a:gd name="connsiteY6" fmla="*/ 52037 h 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17" h="68673">
                  <a:moveTo>
                    <a:pt x="44616" y="52037"/>
                  </a:moveTo>
                  <a:cubicBezTo>
                    <a:pt x="71650" y="43025"/>
                    <a:pt x="115117" y="59546"/>
                    <a:pt x="115117" y="38520"/>
                  </a:cubicBezTo>
                  <a:cubicBezTo>
                    <a:pt x="115117" y="17493"/>
                    <a:pt x="43114" y="-4947"/>
                    <a:pt x="25091" y="1060"/>
                  </a:cubicBezTo>
                  <a:cubicBezTo>
                    <a:pt x="20232" y="2650"/>
                    <a:pt x="13782" y="1855"/>
                    <a:pt x="6626" y="0"/>
                  </a:cubicBezTo>
                  <a:cubicBezTo>
                    <a:pt x="4241" y="17405"/>
                    <a:pt x="1679" y="43025"/>
                    <a:pt x="0" y="65731"/>
                  </a:cubicBezTo>
                  <a:cubicBezTo>
                    <a:pt x="884" y="66172"/>
                    <a:pt x="1767" y="66614"/>
                    <a:pt x="2562" y="67056"/>
                  </a:cubicBezTo>
                  <a:cubicBezTo>
                    <a:pt x="14577" y="73064"/>
                    <a:pt x="17581" y="61048"/>
                    <a:pt x="44616" y="5203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73">
              <a:extLst>
                <a:ext uri="{FF2B5EF4-FFF2-40B4-BE49-F238E27FC236}">
                  <a16:creationId xmlns:a16="http://schemas.microsoft.com/office/drawing/2014/main" id="{32CAE9AF-F90B-442D-8D64-B0556BAE038B}"/>
                </a:ext>
              </a:extLst>
            </p:cNvPr>
            <p:cNvSpPr/>
            <p:nvPr/>
          </p:nvSpPr>
          <p:spPr>
            <a:xfrm>
              <a:off x="2738742" y="3792180"/>
              <a:ext cx="142956" cy="147768"/>
            </a:xfrm>
            <a:custGeom>
              <a:avLst/>
              <a:gdLst>
                <a:gd name="connsiteX0" fmla="*/ 76991 w 142956"/>
                <a:gd name="connsiteY0" fmla="*/ 139784 h 147768"/>
                <a:gd name="connsiteX1" fmla="*/ 110475 w 142956"/>
                <a:gd name="connsiteY1" fmla="*/ 145350 h 147768"/>
                <a:gd name="connsiteX2" fmla="*/ 127261 w 142956"/>
                <a:gd name="connsiteY2" fmla="*/ 147205 h 147768"/>
                <a:gd name="connsiteX3" fmla="*/ 122579 w 142956"/>
                <a:gd name="connsiteY3" fmla="*/ 139961 h 147768"/>
                <a:gd name="connsiteX4" fmla="*/ 130795 w 142956"/>
                <a:gd name="connsiteY4" fmla="*/ 96494 h 147768"/>
                <a:gd name="connsiteX5" fmla="*/ 135301 w 142956"/>
                <a:gd name="connsiteY5" fmla="*/ 38714 h 147768"/>
                <a:gd name="connsiteX6" fmla="*/ 142811 w 142956"/>
                <a:gd name="connsiteY6" fmla="*/ 3463 h 147768"/>
                <a:gd name="connsiteX7" fmla="*/ 142899 w 142956"/>
                <a:gd name="connsiteY7" fmla="*/ 18 h 147768"/>
                <a:gd name="connsiteX8" fmla="*/ 103408 w 142956"/>
                <a:gd name="connsiteY8" fmla="*/ 15920 h 147768"/>
                <a:gd name="connsiteX9" fmla="*/ 70807 w 142956"/>
                <a:gd name="connsiteY9" fmla="*/ 23165 h 147768"/>
                <a:gd name="connsiteX10" fmla="*/ 33878 w 142956"/>
                <a:gd name="connsiteY10" fmla="*/ 39067 h 147768"/>
                <a:gd name="connsiteX11" fmla="*/ 23011 w 142956"/>
                <a:gd name="connsiteY11" fmla="*/ 60094 h 147768"/>
                <a:gd name="connsiteX12" fmla="*/ 12851 w 142956"/>
                <a:gd name="connsiteY12" fmla="*/ 69548 h 147768"/>
                <a:gd name="connsiteX13" fmla="*/ 305 w 142956"/>
                <a:gd name="connsiteY13" fmla="*/ 72463 h 147768"/>
                <a:gd name="connsiteX14" fmla="*/ 5518 w 142956"/>
                <a:gd name="connsiteY14" fmla="*/ 85273 h 147768"/>
                <a:gd name="connsiteX15" fmla="*/ 46777 w 142956"/>
                <a:gd name="connsiteY15" fmla="*/ 125030 h 147768"/>
                <a:gd name="connsiteX16" fmla="*/ 58350 w 142956"/>
                <a:gd name="connsiteY16" fmla="*/ 138724 h 147768"/>
                <a:gd name="connsiteX17" fmla="*/ 76991 w 142956"/>
                <a:gd name="connsiteY17" fmla="*/ 139784 h 14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956" h="147768">
                  <a:moveTo>
                    <a:pt x="76991" y="139784"/>
                  </a:moveTo>
                  <a:cubicBezTo>
                    <a:pt x="84413" y="143495"/>
                    <a:pt x="103054" y="139784"/>
                    <a:pt x="110475" y="145350"/>
                  </a:cubicBezTo>
                  <a:cubicBezTo>
                    <a:pt x="114098" y="148089"/>
                    <a:pt x="120194" y="148177"/>
                    <a:pt x="127261" y="147205"/>
                  </a:cubicBezTo>
                  <a:cubicBezTo>
                    <a:pt x="125053" y="144025"/>
                    <a:pt x="123462" y="141551"/>
                    <a:pt x="122579" y="139961"/>
                  </a:cubicBezTo>
                  <a:cubicBezTo>
                    <a:pt x="117366" y="130242"/>
                    <a:pt x="126290" y="110718"/>
                    <a:pt x="130795" y="96494"/>
                  </a:cubicBezTo>
                  <a:cubicBezTo>
                    <a:pt x="135301" y="82270"/>
                    <a:pt x="127085" y="47726"/>
                    <a:pt x="135301" y="38714"/>
                  </a:cubicBezTo>
                  <a:cubicBezTo>
                    <a:pt x="143517" y="29703"/>
                    <a:pt x="139012" y="24490"/>
                    <a:pt x="142811" y="3463"/>
                  </a:cubicBezTo>
                  <a:cubicBezTo>
                    <a:pt x="143076" y="2050"/>
                    <a:pt x="142899" y="1166"/>
                    <a:pt x="142899" y="18"/>
                  </a:cubicBezTo>
                  <a:cubicBezTo>
                    <a:pt x="126025" y="-601"/>
                    <a:pt x="108797" y="15302"/>
                    <a:pt x="103408" y="15920"/>
                  </a:cubicBezTo>
                  <a:cubicBezTo>
                    <a:pt x="96870" y="16627"/>
                    <a:pt x="73723" y="10884"/>
                    <a:pt x="70807" y="23165"/>
                  </a:cubicBezTo>
                  <a:cubicBezTo>
                    <a:pt x="67892" y="35445"/>
                    <a:pt x="53403" y="37654"/>
                    <a:pt x="33878" y="39067"/>
                  </a:cubicBezTo>
                  <a:cubicBezTo>
                    <a:pt x="14353" y="40481"/>
                    <a:pt x="24425" y="57179"/>
                    <a:pt x="23011" y="60094"/>
                  </a:cubicBezTo>
                  <a:cubicBezTo>
                    <a:pt x="21597" y="63010"/>
                    <a:pt x="12851" y="69548"/>
                    <a:pt x="12851" y="69548"/>
                  </a:cubicBezTo>
                  <a:lnTo>
                    <a:pt x="305" y="72463"/>
                  </a:lnTo>
                  <a:cubicBezTo>
                    <a:pt x="-313" y="77145"/>
                    <a:pt x="-578" y="81828"/>
                    <a:pt x="5518" y="85273"/>
                  </a:cubicBezTo>
                  <a:cubicBezTo>
                    <a:pt x="17533" y="91988"/>
                    <a:pt x="34054" y="118315"/>
                    <a:pt x="46777" y="125030"/>
                  </a:cubicBezTo>
                  <a:cubicBezTo>
                    <a:pt x="52873" y="128210"/>
                    <a:pt x="56760" y="133600"/>
                    <a:pt x="58350" y="138724"/>
                  </a:cubicBezTo>
                  <a:cubicBezTo>
                    <a:pt x="65683" y="138105"/>
                    <a:pt x="73192" y="137840"/>
                    <a:pt x="76991" y="13978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74">
              <a:extLst>
                <a:ext uri="{FF2B5EF4-FFF2-40B4-BE49-F238E27FC236}">
                  <a16:creationId xmlns:a16="http://schemas.microsoft.com/office/drawing/2014/main" id="{D72A8386-0007-422C-B22A-8317E48FF19B}"/>
                </a:ext>
              </a:extLst>
            </p:cNvPr>
            <p:cNvSpPr/>
            <p:nvPr/>
          </p:nvSpPr>
          <p:spPr>
            <a:xfrm>
              <a:off x="3198645" y="4132268"/>
              <a:ext cx="1337155" cy="1375732"/>
            </a:xfrm>
            <a:custGeom>
              <a:avLst/>
              <a:gdLst>
                <a:gd name="connsiteX0" fmla="*/ 711453 w 1337155"/>
                <a:gd name="connsiteY0" fmla="*/ 1360360 h 1375732"/>
                <a:gd name="connsiteX1" fmla="*/ 736986 w 1337155"/>
                <a:gd name="connsiteY1" fmla="*/ 1318395 h 1375732"/>
                <a:gd name="connsiteX2" fmla="*/ 755009 w 1337155"/>
                <a:gd name="connsiteY2" fmla="*/ 1277136 h 1375732"/>
                <a:gd name="connsiteX3" fmla="*/ 773031 w 1337155"/>
                <a:gd name="connsiteY3" fmla="*/ 1241179 h 1375732"/>
                <a:gd name="connsiteX4" fmla="*/ 773827 w 1337155"/>
                <a:gd name="connsiteY4" fmla="*/ 1271924 h 1375732"/>
                <a:gd name="connsiteX5" fmla="*/ 776035 w 1337155"/>
                <a:gd name="connsiteY5" fmla="*/ 1283232 h 1375732"/>
                <a:gd name="connsiteX6" fmla="*/ 819591 w 1337155"/>
                <a:gd name="connsiteY6" fmla="*/ 1217237 h 1375732"/>
                <a:gd name="connsiteX7" fmla="*/ 853340 w 1337155"/>
                <a:gd name="connsiteY7" fmla="*/ 1181191 h 1375732"/>
                <a:gd name="connsiteX8" fmla="*/ 863058 w 1337155"/>
                <a:gd name="connsiteY8" fmla="*/ 1132423 h 1375732"/>
                <a:gd name="connsiteX9" fmla="*/ 863765 w 1337155"/>
                <a:gd name="connsiteY9" fmla="*/ 1082153 h 1375732"/>
                <a:gd name="connsiteX10" fmla="*/ 874278 w 1337155"/>
                <a:gd name="connsiteY10" fmla="*/ 1057415 h 1375732"/>
                <a:gd name="connsiteX11" fmla="*/ 917039 w 1337155"/>
                <a:gd name="connsiteY11" fmla="*/ 1025169 h 1375732"/>
                <a:gd name="connsiteX12" fmla="*/ 961301 w 1337155"/>
                <a:gd name="connsiteY12" fmla="*/ 1005644 h 1375732"/>
                <a:gd name="connsiteX13" fmla="*/ 980031 w 1337155"/>
                <a:gd name="connsiteY13" fmla="*/ 995130 h 1375732"/>
                <a:gd name="connsiteX14" fmla="*/ 1006270 w 1337155"/>
                <a:gd name="connsiteY14" fmla="*/ 974810 h 1375732"/>
                <a:gd name="connsiteX15" fmla="*/ 1062547 w 1337155"/>
                <a:gd name="connsiteY15" fmla="*/ 975606 h 1375732"/>
                <a:gd name="connsiteX16" fmla="*/ 1092586 w 1337155"/>
                <a:gd name="connsiteY16" fmla="*/ 965887 h 1375732"/>
                <a:gd name="connsiteX17" fmla="*/ 1111315 w 1337155"/>
                <a:gd name="connsiteY17" fmla="*/ 945567 h 1375732"/>
                <a:gd name="connsiteX18" fmla="*/ 1126335 w 1337155"/>
                <a:gd name="connsiteY18" fmla="*/ 927545 h 1375732"/>
                <a:gd name="connsiteX19" fmla="*/ 1139852 w 1337155"/>
                <a:gd name="connsiteY19" fmla="*/ 896799 h 1375732"/>
                <a:gd name="connsiteX20" fmla="*/ 1153369 w 1337155"/>
                <a:gd name="connsiteY20" fmla="*/ 865347 h 1375732"/>
                <a:gd name="connsiteX21" fmla="*/ 1166091 w 1337155"/>
                <a:gd name="connsiteY21" fmla="*/ 847325 h 1375732"/>
                <a:gd name="connsiteX22" fmla="*/ 1171392 w 1337155"/>
                <a:gd name="connsiteY22" fmla="*/ 806066 h 1375732"/>
                <a:gd name="connsiteX23" fmla="*/ 1188620 w 1337155"/>
                <a:gd name="connsiteY23" fmla="*/ 788043 h 1375732"/>
                <a:gd name="connsiteX24" fmla="*/ 1192330 w 1337155"/>
                <a:gd name="connsiteY24" fmla="*/ 746078 h 1375732"/>
                <a:gd name="connsiteX25" fmla="*/ 1192330 w 1337155"/>
                <a:gd name="connsiteY25" fmla="*/ 680082 h 1375732"/>
                <a:gd name="connsiteX26" fmla="*/ 1199840 w 1337155"/>
                <a:gd name="connsiteY26" fmla="*/ 630519 h 1375732"/>
                <a:gd name="connsiteX27" fmla="*/ 1197631 w 1337155"/>
                <a:gd name="connsiteY27" fmla="*/ 617002 h 1375732"/>
                <a:gd name="connsiteX28" fmla="*/ 1203639 w 1337155"/>
                <a:gd name="connsiteY28" fmla="*/ 607283 h 1375732"/>
                <a:gd name="connsiteX29" fmla="*/ 1224666 w 1337155"/>
                <a:gd name="connsiteY29" fmla="*/ 613998 h 1375732"/>
                <a:gd name="connsiteX30" fmla="*/ 1251700 w 1337155"/>
                <a:gd name="connsiteY30" fmla="*/ 561519 h 1375732"/>
                <a:gd name="connsiteX31" fmla="*/ 1283947 w 1337155"/>
                <a:gd name="connsiteY31" fmla="*/ 536782 h 1375732"/>
                <a:gd name="connsiteX32" fmla="*/ 1331213 w 1337155"/>
                <a:gd name="connsiteY32" fmla="*/ 469991 h 1375732"/>
                <a:gd name="connsiteX33" fmla="*/ 1324499 w 1337155"/>
                <a:gd name="connsiteY33" fmla="*/ 371748 h 1375732"/>
                <a:gd name="connsiteX34" fmla="*/ 1295256 w 1337155"/>
                <a:gd name="connsiteY34" fmla="*/ 352223 h 1375732"/>
                <a:gd name="connsiteX35" fmla="*/ 1214240 w 1337155"/>
                <a:gd name="connsiteY35" fmla="*/ 308756 h 1375732"/>
                <a:gd name="connsiteX36" fmla="*/ 1115203 w 1337155"/>
                <a:gd name="connsiteY36" fmla="*/ 278011 h 1375732"/>
                <a:gd name="connsiteX37" fmla="*/ 1048412 w 1337155"/>
                <a:gd name="connsiteY37" fmla="*/ 262285 h 1375732"/>
                <a:gd name="connsiteX38" fmla="*/ 1004149 w 1337155"/>
                <a:gd name="connsiteY38" fmla="*/ 284019 h 1375732"/>
                <a:gd name="connsiteX39" fmla="*/ 1010864 w 1337155"/>
                <a:gd name="connsiteY39" fmla="*/ 251772 h 1375732"/>
                <a:gd name="connsiteX40" fmla="*/ 931351 w 1337155"/>
                <a:gd name="connsiteY40" fmla="*/ 203799 h 1375732"/>
                <a:gd name="connsiteX41" fmla="*/ 881876 w 1337155"/>
                <a:gd name="connsiteY41" fmla="*/ 218818 h 1375732"/>
                <a:gd name="connsiteX42" fmla="*/ 857845 w 1337155"/>
                <a:gd name="connsiteY42" fmla="*/ 235339 h 1375732"/>
                <a:gd name="connsiteX43" fmla="*/ 840618 w 1337155"/>
                <a:gd name="connsiteY43" fmla="*/ 236134 h 1375732"/>
                <a:gd name="connsiteX44" fmla="*/ 869861 w 1337155"/>
                <a:gd name="connsiteY44" fmla="*/ 197085 h 1375732"/>
                <a:gd name="connsiteX45" fmla="*/ 801568 w 1337155"/>
                <a:gd name="connsiteY45" fmla="*/ 179061 h 1375732"/>
                <a:gd name="connsiteX46" fmla="*/ 779834 w 1337155"/>
                <a:gd name="connsiteY46" fmla="*/ 205301 h 1375732"/>
                <a:gd name="connsiteX47" fmla="*/ 788846 w 1337155"/>
                <a:gd name="connsiteY47" fmla="*/ 177560 h 1375732"/>
                <a:gd name="connsiteX48" fmla="*/ 822595 w 1337155"/>
                <a:gd name="connsiteY48" fmla="*/ 135595 h 1375732"/>
                <a:gd name="connsiteX49" fmla="*/ 794853 w 1337155"/>
                <a:gd name="connsiteY49" fmla="*/ 99548 h 1375732"/>
                <a:gd name="connsiteX50" fmla="*/ 770558 w 1337155"/>
                <a:gd name="connsiteY50" fmla="*/ 34613 h 1375732"/>
                <a:gd name="connsiteX51" fmla="*/ 730536 w 1337155"/>
                <a:gd name="connsiteY51" fmla="*/ 88505 h 1375732"/>
                <a:gd name="connsiteX52" fmla="*/ 695020 w 1337155"/>
                <a:gd name="connsiteY52" fmla="*/ 103789 h 1375732"/>
                <a:gd name="connsiteX53" fmla="*/ 661536 w 1337155"/>
                <a:gd name="connsiteY53" fmla="*/ 93629 h 1375732"/>
                <a:gd name="connsiteX54" fmla="*/ 623989 w 1337155"/>
                <a:gd name="connsiteY54" fmla="*/ 92569 h 1375732"/>
                <a:gd name="connsiteX55" fmla="*/ 609765 w 1337155"/>
                <a:gd name="connsiteY55" fmla="*/ 113949 h 1375732"/>
                <a:gd name="connsiteX56" fmla="*/ 569125 w 1337155"/>
                <a:gd name="connsiteY56" fmla="*/ 112889 h 1375732"/>
                <a:gd name="connsiteX57" fmla="*/ 551897 w 1337155"/>
                <a:gd name="connsiteY57" fmla="*/ 121017 h 1375732"/>
                <a:gd name="connsiteX58" fmla="*/ 529545 w 1337155"/>
                <a:gd name="connsiteY58" fmla="*/ 129145 h 1375732"/>
                <a:gd name="connsiteX59" fmla="*/ 492969 w 1337155"/>
                <a:gd name="connsiteY59" fmla="*/ 116953 h 1375732"/>
                <a:gd name="connsiteX60" fmla="*/ 485901 w 1337155"/>
                <a:gd name="connsiteY60" fmla="*/ 57053 h 1375732"/>
                <a:gd name="connsiteX61" fmla="*/ 482809 w 1337155"/>
                <a:gd name="connsiteY61" fmla="*/ 28605 h 1375732"/>
                <a:gd name="connsiteX62" fmla="*/ 468585 w 1337155"/>
                <a:gd name="connsiteY62" fmla="*/ 157 h 1375732"/>
                <a:gd name="connsiteX63" fmla="*/ 447293 w 1337155"/>
                <a:gd name="connsiteY63" fmla="*/ 19417 h 1375732"/>
                <a:gd name="connsiteX64" fmla="*/ 405681 w 1337155"/>
                <a:gd name="connsiteY64" fmla="*/ 35673 h 1375732"/>
                <a:gd name="connsiteX65" fmla="*/ 382357 w 1337155"/>
                <a:gd name="connsiteY65" fmla="*/ 48837 h 1375732"/>
                <a:gd name="connsiteX66" fmla="*/ 369194 w 1337155"/>
                <a:gd name="connsiteY66" fmla="*/ 47865 h 1375732"/>
                <a:gd name="connsiteX67" fmla="*/ 339774 w 1337155"/>
                <a:gd name="connsiteY67" fmla="*/ 37705 h 1375732"/>
                <a:gd name="connsiteX68" fmla="*/ 317422 w 1337155"/>
                <a:gd name="connsiteY68" fmla="*/ 41769 h 1375732"/>
                <a:gd name="connsiteX69" fmla="*/ 330586 w 1337155"/>
                <a:gd name="connsiteY69" fmla="*/ 67125 h 1375732"/>
                <a:gd name="connsiteX70" fmla="*/ 339685 w 1337155"/>
                <a:gd name="connsiteY70" fmla="*/ 88417 h 1375732"/>
                <a:gd name="connsiteX71" fmla="*/ 356913 w 1337155"/>
                <a:gd name="connsiteY71" fmla="*/ 92481 h 1375732"/>
                <a:gd name="connsiteX72" fmla="*/ 352849 w 1337155"/>
                <a:gd name="connsiteY72" fmla="*/ 106705 h 1375732"/>
                <a:gd name="connsiteX73" fmla="*/ 333501 w 1337155"/>
                <a:gd name="connsiteY73" fmla="*/ 124993 h 1375732"/>
                <a:gd name="connsiteX74" fmla="*/ 311149 w 1337155"/>
                <a:gd name="connsiteY74" fmla="*/ 136125 h 1375732"/>
                <a:gd name="connsiteX75" fmla="*/ 287737 w 1337155"/>
                <a:gd name="connsiteY75" fmla="*/ 148317 h 1375732"/>
                <a:gd name="connsiteX76" fmla="*/ 269449 w 1337155"/>
                <a:gd name="connsiteY76" fmla="*/ 151409 h 1375732"/>
                <a:gd name="connsiteX77" fmla="*/ 249129 w 1337155"/>
                <a:gd name="connsiteY77" fmla="*/ 143281 h 1375732"/>
                <a:gd name="connsiteX78" fmla="*/ 223243 w 1337155"/>
                <a:gd name="connsiteY78" fmla="*/ 109090 h 1375732"/>
                <a:gd name="connsiteX79" fmla="*/ 190113 w 1337155"/>
                <a:gd name="connsiteY79" fmla="*/ 118808 h 1375732"/>
                <a:gd name="connsiteX80" fmla="*/ 139048 w 1337155"/>
                <a:gd name="connsiteY80" fmla="*/ 122519 h 1375732"/>
                <a:gd name="connsiteX81" fmla="*/ 147794 w 1337155"/>
                <a:gd name="connsiteY81" fmla="*/ 141072 h 1375732"/>
                <a:gd name="connsiteX82" fmla="*/ 154597 w 1337155"/>
                <a:gd name="connsiteY82" fmla="*/ 154943 h 1375732"/>
                <a:gd name="connsiteX83" fmla="*/ 131538 w 1337155"/>
                <a:gd name="connsiteY83" fmla="*/ 173142 h 1375732"/>
                <a:gd name="connsiteX84" fmla="*/ 153183 w 1337155"/>
                <a:gd name="connsiteY84" fmla="*/ 228006 h 1375732"/>
                <a:gd name="connsiteX85" fmla="*/ 146204 w 1337155"/>
                <a:gd name="connsiteY85" fmla="*/ 274124 h 1375732"/>
                <a:gd name="connsiteX86" fmla="*/ 133217 w 1337155"/>
                <a:gd name="connsiteY86" fmla="*/ 320065 h 1375732"/>
                <a:gd name="connsiteX87" fmla="*/ 104150 w 1337155"/>
                <a:gd name="connsiteY87" fmla="*/ 322097 h 1375732"/>
                <a:gd name="connsiteX88" fmla="*/ 63157 w 1337155"/>
                <a:gd name="connsiteY88" fmla="*/ 337116 h 1375732"/>
                <a:gd name="connsiteX89" fmla="*/ 33118 w 1337155"/>
                <a:gd name="connsiteY89" fmla="*/ 357082 h 1375732"/>
                <a:gd name="connsiteX90" fmla="*/ 22163 w 1337155"/>
                <a:gd name="connsiteY90" fmla="*/ 389064 h 1375732"/>
                <a:gd name="connsiteX91" fmla="*/ 7144 w 1337155"/>
                <a:gd name="connsiteY91" fmla="*/ 407087 h 1375732"/>
                <a:gd name="connsiteX92" fmla="*/ 2108 w 1337155"/>
                <a:gd name="connsiteY92" fmla="*/ 429086 h 1375732"/>
                <a:gd name="connsiteX93" fmla="*/ 11120 w 1337155"/>
                <a:gd name="connsiteY93" fmla="*/ 458064 h 1375732"/>
                <a:gd name="connsiteX94" fmla="*/ 25167 w 1337155"/>
                <a:gd name="connsiteY94" fmla="*/ 487042 h 1375732"/>
                <a:gd name="connsiteX95" fmla="*/ 42130 w 1337155"/>
                <a:gd name="connsiteY95" fmla="*/ 500029 h 1375732"/>
                <a:gd name="connsiteX96" fmla="*/ 60153 w 1337155"/>
                <a:gd name="connsiteY96" fmla="*/ 519024 h 1375732"/>
                <a:gd name="connsiteX97" fmla="*/ 96199 w 1337155"/>
                <a:gd name="connsiteY97" fmla="*/ 513988 h 1375732"/>
                <a:gd name="connsiteX98" fmla="*/ 111218 w 1337155"/>
                <a:gd name="connsiteY98" fmla="*/ 510984 h 1375732"/>
                <a:gd name="connsiteX99" fmla="*/ 119257 w 1337155"/>
                <a:gd name="connsiteY99" fmla="*/ 554982 h 1375732"/>
                <a:gd name="connsiteX100" fmla="*/ 163255 w 1337155"/>
                <a:gd name="connsiteY100" fmla="*/ 555953 h 1375732"/>
                <a:gd name="connsiteX101" fmla="*/ 192233 w 1337155"/>
                <a:gd name="connsiteY101" fmla="*/ 548974 h 1375732"/>
                <a:gd name="connsiteX102" fmla="*/ 221211 w 1337155"/>
                <a:gd name="connsiteY102" fmla="*/ 533955 h 1375732"/>
                <a:gd name="connsiteX103" fmla="*/ 261232 w 1337155"/>
                <a:gd name="connsiteY103" fmla="*/ 515932 h 1375732"/>
                <a:gd name="connsiteX104" fmla="*/ 293214 w 1337155"/>
                <a:gd name="connsiteY104" fmla="*/ 517875 h 1375732"/>
                <a:gd name="connsiteX105" fmla="*/ 304258 w 1337155"/>
                <a:gd name="connsiteY105" fmla="*/ 583871 h 1375732"/>
                <a:gd name="connsiteX106" fmla="*/ 344279 w 1337155"/>
                <a:gd name="connsiteY106" fmla="*/ 607902 h 1375732"/>
                <a:gd name="connsiteX107" fmla="*/ 368310 w 1337155"/>
                <a:gd name="connsiteY107" fmla="*/ 612938 h 1375732"/>
                <a:gd name="connsiteX108" fmla="*/ 382357 w 1337155"/>
                <a:gd name="connsiteY108" fmla="*/ 624865 h 1375732"/>
                <a:gd name="connsiteX109" fmla="*/ 410364 w 1337155"/>
                <a:gd name="connsiteY109" fmla="*/ 637852 h 1375732"/>
                <a:gd name="connsiteX110" fmla="*/ 447381 w 1337155"/>
                <a:gd name="connsiteY110" fmla="*/ 645891 h 1375732"/>
                <a:gd name="connsiteX111" fmla="*/ 460369 w 1337155"/>
                <a:gd name="connsiteY111" fmla="*/ 668862 h 1375732"/>
                <a:gd name="connsiteX112" fmla="*/ 465404 w 1337155"/>
                <a:gd name="connsiteY112" fmla="*/ 694925 h 1375732"/>
                <a:gd name="connsiteX113" fmla="*/ 469380 w 1337155"/>
                <a:gd name="connsiteY113" fmla="*/ 722931 h 1375732"/>
                <a:gd name="connsiteX114" fmla="*/ 506398 w 1337155"/>
                <a:gd name="connsiteY114" fmla="*/ 739894 h 1375732"/>
                <a:gd name="connsiteX115" fmla="*/ 534404 w 1337155"/>
                <a:gd name="connsiteY115" fmla="*/ 756945 h 1375732"/>
                <a:gd name="connsiteX116" fmla="*/ 554371 w 1337155"/>
                <a:gd name="connsiteY116" fmla="*/ 789987 h 1375732"/>
                <a:gd name="connsiteX117" fmla="*/ 550395 w 1337155"/>
                <a:gd name="connsiteY117" fmla="*/ 833984 h 1375732"/>
                <a:gd name="connsiteX118" fmla="*/ 540058 w 1337155"/>
                <a:gd name="connsiteY118" fmla="*/ 856954 h 1375732"/>
                <a:gd name="connsiteX119" fmla="*/ 541472 w 1337155"/>
                <a:gd name="connsiteY119" fmla="*/ 875066 h 1375732"/>
                <a:gd name="connsiteX120" fmla="*/ 547568 w 1337155"/>
                <a:gd name="connsiteY120" fmla="*/ 916677 h 1375732"/>
                <a:gd name="connsiteX121" fmla="*/ 564884 w 1337155"/>
                <a:gd name="connsiteY121" fmla="*/ 944153 h 1375732"/>
                <a:gd name="connsiteX122" fmla="*/ 594304 w 1337155"/>
                <a:gd name="connsiteY122" fmla="*/ 947158 h 1375732"/>
                <a:gd name="connsiteX123" fmla="*/ 617628 w 1337155"/>
                <a:gd name="connsiteY123" fmla="*/ 975606 h 1375732"/>
                <a:gd name="connsiteX124" fmla="*/ 633884 w 1337155"/>
                <a:gd name="connsiteY124" fmla="*/ 1013154 h 1375732"/>
                <a:gd name="connsiteX125" fmla="*/ 662332 w 1337155"/>
                <a:gd name="connsiteY125" fmla="*/ 1007058 h 1375732"/>
                <a:gd name="connsiteX126" fmla="*/ 659151 w 1337155"/>
                <a:gd name="connsiteY126" fmla="*/ 1067576 h 1375732"/>
                <a:gd name="connsiteX127" fmla="*/ 681415 w 1337155"/>
                <a:gd name="connsiteY127" fmla="*/ 1068989 h 1375732"/>
                <a:gd name="connsiteX128" fmla="*/ 687511 w 1337155"/>
                <a:gd name="connsiteY128" fmla="*/ 1120673 h 1375732"/>
                <a:gd name="connsiteX129" fmla="*/ 646429 w 1337155"/>
                <a:gd name="connsiteY129" fmla="*/ 1143467 h 1375732"/>
                <a:gd name="connsiteX130" fmla="*/ 587854 w 1337155"/>
                <a:gd name="connsiteY130" fmla="*/ 1205045 h 1375732"/>
                <a:gd name="connsiteX131" fmla="*/ 557993 w 1337155"/>
                <a:gd name="connsiteY131" fmla="*/ 1240649 h 1375732"/>
                <a:gd name="connsiteX132" fmla="*/ 568065 w 1337155"/>
                <a:gd name="connsiteY132" fmla="*/ 1240031 h 1375732"/>
                <a:gd name="connsiteX133" fmla="*/ 596954 w 1337155"/>
                <a:gd name="connsiteY133" fmla="*/ 1250632 h 1375732"/>
                <a:gd name="connsiteX134" fmla="*/ 612150 w 1337155"/>
                <a:gd name="connsiteY134" fmla="*/ 1274221 h 1375732"/>
                <a:gd name="connsiteX135" fmla="*/ 631145 w 1337155"/>
                <a:gd name="connsiteY135" fmla="*/ 1268920 h 1375732"/>
                <a:gd name="connsiteX136" fmla="*/ 669135 w 1337155"/>
                <a:gd name="connsiteY136" fmla="*/ 1297810 h 1375732"/>
                <a:gd name="connsiteX137" fmla="*/ 691928 w 1337155"/>
                <a:gd name="connsiteY137" fmla="*/ 1324403 h 1375732"/>
                <a:gd name="connsiteX138" fmla="*/ 695462 w 1337155"/>
                <a:gd name="connsiteY138" fmla="*/ 1375733 h 1375732"/>
                <a:gd name="connsiteX139" fmla="*/ 711453 w 1337155"/>
                <a:gd name="connsiteY139" fmla="*/ 1360360 h 137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337155" h="1375732">
                  <a:moveTo>
                    <a:pt x="711453" y="1360360"/>
                  </a:moveTo>
                  <a:cubicBezTo>
                    <a:pt x="732480" y="1345341"/>
                    <a:pt x="727267" y="1336330"/>
                    <a:pt x="736986" y="1318395"/>
                  </a:cubicBezTo>
                  <a:cubicBezTo>
                    <a:pt x="746792" y="1300372"/>
                    <a:pt x="738488" y="1292863"/>
                    <a:pt x="755009" y="1277136"/>
                  </a:cubicBezTo>
                  <a:cubicBezTo>
                    <a:pt x="771530" y="1261411"/>
                    <a:pt x="752005" y="1250897"/>
                    <a:pt x="773031" y="1241179"/>
                  </a:cubicBezTo>
                  <a:cubicBezTo>
                    <a:pt x="794058" y="1231461"/>
                    <a:pt x="791054" y="1250190"/>
                    <a:pt x="773827" y="1271924"/>
                  </a:cubicBezTo>
                  <a:cubicBezTo>
                    <a:pt x="756599" y="1293746"/>
                    <a:pt x="753595" y="1299666"/>
                    <a:pt x="776035" y="1283232"/>
                  </a:cubicBezTo>
                  <a:cubicBezTo>
                    <a:pt x="798564" y="1266711"/>
                    <a:pt x="806780" y="1243476"/>
                    <a:pt x="819591" y="1217237"/>
                  </a:cubicBezTo>
                  <a:cubicBezTo>
                    <a:pt x="832313" y="1190997"/>
                    <a:pt x="842119" y="1182781"/>
                    <a:pt x="853340" y="1181191"/>
                  </a:cubicBezTo>
                  <a:cubicBezTo>
                    <a:pt x="864560" y="1179689"/>
                    <a:pt x="864560" y="1151948"/>
                    <a:pt x="863058" y="1132423"/>
                  </a:cubicBezTo>
                  <a:cubicBezTo>
                    <a:pt x="861556" y="1112898"/>
                    <a:pt x="855548" y="1094875"/>
                    <a:pt x="863765" y="1082153"/>
                  </a:cubicBezTo>
                  <a:cubicBezTo>
                    <a:pt x="872069" y="1069431"/>
                    <a:pt x="863765" y="1057415"/>
                    <a:pt x="874278" y="1057415"/>
                  </a:cubicBezTo>
                  <a:cubicBezTo>
                    <a:pt x="884792" y="1057415"/>
                    <a:pt x="900518" y="1041601"/>
                    <a:pt x="917039" y="1025169"/>
                  </a:cubicBezTo>
                  <a:cubicBezTo>
                    <a:pt x="933560" y="1008648"/>
                    <a:pt x="944073" y="1007145"/>
                    <a:pt x="961301" y="1005644"/>
                  </a:cubicBezTo>
                  <a:cubicBezTo>
                    <a:pt x="978529" y="1004142"/>
                    <a:pt x="968810" y="998134"/>
                    <a:pt x="980031" y="995130"/>
                  </a:cubicBezTo>
                  <a:cubicBezTo>
                    <a:pt x="991251" y="992127"/>
                    <a:pt x="998760" y="981613"/>
                    <a:pt x="1006270" y="974810"/>
                  </a:cubicBezTo>
                  <a:cubicBezTo>
                    <a:pt x="1013779" y="968096"/>
                    <a:pt x="1044524" y="975606"/>
                    <a:pt x="1062547" y="975606"/>
                  </a:cubicBezTo>
                  <a:cubicBezTo>
                    <a:pt x="1080570" y="975606"/>
                    <a:pt x="1092586" y="977108"/>
                    <a:pt x="1092586" y="965887"/>
                  </a:cubicBezTo>
                  <a:cubicBezTo>
                    <a:pt x="1092586" y="954579"/>
                    <a:pt x="1100802" y="945567"/>
                    <a:pt x="1111315" y="945567"/>
                  </a:cubicBezTo>
                  <a:cubicBezTo>
                    <a:pt x="1121829" y="945567"/>
                    <a:pt x="1126335" y="942563"/>
                    <a:pt x="1126335" y="927545"/>
                  </a:cubicBezTo>
                  <a:cubicBezTo>
                    <a:pt x="1126335" y="912525"/>
                    <a:pt x="1130840" y="903514"/>
                    <a:pt x="1139852" y="896799"/>
                  </a:cubicBezTo>
                  <a:cubicBezTo>
                    <a:pt x="1148863" y="890085"/>
                    <a:pt x="1150365" y="875066"/>
                    <a:pt x="1153369" y="865347"/>
                  </a:cubicBezTo>
                  <a:cubicBezTo>
                    <a:pt x="1156373" y="855629"/>
                    <a:pt x="1166091" y="861548"/>
                    <a:pt x="1166091" y="847325"/>
                  </a:cubicBezTo>
                  <a:cubicBezTo>
                    <a:pt x="1166091" y="833101"/>
                    <a:pt x="1171392" y="817286"/>
                    <a:pt x="1171392" y="806066"/>
                  </a:cubicBezTo>
                  <a:cubicBezTo>
                    <a:pt x="1171392" y="794846"/>
                    <a:pt x="1183407" y="796348"/>
                    <a:pt x="1188620" y="788043"/>
                  </a:cubicBezTo>
                  <a:cubicBezTo>
                    <a:pt x="1193921" y="779827"/>
                    <a:pt x="1184114" y="769313"/>
                    <a:pt x="1192330" y="746078"/>
                  </a:cubicBezTo>
                  <a:cubicBezTo>
                    <a:pt x="1200547" y="722843"/>
                    <a:pt x="1192330" y="701021"/>
                    <a:pt x="1192330" y="680082"/>
                  </a:cubicBezTo>
                  <a:cubicBezTo>
                    <a:pt x="1192330" y="659055"/>
                    <a:pt x="1192330" y="637322"/>
                    <a:pt x="1199840" y="630519"/>
                  </a:cubicBezTo>
                  <a:cubicBezTo>
                    <a:pt x="1207349" y="623804"/>
                    <a:pt x="1203550" y="620006"/>
                    <a:pt x="1197631" y="617002"/>
                  </a:cubicBezTo>
                  <a:cubicBezTo>
                    <a:pt x="1191623" y="613998"/>
                    <a:pt x="1198426" y="605782"/>
                    <a:pt x="1203639" y="607283"/>
                  </a:cubicBezTo>
                  <a:cubicBezTo>
                    <a:pt x="1208851" y="608785"/>
                    <a:pt x="1214859" y="620006"/>
                    <a:pt x="1224666" y="613998"/>
                  </a:cubicBezTo>
                  <a:cubicBezTo>
                    <a:pt x="1234384" y="607990"/>
                    <a:pt x="1243395" y="582458"/>
                    <a:pt x="1251700" y="561519"/>
                  </a:cubicBezTo>
                  <a:cubicBezTo>
                    <a:pt x="1260005" y="540492"/>
                    <a:pt x="1273434" y="541288"/>
                    <a:pt x="1283947" y="536782"/>
                  </a:cubicBezTo>
                  <a:cubicBezTo>
                    <a:pt x="1294460" y="532276"/>
                    <a:pt x="1316989" y="506744"/>
                    <a:pt x="1331213" y="469991"/>
                  </a:cubicBezTo>
                  <a:cubicBezTo>
                    <a:pt x="1345437" y="433238"/>
                    <a:pt x="1330418" y="397281"/>
                    <a:pt x="1324499" y="371748"/>
                  </a:cubicBezTo>
                  <a:cubicBezTo>
                    <a:pt x="1318491" y="346216"/>
                    <a:pt x="1310275" y="351428"/>
                    <a:pt x="1295256" y="352223"/>
                  </a:cubicBezTo>
                  <a:cubicBezTo>
                    <a:pt x="1280236" y="353018"/>
                    <a:pt x="1251700" y="349220"/>
                    <a:pt x="1214240" y="308756"/>
                  </a:cubicBezTo>
                  <a:cubicBezTo>
                    <a:pt x="1176781" y="268204"/>
                    <a:pt x="1139940" y="271208"/>
                    <a:pt x="1115203" y="278011"/>
                  </a:cubicBezTo>
                  <a:cubicBezTo>
                    <a:pt x="1090465" y="284814"/>
                    <a:pt x="1064933" y="265996"/>
                    <a:pt x="1048412" y="262285"/>
                  </a:cubicBezTo>
                  <a:cubicBezTo>
                    <a:pt x="1031891" y="258575"/>
                    <a:pt x="1016165" y="279513"/>
                    <a:pt x="1004149" y="284019"/>
                  </a:cubicBezTo>
                  <a:cubicBezTo>
                    <a:pt x="992134" y="288525"/>
                    <a:pt x="1010157" y="265996"/>
                    <a:pt x="1010864" y="251772"/>
                  </a:cubicBezTo>
                  <a:cubicBezTo>
                    <a:pt x="1011659" y="237548"/>
                    <a:pt x="965806" y="217228"/>
                    <a:pt x="931351" y="203799"/>
                  </a:cubicBezTo>
                  <a:cubicBezTo>
                    <a:pt x="896807" y="190282"/>
                    <a:pt x="881876" y="197085"/>
                    <a:pt x="881876" y="218818"/>
                  </a:cubicBezTo>
                  <a:cubicBezTo>
                    <a:pt x="881876" y="240552"/>
                    <a:pt x="868359" y="212015"/>
                    <a:pt x="857845" y="235339"/>
                  </a:cubicBezTo>
                  <a:cubicBezTo>
                    <a:pt x="847332" y="258575"/>
                    <a:pt x="827807" y="243556"/>
                    <a:pt x="840618" y="236134"/>
                  </a:cubicBezTo>
                  <a:cubicBezTo>
                    <a:pt x="853340" y="228625"/>
                    <a:pt x="865355" y="211308"/>
                    <a:pt x="869861" y="197085"/>
                  </a:cubicBezTo>
                  <a:cubicBezTo>
                    <a:pt x="874366" y="182860"/>
                    <a:pt x="820386" y="171552"/>
                    <a:pt x="801568" y="179061"/>
                  </a:cubicBezTo>
                  <a:cubicBezTo>
                    <a:pt x="782838" y="186571"/>
                    <a:pt x="794765" y="213517"/>
                    <a:pt x="779834" y="205301"/>
                  </a:cubicBezTo>
                  <a:cubicBezTo>
                    <a:pt x="764815" y="197085"/>
                    <a:pt x="776831" y="176764"/>
                    <a:pt x="788846" y="177560"/>
                  </a:cubicBezTo>
                  <a:cubicBezTo>
                    <a:pt x="800861" y="178355"/>
                    <a:pt x="814378" y="153529"/>
                    <a:pt x="822595" y="135595"/>
                  </a:cubicBezTo>
                  <a:cubicBezTo>
                    <a:pt x="830811" y="117571"/>
                    <a:pt x="808371" y="114568"/>
                    <a:pt x="794853" y="99548"/>
                  </a:cubicBezTo>
                  <a:cubicBezTo>
                    <a:pt x="781513" y="84706"/>
                    <a:pt x="784252" y="41416"/>
                    <a:pt x="770558" y="34613"/>
                  </a:cubicBezTo>
                  <a:cubicBezTo>
                    <a:pt x="755892" y="49190"/>
                    <a:pt x="736102" y="71896"/>
                    <a:pt x="730536" y="88505"/>
                  </a:cubicBezTo>
                  <a:cubicBezTo>
                    <a:pt x="723380" y="109797"/>
                    <a:pt x="714280" y="97605"/>
                    <a:pt x="695020" y="103789"/>
                  </a:cubicBezTo>
                  <a:cubicBezTo>
                    <a:pt x="675761" y="109885"/>
                    <a:pt x="666572" y="101757"/>
                    <a:pt x="661536" y="93629"/>
                  </a:cubicBezTo>
                  <a:cubicBezTo>
                    <a:pt x="656501" y="85413"/>
                    <a:pt x="637153" y="93629"/>
                    <a:pt x="623989" y="92569"/>
                  </a:cubicBezTo>
                  <a:cubicBezTo>
                    <a:pt x="610825" y="91509"/>
                    <a:pt x="618865" y="108825"/>
                    <a:pt x="609765" y="113949"/>
                  </a:cubicBezTo>
                  <a:cubicBezTo>
                    <a:pt x="600665" y="118985"/>
                    <a:pt x="577253" y="103789"/>
                    <a:pt x="569125" y="112889"/>
                  </a:cubicBezTo>
                  <a:cubicBezTo>
                    <a:pt x="560997" y="121989"/>
                    <a:pt x="555961" y="112889"/>
                    <a:pt x="551897" y="121017"/>
                  </a:cubicBezTo>
                  <a:cubicBezTo>
                    <a:pt x="547833" y="129145"/>
                    <a:pt x="533609" y="124109"/>
                    <a:pt x="529545" y="129145"/>
                  </a:cubicBezTo>
                  <a:cubicBezTo>
                    <a:pt x="525481" y="134181"/>
                    <a:pt x="511257" y="137273"/>
                    <a:pt x="492969" y="116953"/>
                  </a:cubicBezTo>
                  <a:cubicBezTo>
                    <a:pt x="474681" y="96633"/>
                    <a:pt x="477773" y="63149"/>
                    <a:pt x="485901" y="57053"/>
                  </a:cubicBezTo>
                  <a:cubicBezTo>
                    <a:pt x="494029" y="50957"/>
                    <a:pt x="494029" y="33641"/>
                    <a:pt x="482809" y="28605"/>
                  </a:cubicBezTo>
                  <a:cubicBezTo>
                    <a:pt x="471677" y="23569"/>
                    <a:pt x="482809" y="2189"/>
                    <a:pt x="468585" y="157"/>
                  </a:cubicBezTo>
                  <a:cubicBezTo>
                    <a:pt x="454361" y="-1875"/>
                    <a:pt x="456393" y="16413"/>
                    <a:pt x="447293" y="19417"/>
                  </a:cubicBezTo>
                  <a:cubicBezTo>
                    <a:pt x="438193" y="22421"/>
                    <a:pt x="415841" y="37705"/>
                    <a:pt x="405681" y="35673"/>
                  </a:cubicBezTo>
                  <a:cubicBezTo>
                    <a:pt x="395521" y="33641"/>
                    <a:pt x="382357" y="37705"/>
                    <a:pt x="382357" y="48837"/>
                  </a:cubicBezTo>
                  <a:cubicBezTo>
                    <a:pt x="382357" y="60057"/>
                    <a:pt x="371226" y="56965"/>
                    <a:pt x="369194" y="47865"/>
                  </a:cubicBezTo>
                  <a:cubicBezTo>
                    <a:pt x="367161" y="38765"/>
                    <a:pt x="345870" y="43801"/>
                    <a:pt x="339774" y="37705"/>
                  </a:cubicBezTo>
                  <a:cubicBezTo>
                    <a:pt x="333678" y="31609"/>
                    <a:pt x="305230" y="34613"/>
                    <a:pt x="317422" y="41769"/>
                  </a:cubicBezTo>
                  <a:cubicBezTo>
                    <a:pt x="329614" y="48837"/>
                    <a:pt x="330586" y="55993"/>
                    <a:pt x="330586" y="67125"/>
                  </a:cubicBezTo>
                  <a:cubicBezTo>
                    <a:pt x="330586" y="78257"/>
                    <a:pt x="339685" y="75253"/>
                    <a:pt x="339685" y="88417"/>
                  </a:cubicBezTo>
                  <a:cubicBezTo>
                    <a:pt x="339685" y="101581"/>
                    <a:pt x="349845" y="92481"/>
                    <a:pt x="356913" y="92481"/>
                  </a:cubicBezTo>
                  <a:cubicBezTo>
                    <a:pt x="363981" y="92481"/>
                    <a:pt x="363981" y="104673"/>
                    <a:pt x="352849" y="106705"/>
                  </a:cubicBezTo>
                  <a:cubicBezTo>
                    <a:pt x="341629" y="108737"/>
                    <a:pt x="336593" y="114833"/>
                    <a:pt x="333501" y="124993"/>
                  </a:cubicBezTo>
                  <a:cubicBezTo>
                    <a:pt x="330409" y="135153"/>
                    <a:pt x="320337" y="127996"/>
                    <a:pt x="311149" y="136125"/>
                  </a:cubicBezTo>
                  <a:cubicBezTo>
                    <a:pt x="301961" y="144252"/>
                    <a:pt x="293833" y="152381"/>
                    <a:pt x="287737" y="148317"/>
                  </a:cubicBezTo>
                  <a:cubicBezTo>
                    <a:pt x="281641" y="144252"/>
                    <a:pt x="276605" y="147345"/>
                    <a:pt x="269449" y="151409"/>
                  </a:cubicBezTo>
                  <a:cubicBezTo>
                    <a:pt x="262381" y="155473"/>
                    <a:pt x="259289" y="151409"/>
                    <a:pt x="249129" y="143281"/>
                  </a:cubicBezTo>
                  <a:cubicBezTo>
                    <a:pt x="241531" y="137185"/>
                    <a:pt x="236760" y="122519"/>
                    <a:pt x="223243" y="109090"/>
                  </a:cubicBezTo>
                  <a:cubicBezTo>
                    <a:pt x="215203" y="112889"/>
                    <a:pt x="198859" y="118808"/>
                    <a:pt x="190113" y="118808"/>
                  </a:cubicBezTo>
                  <a:cubicBezTo>
                    <a:pt x="178274" y="118808"/>
                    <a:pt x="141079" y="116069"/>
                    <a:pt x="139048" y="122519"/>
                  </a:cubicBezTo>
                  <a:cubicBezTo>
                    <a:pt x="137015" y="128880"/>
                    <a:pt x="141786" y="139747"/>
                    <a:pt x="147794" y="141072"/>
                  </a:cubicBezTo>
                  <a:cubicBezTo>
                    <a:pt x="153890" y="142486"/>
                    <a:pt x="166700" y="146196"/>
                    <a:pt x="154597" y="154943"/>
                  </a:cubicBezTo>
                  <a:cubicBezTo>
                    <a:pt x="142405" y="163689"/>
                    <a:pt x="131538" y="151939"/>
                    <a:pt x="131538" y="173142"/>
                  </a:cubicBezTo>
                  <a:cubicBezTo>
                    <a:pt x="131538" y="194434"/>
                    <a:pt x="158837" y="208305"/>
                    <a:pt x="153183" y="228006"/>
                  </a:cubicBezTo>
                  <a:cubicBezTo>
                    <a:pt x="150268" y="238166"/>
                    <a:pt x="146204" y="264141"/>
                    <a:pt x="146204" y="274124"/>
                  </a:cubicBezTo>
                  <a:cubicBezTo>
                    <a:pt x="146204" y="284107"/>
                    <a:pt x="142228" y="318121"/>
                    <a:pt x="133217" y="320065"/>
                  </a:cubicBezTo>
                  <a:cubicBezTo>
                    <a:pt x="124205" y="322097"/>
                    <a:pt x="116165" y="312113"/>
                    <a:pt x="104150" y="322097"/>
                  </a:cubicBezTo>
                  <a:cubicBezTo>
                    <a:pt x="92135" y="332080"/>
                    <a:pt x="77116" y="326072"/>
                    <a:pt x="63157" y="337116"/>
                  </a:cubicBezTo>
                  <a:cubicBezTo>
                    <a:pt x="49198" y="348071"/>
                    <a:pt x="34179" y="344095"/>
                    <a:pt x="33118" y="357082"/>
                  </a:cubicBezTo>
                  <a:cubicBezTo>
                    <a:pt x="32147" y="370069"/>
                    <a:pt x="19159" y="377049"/>
                    <a:pt x="22163" y="389064"/>
                  </a:cubicBezTo>
                  <a:cubicBezTo>
                    <a:pt x="25167" y="401080"/>
                    <a:pt x="16156" y="398076"/>
                    <a:pt x="7144" y="407087"/>
                  </a:cubicBezTo>
                  <a:cubicBezTo>
                    <a:pt x="-1867" y="416099"/>
                    <a:pt x="8116" y="422106"/>
                    <a:pt x="2108" y="429086"/>
                  </a:cubicBezTo>
                  <a:cubicBezTo>
                    <a:pt x="-3899" y="436065"/>
                    <a:pt x="4140" y="447021"/>
                    <a:pt x="11120" y="458064"/>
                  </a:cubicBezTo>
                  <a:cubicBezTo>
                    <a:pt x="18099" y="469108"/>
                    <a:pt x="26139" y="477059"/>
                    <a:pt x="25167" y="487042"/>
                  </a:cubicBezTo>
                  <a:cubicBezTo>
                    <a:pt x="24107" y="497025"/>
                    <a:pt x="32147" y="501001"/>
                    <a:pt x="42130" y="500029"/>
                  </a:cubicBezTo>
                  <a:cubicBezTo>
                    <a:pt x="52113" y="499057"/>
                    <a:pt x="44074" y="519024"/>
                    <a:pt x="60153" y="519024"/>
                  </a:cubicBezTo>
                  <a:cubicBezTo>
                    <a:pt x="76144" y="519024"/>
                    <a:pt x="92135" y="523000"/>
                    <a:pt x="96199" y="513988"/>
                  </a:cubicBezTo>
                  <a:cubicBezTo>
                    <a:pt x="100175" y="504977"/>
                    <a:pt x="111218" y="497997"/>
                    <a:pt x="111218" y="510984"/>
                  </a:cubicBezTo>
                  <a:cubicBezTo>
                    <a:pt x="111218" y="523971"/>
                    <a:pt x="108214" y="559046"/>
                    <a:pt x="119257" y="554982"/>
                  </a:cubicBezTo>
                  <a:cubicBezTo>
                    <a:pt x="130301" y="551006"/>
                    <a:pt x="152300" y="551978"/>
                    <a:pt x="163255" y="555953"/>
                  </a:cubicBezTo>
                  <a:cubicBezTo>
                    <a:pt x="174210" y="559929"/>
                    <a:pt x="185253" y="555953"/>
                    <a:pt x="192233" y="548974"/>
                  </a:cubicBezTo>
                  <a:cubicBezTo>
                    <a:pt x="199212" y="541995"/>
                    <a:pt x="207252" y="541995"/>
                    <a:pt x="221211" y="533955"/>
                  </a:cubicBezTo>
                  <a:cubicBezTo>
                    <a:pt x="235258" y="525915"/>
                    <a:pt x="248245" y="515932"/>
                    <a:pt x="261232" y="515932"/>
                  </a:cubicBezTo>
                  <a:cubicBezTo>
                    <a:pt x="274220" y="515932"/>
                    <a:pt x="296218" y="507892"/>
                    <a:pt x="293214" y="517875"/>
                  </a:cubicBezTo>
                  <a:cubicBezTo>
                    <a:pt x="290211" y="527947"/>
                    <a:pt x="288179" y="564877"/>
                    <a:pt x="304258" y="583871"/>
                  </a:cubicBezTo>
                  <a:cubicBezTo>
                    <a:pt x="320249" y="602866"/>
                    <a:pt x="329260" y="609934"/>
                    <a:pt x="344279" y="607902"/>
                  </a:cubicBezTo>
                  <a:cubicBezTo>
                    <a:pt x="359299" y="605870"/>
                    <a:pt x="357267" y="613910"/>
                    <a:pt x="368310" y="612938"/>
                  </a:cubicBezTo>
                  <a:cubicBezTo>
                    <a:pt x="379353" y="611877"/>
                    <a:pt x="372286" y="624865"/>
                    <a:pt x="382357" y="624865"/>
                  </a:cubicBezTo>
                  <a:cubicBezTo>
                    <a:pt x="392341" y="624865"/>
                    <a:pt x="410364" y="626897"/>
                    <a:pt x="410364" y="637852"/>
                  </a:cubicBezTo>
                  <a:cubicBezTo>
                    <a:pt x="410364" y="648895"/>
                    <a:pt x="440402" y="639884"/>
                    <a:pt x="447381" y="645891"/>
                  </a:cubicBezTo>
                  <a:cubicBezTo>
                    <a:pt x="454361" y="651899"/>
                    <a:pt x="462401" y="656847"/>
                    <a:pt x="460369" y="668862"/>
                  </a:cubicBezTo>
                  <a:cubicBezTo>
                    <a:pt x="458336" y="680877"/>
                    <a:pt x="475388" y="689889"/>
                    <a:pt x="465404" y="694925"/>
                  </a:cubicBezTo>
                  <a:cubicBezTo>
                    <a:pt x="455333" y="699872"/>
                    <a:pt x="468408" y="709944"/>
                    <a:pt x="469380" y="722931"/>
                  </a:cubicBezTo>
                  <a:cubicBezTo>
                    <a:pt x="470352" y="735918"/>
                    <a:pt x="484399" y="740954"/>
                    <a:pt x="506398" y="739894"/>
                  </a:cubicBezTo>
                  <a:cubicBezTo>
                    <a:pt x="528396" y="738922"/>
                    <a:pt x="534404" y="740954"/>
                    <a:pt x="534404" y="756945"/>
                  </a:cubicBezTo>
                  <a:cubicBezTo>
                    <a:pt x="534404" y="772936"/>
                    <a:pt x="549423" y="774968"/>
                    <a:pt x="554371" y="789987"/>
                  </a:cubicBezTo>
                  <a:cubicBezTo>
                    <a:pt x="559406" y="804917"/>
                    <a:pt x="548363" y="821969"/>
                    <a:pt x="550395" y="833984"/>
                  </a:cubicBezTo>
                  <a:cubicBezTo>
                    <a:pt x="551897" y="843172"/>
                    <a:pt x="546331" y="852979"/>
                    <a:pt x="540058" y="856954"/>
                  </a:cubicBezTo>
                  <a:cubicBezTo>
                    <a:pt x="547744" y="866761"/>
                    <a:pt x="548363" y="871179"/>
                    <a:pt x="541472" y="875066"/>
                  </a:cubicBezTo>
                  <a:cubicBezTo>
                    <a:pt x="532372" y="880101"/>
                    <a:pt x="552692" y="894326"/>
                    <a:pt x="547568" y="916677"/>
                  </a:cubicBezTo>
                  <a:cubicBezTo>
                    <a:pt x="542532" y="939030"/>
                    <a:pt x="541472" y="943093"/>
                    <a:pt x="564884" y="944153"/>
                  </a:cubicBezTo>
                  <a:cubicBezTo>
                    <a:pt x="588208" y="945214"/>
                    <a:pt x="586176" y="952282"/>
                    <a:pt x="594304" y="947158"/>
                  </a:cubicBezTo>
                  <a:cubicBezTo>
                    <a:pt x="602432" y="942122"/>
                    <a:pt x="614624" y="964474"/>
                    <a:pt x="617628" y="975606"/>
                  </a:cubicBezTo>
                  <a:cubicBezTo>
                    <a:pt x="620720" y="986737"/>
                    <a:pt x="629820" y="1013154"/>
                    <a:pt x="633884" y="1013154"/>
                  </a:cubicBezTo>
                  <a:cubicBezTo>
                    <a:pt x="637948" y="1013154"/>
                    <a:pt x="650140" y="1000962"/>
                    <a:pt x="662332" y="1007058"/>
                  </a:cubicBezTo>
                  <a:cubicBezTo>
                    <a:pt x="673640" y="1012711"/>
                    <a:pt x="659505" y="1050878"/>
                    <a:pt x="659151" y="1067576"/>
                  </a:cubicBezTo>
                  <a:cubicBezTo>
                    <a:pt x="667632" y="1067310"/>
                    <a:pt x="677969" y="1067310"/>
                    <a:pt x="681415" y="1068989"/>
                  </a:cubicBezTo>
                  <a:cubicBezTo>
                    <a:pt x="687511" y="1072082"/>
                    <a:pt x="690515" y="1113075"/>
                    <a:pt x="687511" y="1120673"/>
                  </a:cubicBezTo>
                  <a:cubicBezTo>
                    <a:pt x="684419" y="1128271"/>
                    <a:pt x="659328" y="1135074"/>
                    <a:pt x="646429" y="1143467"/>
                  </a:cubicBezTo>
                  <a:cubicBezTo>
                    <a:pt x="633530" y="1151859"/>
                    <a:pt x="602344" y="1181456"/>
                    <a:pt x="587854" y="1205045"/>
                  </a:cubicBezTo>
                  <a:cubicBezTo>
                    <a:pt x="579285" y="1219004"/>
                    <a:pt x="566828" y="1230578"/>
                    <a:pt x="557993" y="1240649"/>
                  </a:cubicBezTo>
                  <a:cubicBezTo>
                    <a:pt x="562145" y="1241267"/>
                    <a:pt x="565679" y="1241091"/>
                    <a:pt x="568065" y="1240031"/>
                  </a:cubicBezTo>
                  <a:cubicBezTo>
                    <a:pt x="574867" y="1236938"/>
                    <a:pt x="585557" y="1236938"/>
                    <a:pt x="596954" y="1250632"/>
                  </a:cubicBezTo>
                  <a:cubicBezTo>
                    <a:pt x="608351" y="1264326"/>
                    <a:pt x="607644" y="1275016"/>
                    <a:pt x="612150" y="1274221"/>
                  </a:cubicBezTo>
                  <a:cubicBezTo>
                    <a:pt x="616744" y="1273426"/>
                    <a:pt x="622045" y="1256022"/>
                    <a:pt x="631145" y="1268920"/>
                  </a:cubicBezTo>
                  <a:cubicBezTo>
                    <a:pt x="640245" y="1281819"/>
                    <a:pt x="663834" y="1291714"/>
                    <a:pt x="669135" y="1297810"/>
                  </a:cubicBezTo>
                  <a:cubicBezTo>
                    <a:pt x="674435" y="1303906"/>
                    <a:pt x="691928" y="1308412"/>
                    <a:pt x="691928" y="1324403"/>
                  </a:cubicBezTo>
                  <a:cubicBezTo>
                    <a:pt x="691928" y="1335800"/>
                    <a:pt x="686539" y="1357445"/>
                    <a:pt x="695462" y="1375733"/>
                  </a:cubicBezTo>
                  <a:cubicBezTo>
                    <a:pt x="699968" y="1370432"/>
                    <a:pt x="704827" y="1365043"/>
                    <a:pt x="711453" y="136036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75">
              <a:extLst>
                <a:ext uri="{FF2B5EF4-FFF2-40B4-BE49-F238E27FC236}">
                  <a16:creationId xmlns:a16="http://schemas.microsoft.com/office/drawing/2014/main" id="{74E5574B-DA29-405B-8EEB-FB9C6D811EE6}"/>
                </a:ext>
              </a:extLst>
            </p:cNvPr>
            <p:cNvSpPr/>
            <p:nvPr/>
          </p:nvSpPr>
          <p:spPr>
            <a:xfrm>
              <a:off x="3725835" y="5370892"/>
              <a:ext cx="168537" cy="178775"/>
            </a:xfrm>
            <a:custGeom>
              <a:avLst/>
              <a:gdLst>
                <a:gd name="connsiteX0" fmla="*/ 164915 w 168537"/>
                <a:gd name="connsiteY0" fmla="*/ 86043 h 178775"/>
                <a:gd name="connsiteX1" fmla="*/ 142121 w 168537"/>
                <a:gd name="connsiteY1" fmla="*/ 59451 h 178775"/>
                <a:gd name="connsiteX2" fmla="*/ 104132 w 168537"/>
                <a:gd name="connsiteY2" fmla="*/ 30561 h 178775"/>
                <a:gd name="connsiteX3" fmla="*/ 85137 w 168537"/>
                <a:gd name="connsiteY3" fmla="*/ 35862 h 178775"/>
                <a:gd name="connsiteX4" fmla="*/ 69941 w 168537"/>
                <a:gd name="connsiteY4" fmla="*/ 12273 h 178775"/>
                <a:gd name="connsiteX5" fmla="*/ 41051 w 168537"/>
                <a:gd name="connsiteY5" fmla="*/ 1671 h 178775"/>
                <a:gd name="connsiteX6" fmla="*/ 30980 w 168537"/>
                <a:gd name="connsiteY6" fmla="*/ 2290 h 178775"/>
                <a:gd name="connsiteX7" fmla="*/ 20554 w 168537"/>
                <a:gd name="connsiteY7" fmla="*/ 21461 h 178775"/>
                <a:gd name="connsiteX8" fmla="*/ 9158 w 168537"/>
                <a:gd name="connsiteY8" fmla="*/ 79241 h 178775"/>
                <a:gd name="connsiteX9" fmla="*/ 58 w 168537"/>
                <a:gd name="connsiteY9" fmla="*/ 123326 h 178775"/>
                <a:gd name="connsiteX10" fmla="*/ 9953 w 168537"/>
                <a:gd name="connsiteY10" fmla="*/ 143911 h 178775"/>
                <a:gd name="connsiteX11" fmla="*/ 7479 w 168537"/>
                <a:gd name="connsiteY11" fmla="*/ 158135 h 178775"/>
                <a:gd name="connsiteX12" fmla="*/ 20819 w 168537"/>
                <a:gd name="connsiteY12" fmla="*/ 164585 h 178775"/>
                <a:gd name="connsiteX13" fmla="*/ 64375 w 168537"/>
                <a:gd name="connsiteY13" fmla="*/ 175893 h 178775"/>
                <a:gd name="connsiteX14" fmla="*/ 90614 w 168537"/>
                <a:gd name="connsiteY14" fmla="*/ 175893 h 178775"/>
                <a:gd name="connsiteX15" fmla="*/ 141591 w 168537"/>
                <a:gd name="connsiteY15" fmla="*/ 169090 h 178775"/>
                <a:gd name="connsiteX16" fmla="*/ 168537 w 168537"/>
                <a:gd name="connsiteY16" fmla="*/ 137462 h 178775"/>
                <a:gd name="connsiteX17" fmla="*/ 164915 w 168537"/>
                <a:gd name="connsiteY17" fmla="*/ 86043 h 17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537" h="178775">
                  <a:moveTo>
                    <a:pt x="164915" y="86043"/>
                  </a:moveTo>
                  <a:cubicBezTo>
                    <a:pt x="164915" y="70141"/>
                    <a:pt x="147422" y="65546"/>
                    <a:pt x="142121" y="59451"/>
                  </a:cubicBezTo>
                  <a:cubicBezTo>
                    <a:pt x="136820" y="53355"/>
                    <a:pt x="113231" y="43459"/>
                    <a:pt x="104132" y="30561"/>
                  </a:cubicBezTo>
                  <a:cubicBezTo>
                    <a:pt x="95032" y="17662"/>
                    <a:pt x="89643" y="35067"/>
                    <a:pt x="85137" y="35862"/>
                  </a:cubicBezTo>
                  <a:cubicBezTo>
                    <a:pt x="80543" y="36657"/>
                    <a:pt x="81338" y="25967"/>
                    <a:pt x="69941" y="12273"/>
                  </a:cubicBezTo>
                  <a:cubicBezTo>
                    <a:pt x="58544" y="-1421"/>
                    <a:pt x="47854" y="-1421"/>
                    <a:pt x="41051" y="1671"/>
                  </a:cubicBezTo>
                  <a:cubicBezTo>
                    <a:pt x="38666" y="2731"/>
                    <a:pt x="35132" y="2908"/>
                    <a:pt x="30980" y="2290"/>
                  </a:cubicBezTo>
                  <a:cubicBezTo>
                    <a:pt x="24972" y="9269"/>
                    <a:pt x="20554" y="15542"/>
                    <a:pt x="20554" y="21461"/>
                  </a:cubicBezTo>
                  <a:cubicBezTo>
                    <a:pt x="20554" y="35950"/>
                    <a:pt x="9864" y="51853"/>
                    <a:pt x="9158" y="79241"/>
                  </a:cubicBezTo>
                  <a:cubicBezTo>
                    <a:pt x="8363" y="106628"/>
                    <a:pt x="765" y="102034"/>
                    <a:pt x="58" y="123326"/>
                  </a:cubicBezTo>
                  <a:cubicBezTo>
                    <a:pt x="-737" y="144618"/>
                    <a:pt x="6861" y="140819"/>
                    <a:pt x="9953" y="143911"/>
                  </a:cubicBezTo>
                  <a:cubicBezTo>
                    <a:pt x="11631" y="145590"/>
                    <a:pt x="9599" y="152392"/>
                    <a:pt x="7479" y="158135"/>
                  </a:cubicBezTo>
                  <a:cubicBezTo>
                    <a:pt x="10660" y="160963"/>
                    <a:pt x="13840" y="165380"/>
                    <a:pt x="20819" y="164585"/>
                  </a:cubicBezTo>
                  <a:cubicBezTo>
                    <a:pt x="34337" y="163083"/>
                    <a:pt x="47854" y="168383"/>
                    <a:pt x="64375" y="175893"/>
                  </a:cubicBezTo>
                  <a:cubicBezTo>
                    <a:pt x="80896" y="183403"/>
                    <a:pt x="74889" y="173596"/>
                    <a:pt x="90614" y="175893"/>
                  </a:cubicBezTo>
                  <a:cubicBezTo>
                    <a:pt x="106340" y="178190"/>
                    <a:pt x="124363" y="179604"/>
                    <a:pt x="141591" y="169090"/>
                  </a:cubicBezTo>
                  <a:cubicBezTo>
                    <a:pt x="153430" y="161846"/>
                    <a:pt x="159349" y="149389"/>
                    <a:pt x="168537" y="137462"/>
                  </a:cubicBezTo>
                  <a:cubicBezTo>
                    <a:pt x="159526" y="118997"/>
                    <a:pt x="164915" y="97440"/>
                    <a:pt x="164915" y="8604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76">
              <a:extLst>
                <a:ext uri="{FF2B5EF4-FFF2-40B4-BE49-F238E27FC236}">
                  <a16:creationId xmlns:a16="http://schemas.microsoft.com/office/drawing/2014/main" id="{784683B6-0D04-4376-8517-20EA4833E237}"/>
                </a:ext>
              </a:extLst>
            </p:cNvPr>
            <p:cNvSpPr/>
            <p:nvPr/>
          </p:nvSpPr>
          <p:spPr>
            <a:xfrm>
              <a:off x="3207498" y="5069315"/>
              <a:ext cx="679906" cy="1341289"/>
            </a:xfrm>
            <a:custGeom>
              <a:avLst/>
              <a:gdLst>
                <a:gd name="connsiteX0" fmla="*/ 256973 w 679906"/>
                <a:gd name="connsiteY0" fmla="*/ 1316775 h 1341289"/>
                <a:gd name="connsiteX1" fmla="*/ 190182 w 679906"/>
                <a:gd name="connsiteY1" fmla="*/ 1272512 h 1341289"/>
                <a:gd name="connsiteX2" fmla="*/ 173661 w 679906"/>
                <a:gd name="connsiteY2" fmla="*/ 1256786 h 1341289"/>
                <a:gd name="connsiteX3" fmla="*/ 176664 w 679906"/>
                <a:gd name="connsiteY3" fmla="*/ 1242562 h 1341289"/>
                <a:gd name="connsiteX4" fmla="*/ 164826 w 679906"/>
                <a:gd name="connsiteY4" fmla="*/ 1224274 h 1341289"/>
                <a:gd name="connsiteX5" fmla="*/ 165091 w 679906"/>
                <a:gd name="connsiteY5" fmla="*/ 1335681 h 1341289"/>
                <a:gd name="connsiteX6" fmla="*/ 222075 w 679906"/>
                <a:gd name="connsiteY6" fmla="*/ 1338685 h 1341289"/>
                <a:gd name="connsiteX7" fmla="*/ 237448 w 679906"/>
                <a:gd name="connsiteY7" fmla="*/ 1338596 h 1341289"/>
                <a:gd name="connsiteX8" fmla="*/ 279501 w 679906"/>
                <a:gd name="connsiteY8" fmla="*/ 1327376 h 1341289"/>
                <a:gd name="connsiteX9" fmla="*/ 256973 w 679906"/>
                <a:gd name="connsiteY9" fmla="*/ 1316775 h 1341289"/>
                <a:gd name="connsiteX10" fmla="*/ 672561 w 679906"/>
                <a:gd name="connsiteY10" fmla="*/ 132207 h 1341289"/>
                <a:gd name="connsiteX11" fmla="*/ 650297 w 679906"/>
                <a:gd name="connsiteY11" fmla="*/ 130793 h 1341289"/>
                <a:gd name="connsiteX12" fmla="*/ 650474 w 679906"/>
                <a:gd name="connsiteY12" fmla="*/ 134239 h 1341289"/>
                <a:gd name="connsiteX13" fmla="*/ 633246 w 679906"/>
                <a:gd name="connsiteY13" fmla="*/ 183978 h 1341289"/>
                <a:gd name="connsiteX14" fmla="*/ 606830 w 679906"/>
                <a:gd name="connsiteY14" fmla="*/ 197231 h 1341289"/>
                <a:gd name="connsiteX15" fmla="*/ 577322 w 679906"/>
                <a:gd name="connsiteY15" fmla="*/ 203327 h 1341289"/>
                <a:gd name="connsiteX16" fmla="*/ 544810 w 679906"/>
                <a:gd name="connsiteY16" fmla="*/ 200235 h 1341289"/>
                <a:gd name="connsiteX17" fmla="*/ 513270 w 679906"/>
                <a:gd name="connsiteY17" fmla="*/ 193167 h 1341289"/>
                <a:gd name="connsiteX18" fmla="*/ 524490 w 679906"/>
                <a:gd name="connsiteY18" fmla="*/ 170815 h 1341289"/>
                <a:gd name="connsiteX19" fmla="*/ 550906 w 679906"/>
                <a:gd name="connsiteY19" fmla="*/ 125139 h 1341289"/>
                <a:gd name="connsiteX20" fmla="*/ 487914 w 679906"/>
                <a:gd name="connsiteY20" fmla="*/ 93687 h 1341289"/>
                <a:gd name="connsiteX21" fmla="*/ 450366 w 679906"/>
                <a:gd name="connsiteY21" fmla="*/ 74427 h 1341289"/>
                <a:gd name="connsiteX22" fmla="*/ 412818 w 679906"/>
                <a:gd name="connsiteY22" fmla="*/ 51015 h 1341289"/>
                <a:gd name="connsiteX23" fmla="*/ 365817 w 679906"/>
                <a:gd name="connsiteY23" fmla="*/ 2954 h 1341289"/>
                <a:gd name="connsiteX24" fmla="*/ 332422 w 679906"/>
                <a:gd name="connsiteY24" fmla="*/ 3219 h 1341289"/>
                <a:gd name="connsiteX25" fmla="*/ 312455 w 679906"/>
                <a:gd name="connsiteY25" fmla="*/ 23274 h 1341289"/>
                <a:gd name="connsiteX26" fmla="*/ 273405 w 679906"/>
                <a:gd name="connsiteY26" fmla="*/ 7283 h 1341289"/>
                <a:gd name="connsiteX27" fmla="*/ 243367 w 679906"/>
                <a:gd name="connsiteY27" fmla="*/ 8343 h 1341289"/>
                <a:gd name="connsiteX28" fmla="*/ 218630 w 679906"/>
                <a:gd name="connsiteY28" fmla="*/ 28840 h 1341289"/>
                <a:gd name="connsiteX29" fmla="*/ 211739 w 679906"/>
                <a:gd name="connsiteY29" fmla="*/ 68419 h 1341289"/>
                <a:gd name="connsiteX30" fmla="*/ 173131 w 679906"/>
                <a:gd name="connsiteY30" fmla="*/ 98899 h 1341289"/>
                <a:gd name="connsiteX31" fmla="*/ 171099 w 679906"/>
                <a:gd name="connsiteY31" fmla="*/ 123284 h 1341289"/>
                <a:gd name="connsiteX32" fmla="*/ 174191 w 679906"/>
                <a:gd name="connsiteY32" fmla="*/ 159860 h 1341289"/>
                <a:gd name="connsiteX33" fmla="*/ 175163 w 679906"/>
                <a:gd name="connsiteY33" fmla="*/ 182211 h 1341289"/>
                <a:gd name="connsiteX34" fmla="*/ 154843 w 679906"/>
                <a:gd name="connsiteY34" fmla="*/ 198468 h 1341289"/>
                <a:gd name="connsiteX35" fmla="*/ 144683 w 679906"/>
                <a:gd name="connsiteY35" fmla="*/ 226915 h 1341289"/>
                <a:gd name="connsiteX36" fmla="*/ 129487 w 679906"/>
                <a:gd name="connsiteY36" fmla="*/ 257395 h 1341289"/>
                <a:gd name="connsiteX37" fmla="*/ 120387 w 679906"/>
                <a:gd name="connsiteY37" fmla="*/ 275684 h 1341289"/>
                <a:gd name="connsiteX38" fmla="*/ 120387 w 679906"/>
                <a:gd name="connsiteY38" fmla="*/ 310228 h 1341289"/>
                <a:gd name="connsiteX39" fmla="*/ 106163 w 679906"/>
                <a:gd name="connsiteY39" fmla="*/ 336644 h 1341289"/>
                <a:gd name="connsiteX40" fmla="*/ 106163 w 679906"/>
                <a:gd name="connsiteY40" fmla="*/ 373219 h 1341289"/>
                <a:gd name="connsiteX41" fmla="*/ 117383 w 679906"/>
                <a:gd name="connsiteY41" fmla="*/ 406704 h 1341289"/>
                <a:gd name="connsiteX42" fmla="*/ 125511 w 679906"/>
                <a:gd name="connsiteY42" fmla="*/ 436124 h 1341289"/>
                <a:gd name="connsiteX43" fmla="*/ 116411 w 679906"/>
                <a:gd name="connsiteY43" fmla="*/ 464571 h 1341289"/>
                <a:gd name="connsiteX44" fmla="*/ 106251 w 679906"/>
                <a:gd name="connsiteY44" fmla="*/ 488955 h 1341289"/>
                <a:gd name="connsiteX45" fmla="*/ 106251 w 679906"/>
                <a:gd name="connsiteY45" fmla="*/ 531628 h 1341289"/>
                <a:gd name="connsiteX46" fmla="*/ 80895 w 679906"/>
                <a:gd name="connsiteY46" fmla="*/ 565111 h 1341289"/>
                <a:gd name="connsiteX47" fmla="*/ 81867 w 679906"/>
                <a:gd name="connsiteY47" fmla="*/ 609815 h 1341289"/>
                <a:gd name="connsiteX48" fmla="*/ 89995 w 679906"/>
                <a:gd name="connsiteY48" fmla="*/ 629075 h 1341289"/>
                <a:gd name="connsiteX49" fmla="*/ 70736 w 679906"/>
                <a:gd name="connsiteY49" fmla="*/ 642239 h 1341289"/>
                <a:gd name="connsiteX50" fmla="*/ 68703 w 679906"/>
                <a:gd name="connsiteY50" fmla="*/ 667683 h 1341289"/>
                <a:gd name="connsiteX51" fmla="*/ 59515 w 679906"/>
                <a:gd name="connsiteY51" fmla="*/ 688975 h 1341289"/>
                <a:gd name="connsiteX52" fmla="*/ 50416 w 679906"/>
                <a:gd name="connsiteY52" fmla="*/ 712387 h 1341289"/>
                <a:gd name="connsiteX53" fmla="*/ 57483 w 679906"/>
                <a:gd name="connsiteY53" fmla="*/ 735711 h 1341289"/>
                <a:gd name="connsiteX54" fmla="*/ 55451 w 679906"/>
                <a:gd name="connsiteY54" fmla="*/ 772287 h 1341289"/>
                <a:gd name="connsiteX55" fmla="*/ 50416 w 679906"/>
                <a:gd name="connsiteY55" fmla="*/ 807802 h 1341289"/>
                <a:gd name="connsiteX56" fmla="*/ 53419 w 679906"/>
                <a:gd name="connsiteY56" fmla="*/ 826090 h 1341289"/>
                <a:gd name="connsiteX57" fmla="*/ 58455 w 679906"/>
                <a:gd name="connsiteY57" fmla="*/ 847383 h 1341289"/>
                <a:gd name="connsiteX58" fmla="*/ 68615 w 679906"/>
                <a:gd name="connsiteY58" fmla="*/ 864610 h 1341289"/>
                <a:gd name="connsiteX59" fmla="*/ 73651 w 679906"/>
                <a:gd name="connsiteY59" fmla="*/ 879806 h 1341289"/>
                <a:gd name="connsiteX60" fmla="*/ 60487 w 679906"/>
                <a:gd name="connsiteY60" fmla="*/ 886962 h 1341289"/>
                <a:gd name="connsiteX61" fmla="*/ 65523 w 679906"/>
                <a:gd name="connsiteY61" fmla="*/ 909314 h 1341289"/>
                <a:gd name="connsiteX62" fmla="*/ 60487 w 679906"/>
                <a:gd name="connsiteY62" fmla="*/ 935730 h 1341289"/>
                <a:gd name="connsiteX63" fmla="*/ 59515 w 679906"/>
                <a:gd name="connsiteY63" fmla="*/ 962146 h 1341289"/>
                <a:gd name="connsiteX64" fmla="*/ 49355 w 679906"/>
                <a:gd name="connsiteY64" fmla="*/ 985558 h 1341289"/>
                <a:gd name="connsiteX65" fmla="*/ 35131 w 679906"/>
                <a:gd name="connsiteY65" fmla="*/ 1007910 h 1341289"/>
                <a:gd name="connsiteX66" fmla="*/ 36103 w 679906"/>
                <a:gd name="connsiteY66" fmla="*/ 1034326 h 1341289"/>
                <a:gd name="connsiteX67" fmla="*/ 21879 w 679906"/>
                <a:gd name="connsiteY67" fmla="*/ 1057650 h 1341289"/>
                <a:gd name="connsiteX68" fmla="*/ 3591 w 679906"/>
                <a:gd name="connsiteY68" fmla="*/ 1080002 h 1341289"/>
                <a:gd name="connsiteX69" fmla="*/ 4563 w 679906"/>
                <a:gd name="connsiteY69" fmla="*/ 1111454 h 1341289"/>
                <a:gd name="connsiteX70" fmla="*/ 10659 w 679906"/>
                <a:gd name="connsiteY70" fmla="*/ 1133806 h 1341289"/>
                <a:gd name="connsiteX71" fmla="*/ 42111 w 679906"/>
                <a:gd name="connsiteY71" fmla="*/ 1143966 h 1341289"/>
                <a:gd name="connsiteX72" fmla="*/ 44143 w 679906"/>
                <a:gd name="connsiteY72" fmla="*/ 1182574 h 1341289"/>
                <a:gd name="connsiteX73" fmla="*/ 60399 w 679906"/>
                <a:gd name="connsiteY73" fmla="*/ 1196798 h 1341289"/>
                <a:gd name="connsiteX74" fmla="*/ 120299 w 679906"/>
                <a:gd name="connsiteY74" fmla="*/ 1195738 h 1341289"/>
                <a:gd name="connsiteX75" fmla="*/ 138498 w 679906"/>
                <a:gd name="connsiteY75" fmla="*/ 1206251 h 1341289"/>
                <a:gd name="connsiteX76" fmla="*/ 170568 w 679906"/>
                <a:gd name="connsiteY76" fmla="*/ 1210492 h 1341289"/>
                <a:gd name="connsiteX77" fmla="*/ 152546 w 679906"/>
                <a:gd name="connsiteY77" fmla="*/ 1179040 h 1341289"/>
                <a:gd name="connsiteX78" fmla="*/ 148747 w 679906"/>
                <a:gd name="connsiteY78" fmla="*/ 1153507 h 1341289"/>
                <a:gd name="connsiteX79" fmla="*/ 155461 w 679906"/>
                <a:gd name="connsiteY79" fmla="*/ 1121967 h 1341289"/>
                <a:gd name="connsiteX80" fmla="*/ 173484 w 679906"/>
                <a:gd name="connsiteY80" fmla="*/ 1108539 h 1341289"/>
                <a:gd name="connsiteX81" fmla="*/ 194511 w 679906"/>
                <a:gd name="connsiteY81" fmla="*/ 1084508 h 1341289"/>
                <a:gd name="connsiteX82" fmla="*/ 218542 w 679906"/>
                <a:gd name="connsiteY82" fmla="*/ 1046960 h 1341289"/>
                <a:gd name="connsiteX83" fmla="*/ 258298 w 679906"/>
                <a:gd name="connsiteY83" fmla="*/ 1013918 h 1341289"/>
                <a:gd name="connsiteX84" fmla="*/ 264306 w 679906"/>
                <a:gd name="connsiteY84" fmla="*/ 980964 h 1341289"/>
                <a:gd name="connsiteX85" fmla="*/ 230557 w 679906"/>
                <a:gd name="connsiteY85" fmla="*/ 971953 h 1341289"/>
                <a:gd name="connsiteX86" fmla="*/ 207321 w 679906"/>
                <a:gd name="connsiteY86" fmla="*/ 920181 h 1341289"/>
                <a:gd name="connsiteX87" fmla="*/ 262804 w 679906"/>
                <a:gd name="connsiteY87" fmla="*/ 888641 h 1341289"/>
                <a:gd name="connsiteX88" fmla="*/ 271020 w 679906"/>
                <a:gd name="connsiteY88" fmla="*/ 870618 h 1341289"/>
                <a:gd name="connsiteX89" fmla="*/ 280032 w 679906"/>
                <a:gd name="connsiteY89" fmla="*/ 847383 h 1341289"/>
                <a:gd name="connsiteX90" fmla="*/ 293549 w 679906"/>
                <a:gd name="connsiteY90" fmla="*/ 812838 h 1341289"/>
                <a:gd name="connsiteX91" fmla="*/ 302560 w 679906"/>
                <a:gd name="connsiteY91" fmla="*/ 801618 h 1341289"/>
                <a:gd name="connsiteX92" fmla="*/ 304062 w 679906"/>
                <a:gd name="connsiteY92" fmla="*/ 788101 h 1341289"/>
                <a:gd name="connsiteX93" fmla="*/ 322792 w 679906"/>
                <a:gd name="connsiteY93" fmla="*/ 799321 h 1341289"/>
                <a:gd name="connsiteX94" fmla="*/ 336309 w 679906"/>
                <a:gd name="connsiteY94" fmla="*/ 773082 h 1341289"/>
                <a:gd name="connsiteX95" fmla="*/ 313074 w 679906"/>
                <a:gd name="connsiteY95" fmla="*/ 779089 h 1341289"/>
                <a:gd name="connsiteX96" fmla="*/ 294344 w 679906"/>
                <a:gd name="connsiteY96" fmla="*/ 770078 h 1341289"/>
                <a:gd name="connsiteX97" fmla="*/ 289131 w 679906"/>
                <a:gd name="connsiteY97" fmla="*/ 744546 h 1341289"/>
                <a:gd name="connsiteX98" fmla="*/ 287629 w 679906"/>
                <a:gd name="connsiteY98" fmla="*/ 713005 h 1341289"/>
                <a:gd name="connsiteX99" fmla="*/ 341698 w 679906"/>
                <a:gd name="connsiteY99" fmla="*/ 727229 h 1341289"/>
                <a:gd name="connsiteX100" fmla="*/ 380748 w 679906"/>
                <a:gd name="connsiteY100" fmla="*/ 707705 h 1341289"/>
                <a:gd name="connsiteX101" fmla="*/ 383752 w 679906"/>
                <a:gd name="connsiteY101" fmla="*/ 675457 h 1341289"/>
                <a:gd name="connsiteX102" fmla="*/ 382250 w 679906"/>
                <a:gd name="connsiteY102" fmla="*/ 651427 h 1341289"/>
                <a:gd name="connsiteX103" fmla="*/ 394265 w 679906"/>
                <a:gd name="connsiteY103" fmla="*/ 637910 h 1341289"/>
                <a:gd name="connsiteX104" fmla="*/ 481288 w 679906"/>
                <a:gd name="connsiteY104" fmla="*/ 632697 h 1341289"/>
                <a:gd name="connsiteX105" fmla="*/ 545782 w 679906"/>
                <a:gd name="connsiteY105" fmla="*/ 601157 h 1341289"/>
                <a:gd name="connsiteX106" fmla="*/ 576527 w 679906"/>
                <a:gd name="connsiteY106" fmla="*/ 556895 h 1341289"/>
                <a:gd name="connsiteX107" fmla="*/ 562303 w 679906"/>
                <a:gd name="connsiteY107" fmla="*/ 534366 h 1341289"/>
                <a:gd name="connsiteX108" fmla="*/ 556295 w 679906"/>
                <a:gd name="connsiteY108" fmla="*/ 505123 h 1341289"/>
                <a:gd name="connsiteX109" fmla="*/ 537565 w 679906"/>
                <a:gd name="connsiteY109" fmla="*/ 484803 h 1341289"/>
                <a:gd name="connsiteX110" fmla="*/ 513535 w 679906"/>
                <a:gd name="connsiteY110" fmla="*/ 461567 h 1341289"/>
                <a:gd name="connsiteX111" fmla="*/ 525727 w 679906"/>
                <a:gd name="connsiteY111" fmla="*/ 459535 h 1341289"/>
                <a:gd name="connsiteX112" fmla="*/ 528201 w 679906"/>
                <a:gd name="connsiteY112" fmla="*/ 445311 h 1341289"/>
                <a:gd name="connsiteX113" fmla="*/ 518306 w 679906"/>
                <a:gd name="connsiteY113" fmla="*/ 424726 h 1341289"/>
                <a:gd name="connsiteX114" fmla="*/ 527405 w 679906"/>
                <a:gd name="connsiteY114" fmla="*/ 380641 h 1341289"/>
                <a:gd name="connsiteX115" fmla="*/ 538802 w 679906"/>
                <a:gd name="connsiteY115" fmla="*/ 322862 h 1341289"/>
                <a:gd name="connsiteX116" fmla="*/ 579089 w 679906"/>
                <a:gd name="connsiteY116" fmla="*/ 268174 h 1341289"/>
                <a:gd name="connsiteX117" fmla="*/ 637664 w 679906"/>
                <a:gd name="connsiteY117" fmla="*/ 206595 h 1341289"/>
                <a:gd name="connsiteX118" fmla="*/ 678745 w 679906"/>
                <a:gd name="connsiteY118" fmla="*/ 183802 h 1341289"/>
                <a:gd name="connsiteX119" fmla="*/ 672561 w 679906"/>
                <a:gd name="connsiteY119" fmla="*/ 132207 h 134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79906" h="1341289">
                  <a:moveTo>
                    <a:pt x="256973" y="1316775"/>
                  </a:moveTo>
                  <a:cubicBezTo>
                    <a:pt x="238243" y="1315979"/>
                    <a:pt x="201490" y="1281523"/>
                    <a:pt x="190182" y="1272512"/>
                  </a:cubicBezTo>
                  <a:cubicBezTo>
                    <a:pt x="178962" y="1263501"/>
                    <a:pt x="187178" y="1254489"/>
                    <a:pt x="173661" y="1256786"/>
                  </a:cubicBezTo>
                  <a:cubicBezTo>
                    <a:pt x="160143" y="1258995"/>
                    <a:pt x="169155" y="1246273"/>
                    <a:pt x="176664" y="1242562"/>
                  </a:cubicBezTo>
                  <a:cubicBezTo>
                    <a:pt x="183556" y="1239117"/>
                    <a:pt x="174014" y="1226306"/>
                    <a:pt x="164826" y="1224274"/>
                  </a:cubicBezTo>
                  <a:cubicBezTo>
                    <a:pt x="163854" y="1244418"/>
                    <a:pt x="159613" y="1334797"/>
                    <a:pt x="165091" y="1335681"/>
                  </a:cubicBezTo>
                  <a:cubicBezTo>
                    <a:pt x="170568" y="1336564"/>
                    <a:pt x="210413" y="1330998"/>
                    <a:pt x="222075" y="1338685"/>
                  </a:cubicBezTo>
                  <a:cubicBezTo>
                    <a:pt x="226581" y="1340098"/>
                    <a:pt x="232765" y="1343809"/>
                    <a:pt x="237448" y="1338596"/>
                  </a:cubicBezTo>
                  <a:cubicBezTo>
                    <a:pt x="244957" y="1330380"/>
                    <a:pt x="267486" y="1334886"/>
                    <a:pt x="279501" y="1327376"/>
                  </a:cubicBezTo>
                  <a:cubicBezTo>
                    <a:pt x="291517" y="1319778"/>
                    <a:pt x="275703" y="1317569"/>
                    <a:pt x="256973" y="1316775"/>
                  </a:cubicBezTo>
                  <a:close/>
                  <a:moveTo>
                    <a:pt x="672561" y="132207"/>
                  </a:moveTo>
                  <a:cubicBezTo>
                    <a:pt x="669115" y="130528"/>
                    <a:pt x="658779" y="130440"/>
                    <a:pt x="650297" y="130793"/>
                  </a:cubicBezTo>
                  <a:cubicBezTo>
                    <a:pt x="650297" y="132030"/>
                    <a:pt x="650297" y="133267"/>
                    <a:pt x="650474" y="134239"/>
                  </a:cubicBezTo>
                  <a:cubicBezTo>
                    <a:pt x="652506" y="148462"/>
                    <a:pt x="643406" y="185039"/>
                    <a:pt x="633246" y="183978"/>
                  </a:cubicBezTo>
                  <a:cubicBezTo>
                    <a:pt x="623086" y="183007"/>
                    <a:pt x="614958" y="199262"/>
                    <a:pt x="606830" y="197231"/>
                  </a:cubicBezTo>
                  <a:cubicBezTo>
                    <a:pt x="598702" y="195199"/>
                    <a:pt x="587482" y="209423"/>
                    <a:pt x="577322" y="203327"/>
                  </a:cubicBezTo>
                  <a:cubicBezTo>
                    <a:pt x="567162" y="197231"/>
                    <a:pt x="552938" y="205358"/>
                    <a:pt x="544810" y="200235"/>
                  </a:cubicBezTo>
                  <a:cubicBezTo>
                    <a:pt x="536682" y="195199"/>
                    <a:pt x="513270" y="199262"/>
                    <a:pt x="513270" y="193167"/>
                  </a:cubicBezTo>
                  <a:cubicBezTo>
                    <a:pt x="513270" y="187071"/>
                    <a:pt x="524490" y="189103"/>
                    <a:pt x="524490" y="170815"/>
                  </a:cubicBezTo>
                  <a:cubicBezTo>
                    <a:pt x="524490" y="152527"/>
                    <a:pt x="554970" y="132207"/>
                    <a:pt x="550906" y="125139"/>
                  </a:cubicBezTo>
                  <a:cubicBezTo>
                    <a:pt x="546842" y="117983"/>
                    <a:pt x="495070" y="102787"/>
                    <a:pt x="487914" y="93687"/>
                  </a:cubicBezTo>
                  <a:cubicBezTo>
                    <a:pt x="480758" y="84587"/>
                    <a:pt x="470598" y="76371"/>
                    <a:pt x="450366" y="74427"/>
                  </a:cubicBezTo>
                  <a:cubicBezTo>
                    <a:pt x="430046" y="72395"/>
                    <a:pt x="431106" y="62235"/>
                    <a:pt x="412818" y="51015"/>
                  </a:cubicBezTo>
                  <a:cubicBezTo>
                    <a:pt x="397534" y="41650"/>
                    <a:pt x="373857" y="16825"/>
                    <a:pt x="365817" y="2954"/>
                  </a:cubicBezTo>
                  <a:cubicBezTo>
                    <a:pt x="353449" y="1717"/>
                    <a:pt x="335867" y="-933"/>
                    <a:pt x="332422" y="3219"/>
                  </a:cubicBezTo>
                  <a:cubicBezTo>
                    <a:pt x="327386" y="9227"/>
                    <a:pt x="319435" y="37233"/>
                    <a:pt x="312455" y="23274"/>
                  </a:cubicBezTo>
                  <a:cubicBezTo>
                    <a:pt x="305476" y="9315"/>
                    <a:pt x="288425" y="9315"/>
                    <a:pt x="273405" y="7283"/>
                  </a:cubicBezTo>
                  <a:cubicBezTo>
                    <a:pt x="258386" y="5339"/>
                    <a:pt x="259447" y="-8708"/>
                    <a:pt x="243367" y="8343"/>
                  </a:cubicBezTo>
                  <a:cubicBezTo>
                    <a:pt x="236211" y="15941"/>
                    <a:pt x="227023" y="23362"/>
                    <a:pt x="218630" y="28840"/>
                  </a:cubicBezTo>
                  <a:cubicBezTo>
                    <a:pt x="217658" y="45008"/>
                    <a:pt x="214654" y="63207"/>
                    <a:pt x="211739" y="68419"/>
                  </a:cubicBezTo>
                  <a:cubicBezTo>
                    <a:pt x="207675" y="75576"/>
                    <a:pt x="174191" y="90772"/>
                    <a:pt x="173131" y="98899"/>
                  </a:cubicBezTo>
                  <a:cubicBezTo>
                    <a:pt x="172070" y="107028"/>
                    <a:pt x="177195" y="118159"/>
                    <a:pt x="171099" y="123284"/>
                  </a:cubicBezTo>
                  <a:cubicBezTo>
                    <a:pt x="165003" y="128319"/>
                    <a:pt x="185323" y="153675"/>
                    <a:pt x="174191" y="159860"/>
                  </a:cubicBezTo>
                  <a:cubicBezTo>
                    <a:pt x="162971" y="165956"/>
                    <a:pt x="182319" y="176115"/>
                    <a:pt x="175163" y="182211"/>
                  </a:cubicBezTo>
                  <a:cubicBezTo>
                    <a:pt x="168095" y="188307"/>
                    <a:pt x="154843" y="191311"/>
                    <a:pt x="154843" y="198468"/>
                  </a:cubicBezTo>
                  <a:cubicBezTo>
                    <a:pt x="154843" y="205624"/>
                    <a:pt x="153782" y="222852"/>
                    <a:pt x="144683" y="226915"/>
                  </a:cubicBezTo>
                  <a:cubicBezTo>
                    <a:pt x="135583" y="230980"/>
                    <a:pt x="129487" y="246176"/>
                    <a:pt x="129487" y="257395"/>
                  </a:cubicBezTo>
                  <a:cubicBezTo>
                    <a:pt x="129487" y="268616"/>
                    <a:pt x="115263" y="261460"/>
                    <a:pt x="120387" y="275684"/>
                  </a:cubicBezTo>
                  <a:cubicBezTo>
                    <a:pt x="125423" y="289907"/>
                    <a:pt x="131519" y="307224"/>
                    <a:pt x="120387" y="310228"/>
                  </a:cubicBezTo>
                  <a:cubicBezTo>
                    <a:pt x="109167" y="313231"/>
                    <a:pt x="112259" y="336644"/>
                    <a:pt x="106163" y="336644"/>
                  </a:cubicBezTo>
                  <a:cubicBezTo>
                    <a:pt x="100067" y="336644"/>
                    <a:pt x="97063" y="361028"/>
                    <a:pt x="106163" y="373219"/>
                  </a:cubicBezTo>
                  <a:cubicBezTo>
                    <a:pt x="115263" y="385411"/>
                    <a:pt x="117383" y="395572"/>
                    <a:pt x="117383" y="406704"/>
                  </a:cubicBezTo>
                  <a:cubicBezTo>
                    <a:pt x="117383" y="417835"/>
                    <a:pt x="129575" y="423931"/>
                    <a:pt x="125511" y="436124"/>
                  </a:cubicBezTo>
                  <a:cubicBezTo>
                    <a:pt x="121447" y="448315"/>
                    <a:pt x="123479" y="459535"/>
                    <a:pt x="116411" y="464571"/>
                  </a:cubicBezTo>
                  <a:cubicBezTo>
                    <a:pt x="109343" y="469696"/>
                    <a:pt x="115351" y="484891"/>
                    <a:pt x="106251" y="488955"/>
                  </a:cubicBezTo>
                  <a:cubicBezTo>
                    <a:pt x="97151" y="493019"/>
                    <a:pt x="113319" y="525531"/>
                    <a:pt x="106251" y="531628"/>
                  </a:cubicBezTo>
                  <a:cubicBezTo>
                    <a:pt x="99184" y="537724"/>
                    <a:pt x="80895" y="542847"/>
                    <a:pt x="80895" y="565111"/>
                  </a:cubicBezTo>
                  <a:cubicBezTo>
                    <a:pt x="80895" y="587463"/>
                    <a:pt x="84341" y="600097"/>
                    <a:pt x="81867" y="609815"/>
                  </a:cubicBezTo>
                  <a:cubicBezTo>
                    <a:pt x="79835" y="617943"/>
                    <a:pt x="92027" y="615823"/>
                    <a:pt x="89995" y="629075"/>
                  </a:cubicBezTo>
                  <a:cubicBezTo>
                    <a:pt x="87963" y="642239"/>
                    <a:pt x="71707" y="634111"/>
                    <a:pt x="70736" y="642239"/>
                  </a:cubicBezTo>
                  <a:cubicBezTo>
                    <a:pt x="69764" y="650367"/>
                    <a:pt x="74799" y="666623"/>
                    <a:pt x="68703" y="667683"/>
                  </a:cubicBezTo>
                  <a:cubicBezTo>
                    <a:pt x="62608" y="668743"/>
                    <a:pt x="59515" y="674751"/>
                    <a:pt x="59515" y="688975"/>
                  </a:cubicBezTo>
                  <a:cubicBezTo>
                    <a:pt x="59515" y="703199"/>
                    <a:pt x="51387" y="705231"/>
                    <a:pt x="50416" y="712387"/>
                  </a:cubicBezTo>
                  <a:cubicBezTo>
                    <a:pt x="49355" y="719455"/>
                    <a:pt x="57483" y="727583"/>
                    <a:pt x="57483" y="735711"/>
                  </a:cubicBezTo>
                  <a:cubicBezTo>
                    <a:pt x="57483" y="743839"/>
                    <a:pt x="62519" y="771315"/>
                    <a:pt x="55451" y="772287"/>
                  </a:cubicBezTo>
                  <a:cubicBezTo>
                    <a:pt x="48384" y="773347"/>
                    <a:pt x="44320" y="803739"/>
                    <a:pt x="50416" y="807802"/>
                  </a:cubicBezTo>
                  <a:cubicBezTo>
                    <a:pt x="56512" y="811867"/>
                    <a:pt x="56512" y="819994"/>
                    <a:pt x="53419" y="826090"/>
                  </a:cubicBezTo>
                  <a:cubicBezTo>
                    <a:pt x="50416" y="832186"/>
                    <a:pt x="67643" y="838282"/>
                    <a:pt x="58455" y="847383"/>
                  </a:cubicBezTo>
                  <a:cubicBezTo>
                    <a:pt x="49355" y="856482"/>
                    <a:pt x="56600" y="868232"/>
                    <a:pt x="68615" y="864610"/>
                  </a:cubicBezTo>
                  <a:cubicBezTo>
                    <a:pt x="78775" y="861606"/>
                    <a:pt x="84871" y="879806"/>
                    <a:pt x="73651" y="879806"/>
                  </a:cubicBezTo>
                  <a:cubicBezTo>
                    <a:pt x="62519" y="879806"/>
                    <a:pt x="51299" y="879806"/>
                    <a:pt x="60487" y="886962"/>
                  </a:cubicBezTo>
                  <a:cubicBezTo>
                    <a:pt x="69587" y="894030"/>
                    <a:pt x="78775" y="904190"/>
                    <a:pt x="65523" y="909314"/>
                  </a:cubicBezTo>
                  <a:cubicBezTo>
                    <a:pt x="52359" y="914350"/>
                    <a:pt x="63491" y="923538"/>
                    <a:pt x="60487" y="935730"/>
                  </a:cubicBezTo>
                  <a:cubicBezTo>
                    <a:pt x="57395" y="947922"/>
                    <a:pt x="69587" y="959142"/>
                    <a:pt x="59515" y="962146"/>
                  </a:cubicBezTo>
                  <a:cubicBezTo>
                    <a:pt x="49355" y="965150"/>
                    <a:pt x="63579" y="983438"/>
                    <a:pt x="49355" y="985558"/>
                  </a:cubicBezTo>
                  <a:cubicBezTo>
                    <a:pt x="35131" y="987590"/>
                    <a:pt x="44320" y="1000754"/>
                    <a:pt x="35131" y="1007910"/>
                  </a:cubicBezTo>
                  <a:cubicBezTo>
                    <a:pt x="25943" y="1014978"/>
                    <a:pt x="47323" y="1027170"/>
                    <a:pt x="36103" y="1034326"/>
                  </a:cubicBezTo>
                  <a:cubicBezTo>
                    <a:pt x="24971" y="1041394"/>
                    <a:pt x="33099" y="1057650"/>
                    <a:pt x="21879" y="1057650"/>
                  </a:cubicBezTo>
                  <a:cubicBezTo>
                    <a:pt x="10659" y="1057650"/>
                    <a:pt x="4563" y="1072934"/>
                    <a:pt x="3591" y="1080002"/>
                  </a:cubicBezTo>
                  <a:cubicBezTo>
                    <a:pt x="2619" y="1087070"/>
                    <a:pt x="-4537" y="1101383"/>
                    <a:pt x="4563" y="1111454"/>
                  </a:cubicBezTo>
                  <a:cubicBezTo>
                    <a:pt x="13663" y="1121614"/>
                    <a:pt x="2531" y="1129742"/>
                    <a:pt x="10659" y="1133806"/>
                  </a:cubicBezTo>
                  <a:cubicBezTo>
                    <a:pt x="18787" y="1137870"/>
                    <a:pt x="46175" y="1131774"/>
                    <a:pt x="42111" y="1143966"/>
                  </a:cubicBezTo>
                  <a:cubicBezTo>
                    <a:pt x="38047" y="1156158"/>
                    <a:pt x="39107" y="1182574"/>
                    <a:pt x="44143" y="1182574"/>
                  </a:cubicBezTo>
                  <a:cubicBezTo>
                    <a:pt x="49179" y="1182574"/>
                    <a:pt x="52271" y="1197770"/>
                    <a:pt x="60399" y="1196798"/>
                  </a:cubicBezTo>
                  <a:cubicBezTo>
                    <a:pt x="68527" y="1195738"/>
                    <a:pt x="105103" y="1191762"/>
                    <a:pt x="120299" y="1195738"/>
                  </a:cubicBezTo>
                  <a:cubicBezTo>
                    <a:pt x="127808" y="1197770"/>
                    <a:pt x="134081" y="1202276"/>
                    <a:pt x="138498" y="1206251"/>
                  </a:cubicBezTo>
                  <a:cubicBezTo>
                    <a:pt x="147245" y="1202364"/>
                    <a:pt x="166239" y="1214821"/>
                    <a:pt x="170568" y="1210492"/>
                  </a:cubicBezTo>
                  <a:cubicBezTo>
                    <a:pt x="175869" y="1205191"/>
                    <a:pt x="151839" y="1185755"/>
                    <a:pt x="152546" y="1179040"/>
                  </a:cubicBezTo>
                  <a:cubicBezTo>
                    <a:pt x="153252" y="1172237"/>
                    <a:pt x="148747" y="1161017"/>
                    <a:pt x="148747" y="1153507"/>
                  </a:cubicBezTo>
                  <a:cubicBezTo>
                    <a:pt x="148747" y="1145998"/>
                    <a:pt x="145036" y="1129566"/>
                    <a:pt x="155461" y="1121967"/>
                  </a:cubicBezTo>
                  <a:cubicBezTo>
                    <a:pt x="165974" y="1114458"/>
                    <a:pt x="166681" y="1106949"/>
                    <a:pt x="173484" y="1108539"/>
                  </a:cubicBezTo>
                  <a:cubicBezTo>
                    <a:pt x="180199" y="1110040"/>
                    <a:pt x="193716" y="1102531"/>
                    <a:pt x="194511" y="1084508"/>
                  </a:cubicBezTo>
                  <a:cubicBezTo>
                    <a:pt x="195218" y="1066485"/>
                    <a:pt x="203522" y="1059771"/>
                    <a:pt x="218542" y="1046960"/>
                  </a:cubicBezTo>
                  <a:cubicBezTo>
                    <a:pt x="234886" y="1033089"/>
                    <a:pt x="262009" y="1020014"/>
                    <a:pt x="258298" y="1013918"/>
                  </a:cubicBezTo>
                  <a:cubicBezTo>
                    <a:pt x="254587" y="1007910"/>
                    <a:pt x="264306" y="988385"/>
                    <a:pt x="264306" y="980964"/>
                  </a:cubicBezTo>
                  <a:cubicBezTo>
                    <a:pt x="264306" y="973455"/>
                    <a:pt x="238773" y="974957"/>
                    <a:pt x="230557" y="971953"/>
                  </a:cubicBezTo>
                  <a:cubicBezTo>
                    <a:pt x="222340" y="968949"/>
                    <a:pt x="192302" y="947922"/>
                    <a:pt x="207321" y="920181"/>
                  </a:cubicBezTo>
                  <a:cubicBezTo>
                    <a:pt x="222340" y="892440"/>
                    <a:pt x="253792" y="889348"/>
                    <a:pt x="262804" y="888641"/>
                  </a:cubicBezTo>
                  <a:cubicBezTo>
                    <a:pt x="271815" y="887845"/>
                    <a:pt x="263511" y="875123"/>
                    <a:pt x="271020" y="870618"/>
                  </a:cubicBezTo>
                  <a:cubicBezTo>
                    <a:pt x="278530" y="866112"/>
                    <a:pt x="280032" y="858602"/>
                    <a:pt x="280032" y="847383"/>
                  </a:cubicBezTo>
                  <a:cubicBezTo>
                    <a:pt x="280032" y="834660"/>
                    <a:pt x="280032" y="814341"/>
                    <a:pt x="293549" y="812838"/>
                  </a:cubicBezTo>
                  <a:cubicBezTo>
                    <a:pt x="307066" y="811336"/>
                    <a:pt x="310777" y="803827"/>
                    <a:pt x="302560" y="801618"/>
                  </a:cubicBezTo>
                  <a:cubicBezTo>
                    <a:pt x="294344" y="799321"/>
                    <a:pt x="290545" y="789603"/>
                    <a:pt x="304062" y="788101"/>
                  </a:cubicBezTo>
                  <a:cubicBezTo>
                    <a:pt x="317579" y="786599"/>
                    <a:pt x="313074" y="799321"/>
                    <a:pt x="322792" y="799321"/>
                  </a:cubicBezTo>
                  <a:cubicBezTo>
                    <a:pt x="332510" y="799321"/>
                    <a:pt x="349031" y="782800"/>
                    <a:pt x="336309" y="773082"/>
                  </a:cubicBezTo>
                  <a:cubicBezTo>
                    <a:pt x="323587" y="763364"/>
                    <a:pt x="319788" y="777588"/>
                    <a:pt x="313074" y="779089"/>
                  </a:cubicBezTo>
                  <a:cubicBezTo>
                    <a:pt x="306271" y="780592"/>
                    <a:pt x="301058" y="770078"/>
                    <a:pt x="294344" y="770078"/>
                  </a:cubicBezTo>
                  <a:cubicBezTo>
                    <a:pt x="287541" y="770078"/>
                    <a:pt x="292135" y="751348"/>
                    <a:pt x="289131" y="744546"/>
                  </a:cubicBezTo>
                  <a:cubicBezTo>
                    <a:pt x="286128" y="737743"/>
                    <a:pt x="281622" y="721310"/>
                    <a:pt x="287629" y="713005"/>
                  </a:cubicBezTo>
                  <a:cubicBezTo>
                    <a:pt x="293637" y="704789"/>
                    <a:pt x="319170" y="725727"/>
                    <a:pt x="341698" y="727229"/>
                  </a:cubicBezTo>
                  <a:cubicBezTo>
                    <a:pt x="364227" y="728731"/>
                    <a:pt x="380748" y="716009"/>
                    <a:pt x="380748" y="707705"/>
                  </a:cubicBezTo>
                  <a:cubicBezTo>
                    <a:pt x="380748" y="699488"/>
                    <a:pt x="370235" y="684469"/>
                    <a:pt x="383752" y="675457"/>
                  </a:cubicBezTo>
                  <a:cubicBezTo>
                    <a:pt x="397269" y="666446"/>
                    <a:pt x="386049" y="663442"/>
                    <a:pt x="382250" y="651427"/>
                  </a:cubicBezTo>
                  <a:cubicBezTo>
                    <a:pt x="378451" y="639411"/>
                    <a:pt x="388258" y="631902"/>
                    <a:pt x="394265" y="637910"/>
                  </a:cubicBezTo>
                  <a:cubicBezTo>
                    <a:pt x="400273" y="643917"/>
                    <a:pt x="444535" y="640207"/>
                    <a:pt x="481288" y="632697"/>
                  </a:cubicBezTo>
                  <a:cubicBezTo>
                    <a:pt x="518041" y="625188"/>
                    <a:pt x="543573" y="611671"/>
                    <a:pt x="545782" y="601157"/>
                  </a:cubicBezTo>
                  <a:cubicBezTo>
                    <a:pt x="548079" y="590644"/>
                    <a:pt x="571314" y="565906"/>
                    <a:pt x="576527" y="556895"/>
                  </a:cubicBezTo>
                  <a:cubicBezTo>
                    <a:pt x="581828" y="547883"/>
                    <a:pt x="577322" y="536575"/>
                    <a:pt x="562303" y="534366"/>
                  </a:cubicBezTo>
                  <a:cubicBezTo>
                    <a:pt x="547284" y="532158"/>
                    <a:pt x="548079" y="514841"/>
                    <a:pt x="556295" y="505123"/>
                  </a:cubicBezTo>
                  <a:cubicBezTo>
                    <a:pt x="564512" y="495405"/>
                    <a:pt x="551790" y="486393"/>
                    <a:pt x="537565" y="484803"/>
                  </a:cubicBezTo>
                  <a:cubicBezTo>
                    <a:pt x="523342" y="483301"/>
                    <a:pt x="500813" y="473583"/>
                    <a:pt x="513535" y="461567"/>
                  </a:cubicBezTo>
                  <a:cubicBezTo>
                    <a:pt x="519719" y="455736"/>
                    <a:pt x="522723" y="456973"/>
                    <a:pt x="525727" y="459535"/>
                  </a:cubicBezTo>
                  <a:cubicBezTo>
                    <a:pt x="527847" y="453793"/>
                    <a:pt x="529968" y="446990"/>
                    <a:pt x="528201" y="445311"/>
                  </a:cubicBezTo>
                  <a:cubicBezTo>
                    <a:pt x="525197" y="442219"/>
                    <a:pt x="517599" y="446106"/>
                    <a:pt x="518306" y="424726"/>
                  </a:cubicBezTo>
                  <a:cubicBezTo>
                    <a:pt x="519101" y="403435"/>
                    <a:pt x="526610" y="408028"/>
                    <a:pt x="527405" y="380641"/>
                  </a:cubicBezTo>
                  <a:cubicBezTo>
                    <a:pt x="528112" y="353253"/>
                    <a:pt x="538802" y="337350"/>
                    <a:pt x="538802" y="322862"/>
                  </a:cubicBezTo>
                  <a:cubicBezTo>
                    <a:pt x="538802" y="308461"/>
                    <a:pt x="564688" y="291763"/>
                    <a:pt x="579089" y="268174"/>
                  </a:cubicBezTo>
                  <a:cubicBezTo>
                    <a:pt x="593578" y="244585"/>
                    <a:pt x="624677" y="214989"/>
                    <a:pt x="637664" y="206595"/>
                  </a:cubicBezTo>
                  <a:cubicBezTo>
                    <a:pt x="650562" y="198202"/>
                    <a:pt x="675653" y="191400"/>
                    <a:pt x="678745" y="183802"/>
                  </a:cubicBezTo>
                  <a:cubicBezTo>
                    <a:pt x="681749" y="176292"/>
                    <a:pt x="678657" y="135299"/>
                    <a:pt x="672561" y="13220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77">
              <a:extLst>
                <a:ext uri="{FF2B5EF4-FFF2-40B4-BE49-F238E27FC236}">
                  <a16:creationId xmlns:a16="http://schemas.microsoft.com/office/drawing/2014/main" id="{7E86C183-B6D8-476C-91D9-423E46B944A7}"/>
                </a:ext>
              </a:extLst>
            </p:cNvPr>
            <p:cNvSpPr/>
            <p:nvPr/>
          </p:nvSpPr>
          <p:spPr>
            <a:xfrm>
              <a:off x="3134982" y="4913159"/>
              <a:ext cx="294149" cy="1523118"/>
            </a:xfrm>
            <a:custGeom>
              <a:avLst/>
              <a:gdLst>
                <a:gd name="connsiteX0" fmla="*/ 133003 w 294149"/>
                <a:gd name="connsiteY0" fmla="*/ 1352689 h 1523118"/>
                <a:gd name="connsiteX1" fmla="*/ 116747 w 294149"/>
                <a:gd name="connsiteY1" fmla="*/ 1338465 h 1523118"/>
                <a:gd name="connsiteX2" fmla="*/ 114715 w 294149"/>
                <a:gd name="connsiteY2" fmla="*/ 1299857 h 1523118"/>
                <a:gd name="connsiteX3" fmla="*/ 83263 w 294149"/>
                <a:gd name="connsiteY3" fmla="*/ 1289697 h 1523118"/>
                <a:gd name="connsiteX4" fmla="*/ 77167 w 294149"/>
                <a:gd name="connsiteY4" fmla="*/ 1267345 h 1523118"/>
                <a:gd name="connsiteX5" fmla="*/ 76196 w 294149"/>
                <a:gd name="connsiteY5" fmla="*/ 1235893 h 1523118"/>
                <a:gd name="connsiteX6" fmla="*/ 94484 w 294149"/>
                <a:gd name="connsiteY6" fmla="*/ 1213541 h 1523118"/>
                <a:gd name="connsiteX7" fmla="*/ 108708 w 294149"/>
                <a:gd name="connsiteY7" fmla="*/ 1190218 h 1523118"/>
                <a:gd name="connsiteX8" fmla="*/ 107736 w 294149"/>
                <a:gd name="connsiteY8" fmla="*/ 1163801 h 1523118"/>
                <a:gd name="connsiteX9" fmla="*/ 121960 w 294149"/>
                <a:gd name="connsiteY9" fmla="*/ 1141449 h 1523118"/>
                <a:gd name="connsiteX10" fmla="*/ 132120 w 294149"/>
                <a:gd name="connsiteY10" fmla="*/ 1118037 h 1523118"/>
                <a:gd name="connsiteX11" fmla="*/ 133092 w 294149"/>
                <a:gd name="connsiteY11" fmla="*/ 1091621 h 1523118"/>
                <a:gd name="connsiteX12" fmla="*/ 138128 w 294149"/>
                <a:gd name="connsiteY12" fmla="*/ 1065205 h 1523118"/>
                <a:gd name="connsiteX13" fmla="*/ 133092 w 294149"/>
                <a:gd name="connsiteY13" fmla="*/ 1042853 h 1523118"/>
                <a:gd name="connsiteX14" fmla="*/ 146255 w 294149"/>
                <a:gd name="connsiteY14" fmla="*/ 1035697 h 1523118"/>
                <a:gd name="connsiteX15" fmla="*/ 141220 w 294149"/>
                <a:gd name="connsiteY15" fmla="*/ 1020501 h 1523118"/>
                <a:gd name="connsiteX16" fmla="*/ 131060 w 294149"/>
                <a:gd name="connsiteY16" fmla="*/ 1003273 h 1523118"/>
                <a:gd name="connsiteX17" fmla="*/ 126024 w 294149"/>
                <a:gd name="connsiteY17" fmla="*/ 981982 h 1523118"/>
                <a:gd name="connsiteX18" fmla="*/ 123020 w 294149"/>
                <a:gd name="connsiteY18" fmla="*/ 963694 h 1523118"/>
                <a:gd name="connsiteX19" fmla="*/ 128056 w 294149"/>
                <a:gd name="connsiteY19" fmla="*/ 928178 h 1523118"/>
                <a:gd name="connsiteX20" fmla="*/ 130088 w 294149"/>
                <a:gd name="connsiteY20" fmla="*/ 891601 h 1523118"/>
                <a:gd name="connsiteX21" fmla="*/ 123020 w 294149"/>
                <a:gd name="connsiteY21" fmla="*/ 868278 h 1523118"/>
                <a:gd name="connsiteX22" fmla="*/ 132120 w 294149"/>
                <a:gd name="connsiteY22" fmla="*/ 844866 h 1523118"/>
                <a:gd name="connsiteX23" fmla="*/ 141308 w 294149"/>
                <a:gd name="connsiteY23" fmla="*/ 823574 h 1523118"/>
                <a:gd name="connsiteX24" fmla="*/ 143340 w 294149"/>
                <a:gd name="connsiteY24" fmla="*/ 798130 h 1523118"/>
                <a:gd name="connsiteX25" fmla="*/ 162600 w 294149"/>
                <a:gd name="connsiteY25" fmla="*/ 784966 h 1523118"/>
                <a:gd name="connsiteX26" fmla="*/ 154472 w 294149"/>
                <a:gd name="connsiteY26" fmla="*/ 765706 h 1523118"/>
                <a:gd name="connsiteX27" fmla="*/ 153500 w 294149"/>
                <a:gd name="connsiteY27" fmla="*/ 721002 h 1523118"/>
                <a:gd name="connsiteX28" fmla="*/ 178856 w 294149"/>
                <a:gd name="connsiteY28" fmla="*/ 687518 h 1523118"/>
                <a:gd name="connsiteX29" fmla="*/ 178856 w 294149"/>
                <a:gd name="connsiteY29" fmla="*/ 644846 h 1523118"/>
                <a:gd name="connsiteX30" fmla="*/ 189016 w 294149"/>
                <a:gd name="connsiteY30" fmla="*/ 620462 h 1523118"/>
                <a:gd name="connsiteX31" fmla="*/ 198116 w 294149"/>
                <a:gd name="connsiteY31" fmla="*/ 592014 h 1523118"/>
                <a:gd name="connsiteX32" fmla="*/ 189988 w 294149"/>
                <a:gd name="connsiteY32" fmla="*/ 562594 h 1523118"/>
                <a:gd name="connsiteX33" fmla="*/ 178767 w 294149"/>
                <a:gd name="connsiteY33" fmla="*/ 529111 h 1523118"/>
                <a:gd name="connsiteX34" fmla="*/ 178767 w 294149"/>
                <a:gd name="connsiteY34" fmla="*/ 492534 h 1523118"/>
                <a:gd name="connsiteX35" fmla="*/ 192992 w 294149"/>
                <a:gd name="connsiteY35" fmla="*/ 466119 h 1523118"/>
                <a:gd name="connsiteX36" fmla="*/ 192992 w 294149"/>
                <a:gd name="connsiteY36" fmla="*/ 431575 h 1523118"/>
                <a:gd name="connsiteX37" fmla="*/ 202091 w 294149"/>
                <a:gd name="connsiteY37" fmla="*/ 413287 h 1523118"/>
                <a:gd name="connsiteX38" fmla="*/ 217287 w 294149"/>
                <a:gd name="connsiteY38" fmla="*/ 382807 h 1523118"/>
                <a:gd name="connsiteX39" fmla="*/ 227447 w 294149"/>
                <a:gd name="connsiteY39" fmla="*/ 354358 h 1523118"/>
                <a:gd name="connsiteX40" fmla="*/ 247767 w 294149"/>
                <a:gd name="connsiteY40" fmla="*/ 338103 h 1523118"/>
                <a:gd name="connsiteX41" fmla="*/ 246795 w 294149"/>
                <a:gd name="connsiteY41" fmla="*/ 315750 h 1523118"/>
                <a:gd name="connsiteX42" fmla="*/ 243703 w 294149"/>
                <a:gd name="connsiteY42" fmla="*/ 279175 h 1523118"/>
                <a:gd name="connsiteX43" fmla="*/ 245735 w 294149"/>
                <a:gd name="connsiteY43" fmla="*/ 254791 h 1523118"/>
                <a:gd name="connsiteX44" fmla="*/ 284343 w 294149"/>
                <a:gd name="connsiteY44" fmla="*/ 224311 h 1523118"/>
                <a:gd name="connsiteX45" fmla="*/ 291234 w 294149"/>
                <a:gd name="connsiteY45" fmla="*/ 184731 h 1523118"/>
                <a:gd name="connsiteX46" fmla="*/ 269942 w 294149"/>
                <a:gd name="connsiteY46" fmla="*/ 191269 h 1523118"/>
                <a:gd name="connsiteX47" fmla="*/ 261991 w 294149"/>
                <a:gd name="connsiteY47" fmla="*/ 154251 h 1523118"/>
                <a:gd name="connsiteX48" fmla="*/ 249976 w 294149"/>
                <a:gd name="connsiteY48" fmla="*/ 123241 h 1523118"/>
                <a:gd name="connsiteX49" fmla="*/ 237961 w 294149"/>
                <a:gd name="connsiteY49" fmla="*/ 95235 h 1523118"/>
                <a:gd name="connsiteX50" fmla="*/ 244940 w 294149"/>
                <a:gd name="connsiteY50" fmla="*/ 71292 h 1523118"/>
                <a:gd name="connsiteX51" fmla="*/ 230893 w 294149"/>
                <a:gd name="connsiteY51" fmla="*/ 52297 h 1523118"/>
                <a:gd name="connsiteX52" fmla="*/ 222853 w 294149"/>
                <a:gd name="connsiteY52" fmla="*/ 16251 h 1523118"/>
                <a:gd name="connsiteX53" fmla="*/ 207834 w 294149"/>
                <a:gd name="connsiteY53" fmla="*/ 1232 h 1523118"/>
                <a:gd name="connsiteX54" fmla="*/ 193875 w 294149"/>
                <a:gd name="connsiteY54" fmla="*/ 28267 h 1523118"/>
                <a:gd name="connsiteX55" fmla="*/ 186542 w 294149"/>
                <a:gd name="connsiteY55" fmla="*/ 33568 h 1523118"/>
                <a:gd name="connsiteX56" fmla="*/ 186895 w 294149"/>
                <a:gd name="connsiteY56" fmla="*/ 63959 h 1523118"/>
                <a:gd name="connsiteX57" fmla="*/ 189104 w 294149"/>
                <a:gd name="connsiteY57" fmla="*/ 150982 h 1523118"/>
                <a:gd name="connsiteX58" fmla="*/ 175587 w 294149"/>
                <a:gd name="connsiteY58" fmla="*/ 201958 h 1523118"/>
                <a:gd name="connsiteX59" fmla="*/ 180093 w 294149"/>
                <a:gd name="connsiteY59" fmla="*/ 221483 h 1523118"/>
                <a:gd name="connsiteX60" fmla="*/ 176382 w 294149"/>
                <a:gd name="connsiteY60" fmla="*/ 266541 h 1523118"/>
                <a:gd name="connsiteX61" fmla="*/ 161363 w 294149"/>
                <a:gd name="connsiteY61" fmla="*/ 343845 h 1523118"/>
                <a:gd name="connsiteX62" fmla="*/ 152351 w 294149"/>
                <a:gd name="connsiteY62" fmla="*/ 379096 h 1523118"/>
                <a:gd name="connsiteX63" fmla="*/ 137332 w 294149"/>
                <a:gd name="connsiteY63" fmla="*/ 408339 h 1523118"/>
                <a:gd name="connsiteX64" fmla="*/ 150054 w 294149"/>
                <a:gd name="connsiteY64" fmla="*/ 448891 h 1523118"/>
                <a:gd name="connsiteX65" fmla="*/ 137332 w 294149"/>
                <a:gd name="connsiteY65" fmla="*/ 485644 h 1523118"/>
                <a:gd name="connsiteX66" fmla="*/ 137332 w 294149"/>
                <a:gd name="connsiteY66" fmla="*/ 559944 h 1523118"/>
                <a:gd name="connsiteX67" fmla="*/ 129823 w 294149"/>
                <a:gd name="connsiteY67" fmla="*/ 583179 h 1523118"/>
                <a:gd name="connsiteX68" fmla="*/ 117807 w 294149"/>
                <a:gd name="connsiteY68" fmla="*/ 625233 h 1523118"/>
                <a:gd name="connsiteX69" fmla="*/ 91568 w 294149"/>
                <a:gd name="connsiteY69" fmla="*/ 697236 h 1523118"/>
                <a:gd name="connsiteX70" fmla="*/ 75842 w 294149"/>
                <a:gd name="connsiteY70" fmla="*/ 724271 h 1523118"/>
                <a:gd name="connsiteX71" fmla="*/ 71337 w 294149"/>
                <a:gd name="connsiteY71" fmla="*/ 749097 h 1523118"/>
                <a:gd name="connsiteX72" fmla="*/ 75842 w 294149"/>
                <a:gd name="connsiteY72" fmla="*/ 791857 h 1523118"/>
                <a:gd name="connsiteX73" fmla="*/ 77344 w 294149"/>
                <a:gd name="connsiteY73" fmla="*/ 826401 h 1523118"/>
                <a:gd name="connsiteX74" fmla="*/ 66831 w 294149"/>
                <a:gd name="connsiteY74" fmla="*/ 854849 h 1523118"/>
                <a:gd name="connsiteX75" fmla="*/ 62325 w 294149"/>
                <a:gd name="connsiteY75" fmla="*/ 894605 h 1523118"/>
                <a:gd name="connsiteX76" fmla="*/ 59321 w 294149"/>
                <a:gd name="connsiteY76" fmla="*/ 914925 h 1523118"/>
                <a:gd name="connsiteX77" fmla="*/ 45097 w 294149"/>
                <a:gd name="connsiteY77" fmla="*/ 951678 h 1523118"/>
                <a:gd name="connsiteX78" fmla="*/ 60823 w 294149"/>
                <a:gd name="connsiteY78" fmla="*/ 974207 h 1523118"/>
                <a:gd name="connsiteX79" fmla="*/ 75842 w 294149"/>
                <a:gd name="connsiteY79" fmla="*/ 913424 h 1523118"/>
                <a:gd name="connsiteX80" fmla="*/ 88564 w 294149"/>
                <a:gd name="connsiteY80" fmla="*/ 900702 h 1523118"/>
                <a:gd name="connsiteX81" fmla="*/ 97576 w 294149"/>
                <a:gd name="connsiteY81" fmla="*/ 913424 h 1523118"/>
                <a:gd name="connsiteX82" fmla="*/ 99873 w 294149"/>
                <a:gd name="connsiteY82" fmla="*/ 928443 h 1523118"/>
                <a:gd name="connsiteX83" fmla="*/ 96869 w 294149"/>
                <a:gd name="connsiteY83" fmla="*/ 956979 h 1523118"/>
                <a:gd name="connsiteX84" fmla="*/ 88653 w 294149"/>
                <a:gd name="connsiteY84" fmla="*/ 984013 h 1523118"/>
                <a:gd name="connsiteX85" fmla="*/ 82645 w 294149"/>
                <a:gd name="connsiteY85" fmla="*/ 1005747 h 1523118"/>
                <a:gd name="connsiteX86" fmla="*/ 84147 w 294149"/>
                <a:gd name="connsiteY86" fmla="*/ 1022268 h 1523118"/>
                <a:gd name="connsiteX87" fmla="*/ 83352 w 294149"/>
                <a:gd name="connsiteY87" fmla="*/ 1036492 h 1523118"/>
                <a:gd name="connsiteX88" fmla="*/ 84854 w 294149"/>
                <a:gd name="connsiteY88" fmla="*/ 1056724 h 1523118"/>
                <a:gd name="connsiteX89" fmla="*/ 67626 w 294149"/>
                <a:gd name="connsiteY89" fmla="*/ 1066442 h 1523118"/>
                <a:gd name="connsiteX90" fmla="*/ 70630 w 294149"/>
                <a:gd name="connsiteY90" fmla="*/ 1088971 h 1523118"/>
                <a:gd name="connsiteX91" fmla="*/ 48896 w 294149"/>
                <a:gd name="connsiteY91" fmla="*/ 1079959 h 1523118"/>
                <a:gd name="connsiteX92" fmla="*/ 63915 w 294149"/>
                <a:gd name="connsiteY92" fmla="*/ 1057431 h 1523118"/>
                <a:gd name="connsiteX93" fmla="*/ 45892 w 294149"/>
                <a:gd name="connsiteY93" fmla="*/ 1032605 h 1523118"/>
                <a:gd name="connsiteX94" fmla="*/ 57113 w 294149"/>
                <a:gd name="connsiteY94" fmla="*/ 1059639 h 1523118"/>
                <a:gd name="connsiteX95" fmla="*/ 39089 w 294149"/>
                <a:gd name="connsiteY95" fmla="*/ 1067855 h 1523118"/>
                <a:gd name="connsiteX96" fmla="*/ 19565 w 294149"/>
                <a:gd name="connsiteY96" fmla="*/ 1082079 h 1523118"/>
                <a:gd name="connsiteX97" fmla="*/ 21067 w 294149"/>
                <a:gd name="connsiteY97" fmla="*/ 1098601 h 1523118"/>
                <a:gd name="connsiteX98" fmla="*/ 40 w 294149"/>
                <a:gd name="connsiteY98" fmla="*/ 1118832 h 1523118"/>
                <a:gd name="connsiteX99" fmla="*/ 8256 w 294149"/>
                <a:gd name="connsiteY99" fmla="*/ 1120334 h 1523118"/>
                <a:gd name="connsiteX100" fmla="*/ 23982 w 294149"/>
                <a:gd name="connsiteY100" fmla="*/ 1120334 h 1523118"/>
                <a:gd name="connsiteX101" fmla="*/ 43507 w 294149"/>
                <a:gd name="connsiteY101" fmla="*/ 1122631 h 1523118"/>
                <a:gd name="connsiteX102" fmla="*/ 46511 w 294149"/>
                <a:gd name="connsiteY102" fmla="*/ 1139859 h 1523118"/>
                <a:gd name="connsiteX103" fmla="*/ 35998 w 294149"/>
                <a:gd name="connsiteY103" fmla="*/ 1160886 h 1523118"/>
                <a:gd name="connsiteX104" fmla="*/ 67537 w 294149"/>
                <a:gd name="connsiteY104" fmla="*/ 1163890 h 1523118"/>
                <a:gd name="connsiteX105" fmla="*/ 68333 w 294149"/>
                <a:gd name="connsiteY105" fmla="*/ 1177407 h 1523118"/>
                <a:gd name="connsiteX106" fmla="*/ 45804 w 294149"/>
                <a:gd name="connsiteY106" fmla="*/ 1172194 h 1523118"/>
                <a:gd name="connsiteX107" fmla="*/ 25572 w 294149"/>
                <a:gd name="connsiteY107" fmla="*/ 1173697 h 1523118"/>
                <a:gd name="connsiteX108" fmla="*/ 3044 w 294149"/>
                <a:gd name="connsiteY108" fmla="*/ 1192426 h 1523118"/>
                <a:gd name="connsiteX109" fmla="*/ 15766 w 294149"/>
                <a:gd name="connsiteY109" fmla="*/ 1207445 h 1523118"/>
                <a:gd name="connsiteX110" fmla="*/ 32287 w 294149"/>
                <a:gd name="connsiteY110" fmla="*/ 1196932 h 1523118"/>
                <a:gd name="connsiteX111" fmla="*/ 46511 w 294149"/>
                <a:gd name="connsiteY111" fmla="*/ 1198434 h 1523118"/>
                <a:gd name="connsiteX112" fmla="*/ 29283 w 294149"/>
                <a:gd name="connsiteY112" fmla="*/ 1212658 h 1523118"/>
                <a:gd name="connsiteX113" fmla="*/ 11260 w 294149"/>
                <a:gd name="connsiteY113" fmla="*/ 1232889 h 1523118"/>
                <a:gd name="connsiteX114" fmla="*/ 18770 w 294149"/>
                <a:gd name="connsiteY114" fmla="*/ 1247114 h 1523118"/>
                <a:gd name="connsiteX115" fmla="*/ 26986 w 294149"/>
                <a:gd name="connsiteY115" fmla="*/ 1257627 h 1523118"/>
                <a:gd name="connsiteX116" fmla="*/ 37499 w 294149"/>
                <a:gd name="connsiteY116" fmla="*/ 1244109 h 1523118"/>
                <a:gd name="connsiteX117" fmla="*/ 51723 w 294149"/>
                <a:gd name="connsiteY117" fmla="*/ 1228384 h 1523118"/>
                <a:gd name="connsiteX118" fmla="*/ 47218 w 294149"/>
                <a:gd name="connsiteY118" fmla="*/ 1252326 h 1523118"/>
                <a:gd name="connsiteX119" fmla="*/ 41917 w 294149"/>
                <a:gd name="connsiteY119" fmla="*/ 1277858 h 1523118"/>
                <a:gd name="connsiteX120" fmla="*/ 32905 w 294149"/>
                <a:gd name="connsiteY120" fmla="*/ 1290669 h 1523118"/>
                <a:gd name="connsiteX121" fmla="*/ 21685 w 294149"/>
                <a:gd name="connsiteY121" fmla="*/ 1299680 h 1523118"/>
                <a:gd name="connsiteX122" fmla="*/ 20890 w 294149"/>
                <a:gd name="connsiteY122" fmla="*/ 1319912 h 1523118"/>
                <a:gd name="connsiteX123" fmla="*/ 38913 w 294149"/>
                <a:gd name="connsiteY123" fmla="*/ 1314611 h 1523118"/>
                <a:gd name="connsiteX124" fmla="*/ 56141 w 294149"/>
                <a:gd name="connsiteY124" fmla="*/ 1315406 h 1523118"/>
                <a:gd name="connsiteX125" fmla="*/ 62855 w 294149"/>
                <a:gd name="connsiteY125" fmla="*/ 1326627 h 1523118"/>
                <a:gd name="connsiteX126" fmla="*/ 47129 w 294149"/>
                <a:gd name="connsiteY126" fmla="*/ 1342441 h 1523118"/>
                <a:gd name="connsiteX127" fmla="*/ 67361 w 294149"/>
                <a:gd name="connsiteY127" fmla="*/ 1344649 h 1523118"/>
                <a:gd name="connsiteX128" fmla="*/ 78581 w 294149"/>
                <a:gd name="connsiteY128" fmla="*/ 1340939 h 1523118"/>
                <a:gd name="connsiteX129" fmla="*/ 100315 w 294149"/>
                <a:gd name="connsiteY129" fmla="*/ 1348448 h 1523118"/>
                <a:gd name="connsiteX130" fmla="*/ 70276 w 294149"/>
                <a:gd name="connsiteY130" fmla="*/ 1360463 h 1523118"/>
                <a:gd name="connsiteX131" fmla="*/ 60558 w 294149"/>
                <a:gd name="connsiteY131" fmla="*/ 1380695 h 1523118"/>
                <a:gd name="connsiteX132" fmla="*/ 85295 w 294149"/>
                <a:gd name="connsiteY132" fmla="*/ 1372479 h 1523118"/>
                <a:gd name="connsiteX133" fmla="*/ 137067 w 294149"/>
                <a:gd name="connsiteY133" fmla="*/ 1375483 h 1523118"/>
                <a:gd name="connsiteX134" fmla="*/ 116041 w 294149"/>
                <a:gd name="connsiteY134" fmla="*/ 1382197 h 1523118"/>
                <a:gd name="connsiteX135" fmla="*/ 95014 w 294149"/>
                <a:gd name="connsiteY135" fmla="*/ 1385996 h 1523118"/>
                <a:gd name="connsiteX136" fmla="*/ 76284 w 294149"/>
                <a:gd name="connsiteY136" fmla="*/ 1398011 h 1523118"/>
                <a:gd name="connsiteX137" fmla="*/ 76991 w 294149"/>
                <a:gd name="connsiteY137" fmla="*/ 1411529 h 1523118"/>
                <a:gd name="connsiteX138" fmla="*/ 107736 w 294149"/>
                <a:gd name="connsiteY138" fmla="*/ 1398807 h 1523118"/>
                <a:gd name="connsiteX139" fmla="*/ 145990 w 294149"/>
                <a:gd name="connsiteY139" fmla="*/ 1391297 h 1523118"/>
                <a:gd name="connsiteX140" fmla="*/ 120458 w 294149"/>
                <a:gd name="connsiteY140" fmla="*/ 1405521 h 1523118"/>
                <a:gd name="connsiteX141" fmla="*/ 103230 w 294149"/>
                <a:gd name="connsiteY141" fmla="*/ 1422042 h 1523118"/>
                <a:gd name="connsiteX142" fmla="*/ 67184 w 294149"/>
                <a:gd name="connsiteY142" fmla="*/ 1417536 h 1523118"/>
                <a:gd name="connsiteX143" fmla="*/ 70895 w 294149"/>
                <a:gd name="connsiteY143" fmla="*/ 1440065 h 1523118"/>
                <a:gd name="connsiteX144" fmla="*/ 100138 w 294149"/>
                <a:gd name="connsiteY144" fmla="*/ 1446868 h 1523118"/>
                <a:gd name="connsiteX145" fmla="*/ 121872 w 294149"/>
                <a:gd name="connsiteY145" fmla="*/ 1455880 h 1523118"/>
                <a:gd name="connsiteX146" fmla="*/ 115864 w 294149"/>
                <a:gd name="connsiteY146" fmla="*/ 1444571 h 1523118"/>
                <a:gd name="connsiteX147" fmla="*/ 129381 w 294149"/>
                <a:gd name="connsiteY147" fmla="*/ 1434853 h 1523118"/>
                <a:gd name="connsiteX148" fmla="*/ 155620 w 294149"/>
                <a:gd name="connsiteY148" fmla="*/ 1410822 h 1523118"/>
                <a:gd name="connsiteX149" fmla="*/ 185658 w 294149"/>
                <a:gd name="connsiteY149" fmla="*/ 1378575 h 1523118"/>
                <a:gd name="connsiteX150" fmla="*/ 181153 w 294149"/>
                <a:gd name="connsiteY150" fmla="*/ 1395096 h 1523118"/>
                <a:gd name="connsiteX151" fmla="*/ 175852 w 294149"/>
                <a:gd name="connsiteY151" fmla="*/ 1414621 h 1523118"/>
                <a:gd name="connsiteX152" fmla="*/ 206597 w 294149"/>
                <a:gd name="connsiteY152" fmla="*/ 1416123 h 1523118"/>
                <a:gd name="connsiteX153" fmla="*/ 187867 w 294149"/>
                <a:gd name="connsiteY153" fmla="*/ 1431142 h 1523118"/>
                <a:gd name="connsiteX154" fmla="*/ 189369 w 294149"/>
                <a:gd name="connsiteY154" fmla="*/ 1455173 h 1523118"/>
                <a:gd name="connsiteX155" fmla="*/ 175145 w 294149"/>
                <a:gd name="connsiteY155" fmla="*/ 1427431 h 1523118"/>
                <a:gd name="connsiteX156" fmla="*/ 168431 w 294149"/>
                <a:gd name="connsiteY156" fmla="*/ 1448458 h 1523118"/>
                <a:gd name="connsiteX157" fmla="*/ 151910 w 294149"/>
                <a:gd name="connsiteY157" fmla="*/ 1442450 h 1523118"/>
                <a:gd name="connsiteX158" fmla="*/ 142898 w 294149"/>
                <a:gd name="connsiteY158" fmla="*/ 1455173 h 1523118"/>
                <a:gd name="connsiteX159" fmla="*/ 125671 w 294149"/>
                <a:gd name="connsiteY159" fmla="*/ 1468690 h 1523118"/>
                <a:gd name="connsiteX160" fmla="*/ 150408 w 294149"/>
                <a:gd name="connsiteY160" fmla="*/ 1473991 h 1523118"/>
                <a:gd name="connsiteX161" fmla="*/ 167636 w 294149"/>
                <a:gd name="connsiteY161" fmla="*/ 1503940 h 1523118"/>
                <a:gd name="connsiteX162" fmla="*/ 179651 w 294149"/>
                <a:gd name="connsiteY162" fmla="*/ 1477701 h 1523118"/>
                <a:gd name="connsiteX163" fmla="*/ 203682 w 294149"/>
                <a:gd name="connsiteY163" fmla="*/ 1509241 h 1523118"/>
                <a:gd name="connsiteX164" fmla="*/ 215697 w 294149"/>
                <a:gd name="connsiteY164" fmla="*/ 1497226 h 1523118"/>
                <a:gd name="connsiteX165" fmla="*/ 250948 w 294149"/>
                <a:gd name="connsiteY165" fmla="*/ 1522758 h 1523118"/>
                <a:gd name="connsiteX166" fmla="*/ 246442 w 294149"/>
                <a:gd name="connsiteY166" fmla="*/ 1500230 h 1523118"/>
                <a:gd name="connsiteX167" fmla="*/ 265967 w 294149"/>
                <a:gd name="connsiteY167" fmla="*/ 1500230 h 1523118"/>
                <a:gd name="connsiteX168" fmla="*/ 288496 w 294149"/>
                <a:gd name="connsiteY168" fmla="*/ 1497226 h 1523118"/>
                <a:gd name="connsiteX169" fmla="*/ 294150 w 294149"/>
                <a:gd name="connsiteY169" fmla="*/ 1495018 h 1523118"/>
                <a:gd name="connsiteX170" fmla="*/ 237165 w 294149"/>
                <a:gd name="connsiteY170" fmla="*/ 1492013 h 1523118"/>
                <a:gd name="connsiteX171" fmla="*/ 236989 w 294149"/>
                <a:gd name="connsiteY171" fmla="*/ 1380607 h 1523118"/>
                <a:gd name="connsiteX172" fmla="*/ 234603 w 294149"/>
                <a:gd name="connsiteY172" fmla="*/ 1380165 h 1523118"/>
                <a:gd name="connsiteX173" fmla="*/ 206862 w 294149"/>
                <a:gd name="connsiteY173" fmla="*/ 1367443 h 1523118"/>
                <a:gd name="connsiteX174" fmla="*/ 210838 w 294149"/>
                <a:gd name="connsiteY174" fmla="*/ 1362407 h 1523118"/>
                <a:gd name="connsiteX175" fmla="*/ 192638 w 294149"/>
                <a:gd name="connsiteY175" fmla="*/ 1351894 h 1523118"/>
                <a:gd name="connsiteX176" fmla="*/ 133003 w 294149"/>
                <a:gd name="connsiteY176" fmla="*/ 1352689 h 152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94149" h="1523118">
                  <a:moveTo>
                    <a:pt x="133003" y="1352689"/>
                  </a:moveTo>
                  <a:cubicBezTo>
                    <a:pt x="124875" y="1353661"/>
                    <a:pt x="121872" y="1338465"/>
                    <a:pt x="116747" y="1338465"/>
                  </a:cubicBezTo>
                  <a:cubicBezTo>
                    <a:pt x="111623" y="1338465"/>
                    <a:pt x="110651" y="1312049"/>
                    <a:pt x="114715" y="1299857"/>
                  </a:cubicBezTo>
                  <a:cubicBezTo>
                    <a:pt x="118779" y="1287665"/>
                    <a:pt x="91392" y="1293761"/>
                    <a:pt x="83263" y="1289697"/>
                  </a:cubicBezTo>
                  <a:cubicBezTo>
                    <a:pt x="75136" y="1285633"/>
                    <a:pt x="86356" y="1277505"/>
                    <a:pt x="77167" y="1267345"/>
                  </a:cubicBezTo>
                  <a:cubicBezTo>
                    <a:pt x="68068" y="1257185"/>
                    <a:pt x="75136" y="1242961"/>
                    <a:pt x="76196" y="1235893"/>
                  </a:cubicBezTo>
                  <a:cubicBezTo>
                    <a:pt x="77167" y="1228825"/>
                    <a:pt x="83263" y="1213541"/>
                    <a:pt x="94484" y="1213541"/>
                  </a:cubicBezTo>
                  <a:cubicBezTo>
                    <a:pt x="105615" y="1213541"/>
                    <a:pt x="97488" y="1197285"/>
                    <a:pt x="108708" y="1190218"/>
                  </a:cubicBezTo>
                  <a:cubicBezTo>
                    <a:pt x="119928" y="1183149"/>
                    <a:pt x="98548" y="1170958"/>
                    <a:pt x="107736" y="1163801"/>
                  </a:cubicBezTo>
                  <a:cubicBezTo>
                    <a:pt x="116836" y="1156645"/>
                    <a:pt x="107736" y="1143481"/>
                    <a:pt x="121960" y="1141449"/>
                  </a:cubicBezTo>
                  <a:cubicBezTo>
                    <a:pt x="136184" y="1139418"/>
                    <a:pt x="121960" y="1121129"/>
                    <a:pt x="132120" y="1118037"/>
                  </a:cubicBezTo>
                  <a:cubicBezTo>
                    <a:pt x="142280" y="1115033"/>
                    <a:pt x="130088" y="1103813"/>
                    <a:pt x="133092" y="1091621"/>
                  </a:cubicBezTo>
                  <a:cubicBezTo>
                    <a:pt x="136095" y="1079429"/>
                    <a:pt x="124964" y="1070329"/>
                    <a:pt x="138128" y="1065205"/>
                  </a:cubicBezTo>
                  <a:cubicBezTo>
                    <a:pt x="151291" y="1060081"/>
                    <a:pt x="142192" y="1049921"/>
                    <a:pt x="133092" y="1042853"/>
                  </a:cubicBezTo>
                  <a:cubicBezTo>
                    <a:pt x="123903" y="1035697"/>
                    <a:pt x="135124" y="1035697"/>
                    <a:pt x="146255" y="1035697"/>
                  </a:cubicBezTo>
                  <a:cubicBezTo>
                    <a:pt x="157387" y="1035697"/>
                    <a:pt x="151380" y="1017497"/>
                    <a:pt x="141220" y="1020501"/>
                  </a:cubicBezTo>
                  <a:cubicBezTo>
                    <a:pt x="129204" y="1024123"/>
                    <a:pt x="121960" y="1012373"/>
                    <a:pt x="131060" y="1003273"/>
                  </a:cubicBezTo>
                  <a:cubicBezTo>
                    <a:pt x="140159" y="994085"/>
                    <a:pt x="122932" y="987989"/>
                    <a:pt x="126024" y="981982"/>
                  </a:cubicBezTo>
                  <a:cubicBezTo>
                    <a:pt x="129028" y="975886"/>
                    <a:pt x="129028" y="967758"/>
                    <a:pt x="123020" y="963694"/>
                  </a:cubicBezTo>
                  <a:cubicBezTo>
                    <a:pt x="116924" y="959629"/>
                    <a:pt x="120988" y="929149"/>
                    <a:pt x="128056" y="928178"/>
                  </a:cubicBezTo>
                  <a:cubicBezTo>
                    <a:pt x="135124" y="927117"/>
                    <a:pt x="130088" y="899730"/>
                    <a:pt x="130088" y="891601"/>
                  </a:cubicBezTo>
                  <a:cubicBezTo>
                    <a:pt x="130088" y="883562"/>
                    <a:pt x="121960" y="875346"/>
                    <a:pt x="123020" y="868278"/>
                  </a:cubicBezTo>
                  <a:cubicBezTo>
                    <a:pt x="123992" y="861122"/>
                    <a:pt x="132120" y="859090"/>
                    <a:pt x="132120" y="844866"/>
                  </a:cubicBezTo>
                  <a:cubicBezTo>
                    <a:pt x="132120" y="830642"/>
                    <a:pt x="135212" y="824546"/>
                    <a:pt x="141308" y="823574"/>
                  </a:cubicBezTo>
                  <a:cubicBezTo>
                    <a:pt x="147404" y="822514"/>
                    <a:pt x="142368" y="806258"/>
                    <a:pt x="143340" y="798130"/>
                  </a:cubicBezTo>
                  <a:cubicBezTo>
                    <a:pt x="144312" y="790001"/>
                    <a:pt x="160568" y="798130"/>
                    <a:pt x="162600" y="784966"/>
                  </a:cubicBezTo>
                  <a:cubicBezTo>
                    <a:pt x="164632" y="771714"/>
                    <a:pt x="152440" y="773834"/>
                    <a:pt x="154472" y="765706"/>
                  </a:cubicBezTo>
                  <a:cubicBezTo>
                    <a:pt x="156945" y="755988"/>
                    <a:pt x="153500" y="743354"/>
                    <a:pt x="153500" y="721002"/>
                  </a:cubicBezTo>
                  <a:cubicBezTo>
                    <a:pt x="153500" y="698650"/>
                    <a:pt x="171788" y="693614"/>
                    <a:pt x="178856" y="687518"/>
                  </a:cubicBezTo>
                  <a:cubicBezTo>
                    <a:pt x="185924" y="681422"/>
                    <a:pt x="169756" y="648910"/>
                    <a:pt x="178856" y="644846"/>
                  </a:cubicBezTo>
                  <a:cubicBezTo>
                    <a:pt x="187956" y="640782"/>
                    <a:pt x="181948" y="625586"/>
                    <a:pt x="189016" y="620462"/>
                  </a:cubicBezTo>
                  <a:cubicBezTo>
                    <a:pt x="196172" y="615427"/>
                    <a:pt x="194052" y="604206"/>
                    <a:pt x="198116" y="592014"/>
                  </a:cubicBezTo>
                  <a:cubicBezTo>
                    <a:pt x="202180" y="579822"/>
                    <a:pt x="189988" y="573726"/>
                    <a:pt x="189988" y="562594"/>
                  </a:cubicBezTo>
                  <a:cubicBezTo>
                    <a:pt x="189988" y="551462"/>
                    <a:pt x="187956" y="541303"/>
                    <a:pt x="178767" y="529111"/>
                  </a:cubicBezTo>
                  <a:cubicBezTo>
                    <a:pt x="169668" y="516919"/>
                    <a:pt x="172672" y="492534"/>
                    <a:pt x="178767" y="492534"/>
                  </a:cubicBezTo>
                  <a:cubicBezTo>
                    <a:pt x="184863" y="492534"/>
                    <a:pt x="181860" y="469123"/>
                    <a:pt x="192992" y="466119"/>
                  </a:cubicBezTo>
                  <a:cubicBezTo>
                    <a:pt x="204123" y="463114"/>
                    <a:pt x="198027" y="445799"/>
                    <a:pt x="192992" y="431575"/>
                  </a:cubicBezTo>
                  <a:cubicBezTo>
                    <a:pt x="187867" y="417350"/>
                    <a:pt x="202091" y="424507"/>
                    <a:pt x="202091" y="413287"/>
                  </a:cubicBezTo>
                  <a:cubicBezTo>
                    <a:pt x="202091" y="402066"/>
                    <a:pt x="208187" y="386871"/>
                    <a:pt x="217287" y="382807"/>
                  </a:cubicBezTo>
                  <a:cubicBezTo>
                    <a:pt x="226387" y="378742"/>
                    <a:pt x="227447" y="361514"/>
                    <a:pt x="227447" y="354358"/>
                  </a:cubicBezTo>
                  <a:cubicBezTo>
                    <a:pt x="227447" y="347291"/>
                    <a:pt x="240611" y="344199"/>
                    <a:pt x="247767" y="338103"/>
                  </a:cubicBezTo>
                  <a:cubicBezTo>
                    <a:pt x="254835" y="332007"/>
                    <a:pt x="235575" y="321846"/>
                    <a:pt x="246795" y="315750"/>
                  </a:cubicBezTo>
                  <a:cubicBezTo>
                    <a:pt x="257927" y="309654"/>
                    <a:pt x="237607" y="284299"/>
                    <a:pt x="243703" y="279175"/>
                  </a:cubicBezTo>
                  <a:cubicBezTo>
                    <a:pt x="249799" y="274050"/>
                    <a:pt x="244675" y="262919"/>
                    <a:pt x="245735" y="254791"/>
                  </a:cubicBezTo>
                  <a:cubicBezTo>
                    <a:pt x="246795" y="246662"/>
                    <a:pt x="280279" y="231467"/>
                    <a:pt x="284343" y="224311"/>
                  </a:cubicBezTo>
                  <a:cubicBezTo>
                    <a:pt x="287347" y="219098"/>
                    <a:pt x="290263" y="200898"/>
                    <a:pt x="291234" y="184731"/>
                  </a:cubicBezTo>
                  <a:cubicBezTo>
                    <a:pt x="280809" y="191533"/>
                    <a:pt x="271621" y="195156"/>
                    <a:pt x="269942" y="191269"/>
                  </a:cubicBezTo>
                  <a:cubicBezTo>
                    <a:pt x="266939" y="184289"/>
                    <a:pt x="270914" y="163262"/>
                    <a:pt x="261991" y="154251"/>
                  </a:cubicBezTo>
                  <a:cubicBezTo>
                    <a:pt x="252980" y="145239"/>
                    <a:pt x="258987" y="127216"/>
                    <a:pt x="249976" y="123241"/>
                  </a:cubicBezTo>
                  <a:cubicBezTo>
                    <a:pt x="240964" y="119265"/>
                    <a:pt x="230009" y="101242"/>
                    <a:pt x="237961" y="95235"/>
                  </a:cubicBezTo>
                  <a:cubicBezTo>
                    <a:pt x="246000" y="89227"/>
                    <a:pt x="237961" y="77300"/>
                    <a:pt x="244940" y="71292"/>
                  </a:cubicBezTo>
                  <a:cubicBezTo>
                    <a:pt x="251919" y="65284"/>
                    <a:pt x="240964" y="64224"/>
                    <a:pt x="230893" y="52297"/>
                  </a:cubicBezTo>
                  <a:cubicBezTo>
                    <a:pt x="220909" y="40282"/>
                    <a:pt x="234868" y="25351"/>
                    <a:pt x="222853" y="16251"/>
                  </a:cubicBezTo>
                  <a:cubicBezTo>
                    <a:pt x="210838" y="7240"/>
                    <a:pt x="210838" y="-3715"/>
                    <a:pt x="207834" y="1232"/>
                  </a:cubicBezTo>
                  <a:cubicBezTo>
                    <a:pt x="204830" y="6268"/>
                    <a:pt x="203858" y="23231"/>
                    <a:pt x="193875" y="28267"/>
                  </a:cubicBezTo>
                  <a:cubicBezTo>
                    <a:pt x="192196" y="29062"/>
                    <a:pt x="189634" y="31005"/>
                    <a:pt x="186542" y="33568"/>
                  </a:cubicBezTo>
                  <a:cubicBezTo>
                    <a:pt x="186630" y="41872"/>
                    <a:pt x="183627" y="55831"/>
                    <a:pt x="186895" y="63959"/>
                  </a:cubicBezTo>
                  <a:cubicBezTo>
                    <a:pt x="191401" y="75268"/>
                    <a:pt x="193610" y="129955"/>
                    <a:pt x="189104" y="150982"/>
                  </a:cubicBezTo>
                  <a:cubicBezTo>
                    <a:pt x="184598" y="172009"/>
                    <a:pt x="180093" y="189236"/>
                    <a:pt x="175587" y="201958"/>
                  </a:cubicBezTo>
                  <a:cubicBezTo>
                    <a:pt x="171081" y="214769"/>
                    <a:pt x="186100" y="215476"/>
                    <a:pt x="180093" y="221483"/>
                  </a:cubicBezTo>
                  <a:cubicBezTo>
                    <a:pt x="174085" y="227491"/>
                    <a:pt x="176382" y="242510"/>
                    <a:pt x="176382" y="266541"/>
                  </a:cubicBezTo>
                  <a:cubicBezTo>
                    <a:pt x="176382" y="290571"/>
                    <a:pt x="162158" y="331035"/>
                    <a:pt x="161363" y="343845"/>
                  </a:cubicBezTo>
                  <a:cubicBezTo>
                    <a:pt x="160656" y="356567"/>
                    <a:pt x="150850" y="364872"/>
                    <a:pt x="152351" y="379096"/>
                  </a:cubicBezTo>
                  <a:cubicBezTo>
                    <a:pt x="153853" y="393320"/>
                    <a:pt x="145637" y="401625"/>
                    <a:pt x="137332" y="408339"/>
                  </a:cubicBezTo>
                  <a:cubicBezTo>
                    <a:pt x="129116" y="415142"/>
                    <a:pt x="150850" y="436875"/>
                    <a:pt x="150054" y="448891"/>
                  </a:cubicBezTo>
                  <a:cubicBezTo>
                    <a:pt x="149259" y="460906"/>
                    <a:pt x="133533" y="466119"/>
                    <a:pt x="137332" y="485644"/>
                  </a:cubicBezTo>
                  <a:cubicBezTo>
                    <a:pt x="142015" y="510027"/>
                    <a:pt x="137332" y="551639"/>
                    <a:pt x="137332" y="559944"/>
                  </a:cubicBezTo>
                  <a:cubicBezTo>
                    <a:pt x="137332" y="568160"/>
                    <a:pt x="127614" y="567453"/>
                    <a:pt x="129823" y="583179"/>
                  </a:cubicBezTo>
                  <a:cubicBezTo>
                    <a:pt x="132032" y="598993"/>
                    <a:pt x="120105" y="602704"/>
                    <a:pt x="117807" y="625233"/>
                  </a:cubicBezTo>
                  <a:cubicBezTo>
                    <a:pt x="115511" y="647762"/>
                    <a:pt x="98283" y="680009"/>
                    <a:pt x="91568" y="697236"/>
                  </a:cubicBezTo>
                  <a:cubicBezTo>
                    <a:pt x="84854" y="714464"/>
                    <a:pt x="84854" y="724271"/>
                    <a:pt x="75842" y="724271"/>
                  </a:cubicBezTo>
                  <a:cubicBezTo>
                    <a:pt x="66831" y="724271"/>
                    <a:pt x="64622" y="734078"/>
                    <a:pt x="71337" y="749097"/>
                  </a:cubicBezTo>
                  <a:cubicBezTo>
                    <a:pt x="78051" y="764116"/>
                    <a:pt x="66831" y="776838"/>
                    <a:pt x="75842" y="791857"/>
                  </a:cubicBezTo>
                  <a:cubicBezTo>
                    <a:pt x="84854" y="806876"/>
                    <a:pt x="81850" y="812088"/>
                    <a:pt x="77344" y="826401"/>
                  </a:cubicBezTo>
                  <a:cubicBezTo>
                    <a:pt x="72838" y="840625"/>
                    <a:pt x="66831" y="841420"/>
                    <a:pt x="66831" y="854849"/>
                  </a:cubicBezTo>
                  <a:cubicBezTo>
                    <a:pt x="66831" y="868366"/>
                    <a:pt x="56317" y="879675"/>
                    <a:pt x="62325" y="894605"/>
                  </a:cubicBezTo>
                  <a:cubicBezTo>
                    <a:pt x="68333" y="909625"/>
                    <a:pt x="66831" y="914925"/>
                    <a:pt x="59321" y="914925"/>
                  </a:cubicBezTo>
                  <a:cubicBezTo>
                    <a:pt x="51812" y="914925"/>
                    <a:pt x="48101" y="926941"/>
                    <a:pt x="45097" y="951678"/>
                  </a:cubicBezTo>
                  <a:cubicBezTo>
                    <a:pt x="42093" y="976416"/>
                    <a:pt x="42800" y="975709"/>
                    <a:pt x="60823" y="974207"/>
                  </a:cubicBezTo>
                  <a:cubicBezTo>
                    <a:pt x="78846" y="972705"/>
                    <a:pt x="64534" y="913424"/>
                    <a:pt x="75842" y="913424"/>
                  </a:cubicBezTo>
                  <a:cubicBezTo>
                    <a:pt x="87063" y="913424"/>
                    <a:pt x="77344" y="903706"/>
                    <a:pt x="88564" y="900702"/>
                  </a:cubicBezTo>
                  <a:cubicBezTo>
                    <a:pt x="99785" y="897697"/>
                    <a:pt x="90066" y="911215"/>
                    <a:pt x="97576" y="913424"/>
                  </a:cubicBezTo>
                  <a:cubicBezTo>
                    <a:pt x="105085" y="915632"/>
                    <a:pt x="110298" y="921640"/>
                    <a:pt x="99873" y="928443"/>
                  </a:cubicBezTo>
                  <a:cubicBezTo>
                    <a:pt x="89359" y="935245"/>
                    <a:pt x="102082" y="948763"/>
                    <a:pt x="96869" y="956979"/>
                  </a:cubicBezTo>
                  <a:cubicBezTo>
                    <a:pt x="91657" y="965195"/>
                    <a:pt x="84147" y="974207"/>
                    <a:pt x="88653" y="984013"/>
                  </a:cubicBezTo>
                  <a:cubicBezTo>
                    <a:pt x="93159" y="993731"/>
                    <a:pt x="83352" y="993025"/>
                    <a:pt x="82645" y="1005747"/>
                  </a:cubicBezTo>
                  <a:cubicBezTo>
                    <a:pt x="81850" y="1018469"/>
                    <a:pt x="89359" y="1019264"/>
                    <a:pt x="84147" y="1022268"/>
                  </a:cubicBezTo>
                  <a:cubicBezTo>
                    <a:pt x="78934" y="1025272"/>
                    <a:pt x="90861" y="1034990"/>
                    <a:pt x="83352" y="1036492"/>
                  </a:cubicBezTo>
                  <a:cubicBezTo>
                    <a:pt x="75842" y="1037994"/>
                    <a:pt x="80348" y="1047712"/>
                    <a:pt x="84854" y="1056724"/>
                  </a:cubicBezTo>
                  <a:cubicBezTo>
                    <a:pt x="89359" y="1065735"/>
                    <a:pt x="75136" y="1060435"/>
                    <a:pt x="67626" y="1066442"/>
                  </a:cubicBezTo>
                  <a:cubicBezTo>
                    <a:pt x="60116" y="1072450"/>
                    <a:pt x="75136" y="1080666"/>
                    <a:pt x="70630" y="1088971"/>
                  </a:cubicBezTo>
                  <a:cubicBezTo>
                    <a:pt x="66124" y="1097187"/>
                    <a:pt x="54109" y="1084465"/>
                    <a:pt x="48896" y="1079959"/>
                  </a:cubicBezTo>
                  <a:cubicBezTo>
                    <a:pt x="43684" y="1075453"/>
                    <a:pt x="57113" y="1066442"/>
                    <a:pt x="63915" y="1057431"/>
                  </a:cubicBezTo>
                  <a:cubicBezTo>
                    <a:pt x="70630" y="1048419"/>
                    <a:pt x="57201" y="1028187"/>
                    <a:pt x="45892" y="1032605"/>
                  </a:cubicBezTo>
                  <a:cubicBezTo>
                    <a:pt x="34672" y="1037111"/>
                    <a:pt x="57113" y="1049833"/>
                    <a:pt x="57113" y="1059639"/>
                  </a:cubicBezTo>
                  <a:cubicBezTo>
                    <a:pt x="57113" y="1069358"/>
                    <a:pt x="38383" y="1057431"/>
                    <a:pt x="39089" y="1067855"/>
                  </a:cubicBezTo>
                  <a:cubicBezTo>
                    <a:pt x="39885" y="1078369"/>
                    <a:pt x="26367" y="1074658"/>
                    <a:pt x="19565" y="1082079"/>
                  </a:cubicBezTo>
                  <a:cubicBezTo>
                    <a:pt x="12850" y="1089589"/>
                    <a:pt x="28576" y="1096304"/>
                    <a:pt x="21067" y="1098601"/>
                  </a:cubicBezTo>
                  <a:cubicBezTo>
                    <a:pt x="13557" y="1100810"/>
                    <a:pt x="835" y="1111323"/>
                    <a:pt x="40" y="1118832"/>
                  </a:cubicBezTo>
                  <a:cubicBezTo>
                    <a:pt x="-667" y="1126342"/>
                    <a:pt x="8256" y="1127844"/>
                    <a:pt x="8256" y="1120334"/>
                  </a:cubicBezTo>
                  <a:cubicBezTo>
                    <a:pt x="8256" y="1112825"/>
                    <a:pt x="20272" y="1110616"/>
                    <a:pt x="23982" y="1120334"/>
                  </a:cubicBezTo>
                  <a:cubicBezTo>
                    <a:pt x="27693" y="1130053"/>
                    <a:pt x="32993" y="1120334"/>
                    <a:pt x="43507" y="1122631"/>
                  </a:cubicBezTo>
                  <a:cubicBezTo>
                    <a:pt x="54020" y="1124840"/>
                    <a:pt x="52519" y="1140654"/>
                    <a:pt x="46511" y="1139859"/>
                  </a:cubicBezTo>
                  <a:cubicBezTo>
                    <a:pt x="40503" y="1139064"/>
                    <a:pt x="34495" y="1149577"/>
                    <a:pt x="35998" y="1160886"/>
                  </a:cubicBezTo>
                  <a:cubicBezTo>
                    <a:pt x="37499" y="1172194"/>
                    <a:pt x="58526" y="1160886"/>
                    <a:pt x="67537" y="1163890"/>
                  </a:cubicBezTo>
                  <a:cubicBezTo>
                    <a:pt x="76549" y="1166894"/>
                    <a:pt x="73545" y="1182619"/>
                    <a:pt x="68333" y="1177407"/>
                  </a:cubicBezTo>
                  <a:cubicBezTo>
                    <a:pt x="63032" y="1172194"/>
                    <a:pt x="51105" y="1163183"/>
                    <a:pt x="45804" y="1172194"/>
                  </a:cubicBezTo>
                  <a:cubicBezTo>
                    <a:pt x="40592" y="1181206"/>
                    <a:pt x="32287" y="1176700"/>
                    <a:pt x="25572" y="1173697"/>
                  </a:cubicBezTo>
                  <a:cubicBezTo>
                    <a:pt x="18858" y="1170692"/>
                    <a:pt x="-5173" y="1186507"/>
                    <a:pt x="3044" y="1192426"/>
                  </a:cubicBezTo>
                  <a:cubicBezTo>
                    <a:pt x="11260" y="1198434"/>
                    <a:pt x="10553" y="1208152"/>
                    <a:pt x="15766" y="1207445"/>
                  </a:cubicBezTo>
                  <a:cubicBezTo>
                    <a:pt x="20978" y="1206650"/>
                    <a:pt x="29283" y="1202940"/>
                    <a:pt x="32287" y="1196932"/>
                  </a:cubicBezTo>
                  <a:cubicBezTo>
                    <a:pt x="35291" y="1190924"/>
                    <a:pt x="45804" y="1184916"/>
                    <a:pt x="46511" y="1198434"/>
                  </a:cubicBezTo>
                  <a:cubicBezTo>
                    <a:pt x="47306" y="1211951"/>
                    <a:pt x="32287" y="1205236"/>
                    <a:pt x="29283" y="1212658"/>
                  </a:cubicBezTo>
                  <a:cubicBezTo>
                    <a:pt x="26279" y="1220167"/>
                    <a:pt x="20272" y="1226175"/>
                    <a:pt x="11260" y="1232889"/>
                  </a:cubicBezTo>
                  <a:cubicBezTo>
                    <a:pt x="2249" y="1239604"/>
                    <a:pt x="11260" y="1250912"/>
                    <a:pt x="18770" y="1247114"/>
                  </a:cubicBezTo>
                  <a:cubicBezTo>
                    <a:pt x="26279" y="1243314"/>
                    <a:pt x="16561" y="1256125"/>
                    <a:pt x="26986" y="1257627"/>
                  </a:cubicBezTo>
                  <a:cubicBezTo>
                    <a:pt x="36704" y="1259040"/>
                    <a:pt x="39708" y="1251619"/>
                    <a:pt x="37499" y="1244109"/>
                  </a:cubicBezTo>
                  <a:cubicBezTo>
                    <a:pt x="35202" y="1236600"/>
                    <a:pt x="42712" y="1220079"/>
                    <a:pt x="51723" y="1228384"/>
                  </a:cubicBezTo>
                  <a:cubicBezTo>
                    <a:pt x="60735" y="1236600"/>
                    <a:pt x="47218" y="1244905"/>
                    <a:pt x="47218" y="1252326"/>
                  </a:cubicBezTo>
                  <a:cubicBezTo>
                    <a:pt x="47218" y="1259836"/>
                    <a:pt x="41917" y="1269642"/>
                    <a:pt x="41917" y="1277858"/>
                  </a:cubicBezTo>
                  <a:cubicBezTo>
                    <a:pt x="41917" y="1286075"/>
                    <a:pt x="32198" y="1281569"/>
                    <a:pt x="32905" y="1290669"/>
                  </a:cubicBezTo>
                  <a:cubicBezTo>
                    <a:pt x="33612" y="1299680"/>
                    <a:pt x="11878" y="1293672"/>
                    <a:pt x="21685" y="1299680"/>
                  </a:cubicBezTo>
                  <a:cubicBezTo>
                    <a:pt x="31403" y="1305688"/>
                    <a:pt x="15677" y="1313904"/>
                    <a:pt x="20890" y="1319912"/>
                  </a:cubicBezTo>
                  <a:cubicBezTo>
                    <a:pt x="26191" y="1325920"/>
                    <a:pt x="30608" y="1311696"/>
                    <a:pt x="38913" y="1314611"/>
                  </a:cubicBezTo>
                  <a:cubicBezTo>
                    <a:pt x="47218" y="1317615"/>
                    <a:pt x="45627" y="1319912"/>
                    <a:pt x="56141" y="1315406"/>
                  </a:cubicBezTo>
                  <a:cubicBezTo>
                    <a:pt x="66654" y="1310900"/>
                    <a:pt x="72662" y="1323623"/>
                    <a:pt x="62855" y="1326627"/>
                  </a:cubicBezTo>
                  <a:cubicBezTo>
                    <a:pt x="53137" y="1329630"/>
                    <a:pt x="42624" y="1340850"/>
                    <a:pt x="47129" y="1342441"/>
                  </a:cubicBezTo>
                  <a:cubicBezTo>
                    <a:pt x="51635" y="1343942"/>
                    <a:pt x="64357" y="1334931"/>
                    <a:pt x="67361" y="1344649"/>
                  </a:cubicBezTo>
                  <a:cubicBezTo>
                    <a:pt x="70365" y="1354367"/>
                    <a:pt x="77874" y="1351452"/>
                    <a:pt x="78581" y="1340939"/>
                  </a:cubicBezTo>
                  <a:cubicBezTo>
                    <a:pt x="79288" y="1330425"/>
                    <a:pt x="97311" y="1339437"/>
                    <a:pt x="100315" y="1348448"/>
                  </a:cubicBezTo>
                  <a:cubicBezTo>
                    <a:pt x="103319" y="1357460"/>
                    <a:pt x="81585" y="1362672"/>
                    <a:pt x="70276" y="1360463"/>
                  </a:cubicBezTo>
                  <a:cubicBezTo>
                    <a:pt x="59056" y="1358166"/>
                    <a:pt x="53049" y="1370977"/>
                    <a:pt x="60558" y="1380695"/>
                  </a:cubicBezTo>
                  <a:cubicBezTo>
                    <a:pt x="68068" y="1390502"/>
                    <a:pt x="77079" y="1380695"/>
                    <a:pt x="85295" y="1372479"/>
                  </a:cubicBezTo>
                  <a:cubicBezTo>
                    <a:pt x="93512" y="1364262"/>
                    <a:pt x="134063" y="1366471"/>
                    <a:pt x="137067" y="1375483"/>
                  </a:cubicBezTo>
                  <a:cubicBezTo>
                    <a:pt x="140071" y="1384494"/>
                    <a:pt x="118337" y="1376984"/>
                    <a:pt x="116041" y="1382197"/>
                  </a:cubicBezTo>
                  <a:cubicBezTo>
                    <a:pt x="113744" y="1387498"/>
                    <a:pt x="97311" y="1392004"/>
                    <a:pt x="95014" y="1385996"/>
                  </a:cubicBezTo>
                  <a:cubicBezTo>
                    <a:pt x="92717" y="1379988"/>
                    <a:pt x="76991" y="1388205"/>
                    <a:pt x="76284" y="1398011"/>
                  </a:cubicBezTo>
                  <a:cubicBezTo>
                    <a:pt x="75577" y="1407730"/>
                    <a:pt x="63562" y="1407730"/>
                    <a:pt x="76991" y="1411529"/>
                  </a:cubicBezTo>
                  <a:cubicBezTo>
                    <a:pt x="90508" y="1415239"/>
                    <a:pt x="86709" y="1397305"/>
                    <a:pt x="107736" y="1398807"/>
                  </a:cubicBezTo>
                  <a:cubicBezTo>
                    <a:pt x="128763" y="1400308"/>
                    <a:pt x="139983" y="1379282"/>
                    <a:pt x="145990" y="1391297"/>
                  </a:cubicBezTo>
                  <a:cubicBezTo>
                    <a:pt x="151998" y="1403312"/>
                    <a:pt x="128763" y="1413030"/>
                    <a:pt x="120458" y="1405521"/>
                  </a:cubicBezTo>
                  <a:cubicBezTo>
                    <a:pt x="112241" y="1398011"/>
                    <a:pt x="102435" y="1410822"/>
                    <a:pt x="103230" y="1422042"/>
                  </a:cubicBezTo>
                  <a:cubicBezTo>
                    <a:pt x="103937" y="1433350"/>
                    <a:pt x="79199" y="1419038"/>
                    <a:pt x="67184" y="1417536"/>
                  </a:cubicBezTo>
                  <a:cubicBezTo>
                    <a:pt x="55169" y="1416035"/>
                    <a:pt x="60470" y="1428845"/>
                    <a:pt x="70895" y="1440065"/>
                  </a:cubicBezTo>
                  <a:cubicBezTo>
                    <a:pt x="81408" y="1451374"/>
                    <a:pt x="87416" y="1438563"/>
                    <a:pt x="100138" y="1446868"/>
                  </a:cubicBezTo>
                  <a:cubicBezTo>
                    <a:pt x="112860" y="1455084"/>
                    <a:pt x="112860" y="1464096"/>
                    <a:pt x="121872" y="1455880"/>
                  </a:cubicBezTo>
                  <a:cubicBezTo>
                    <a:pt x="130883" y="1447575"/>
                    <a:pt x="121872" y="1448370"/>
                    <a:pt x="115864" y="1444571"/>
                  </a:cubicBezTo>
                  <a:cubicBezTo>
                    <a:pt x="109856" y="1440860"/>
                    <a:pt x="115069" y="1428050"/>
                    <a:pt x="129381" y="1434853"/>
                  </a:cubicBezTo>
                  <a:cubicBezTo>
                    <a:pt x="143605" y="1441655"/>
                    <a:pt x="160126" y="1428845"/>
                    <a:pt x="155620" y="1410822"/>
                  </a:cubicBezTo>
                  <a:cubicBezTo>
                    <a:pt x="151115" y="1392799"/>
                    <a:pt x="168342" y="1384583"/>
                    <a:pt x="185658" y="1378575"/>
                  </a:cubicBezTo>
                  <a:cubicBezTo>
                    <a:pt x="202886" y="1372567"/>
                    <a:pt x="193875" y="1389883"/>
                    <a:pt x="181153" y="1395096"/>
                  </a:cubicBezTo>
                  <a:cubicBezTo>
                    <a:pt x="168431" y="1400397"/>
                    <a:pt x="166134" y="1404107"/>
                    <a:pt x="175852" y="1414621"/>
                  </a:cubicBezTo>
                  <a:cubicBezTo>
                    <a:pt x="185570" y="1425134"/>
                    <a:pt x="198381" y="1407818"/>
                    <a:pt x="206597" y="1416123"/>
                  </a:cubicBezTo>
                  <a:cubicBezTo>
                    <a:pt x="214813" y="1424339"/>
                    <a:pt x="191578" y="1422837"/>
                    <a:pt x="187867" y="1431142"/>
                  </a:cubicBezTo>
                  <a:cubicBezTo>
                    <a:pt x="184157" y="1439358"/>
                    <a:pt x="202091" y="1449165"/>
                    <a:pt x="189369" y="1455173"/>
                  </a:cubicBezTo>
                  <a:cubicBezTo>
                    <a:pt x="176647" y="1461180"/>
                    <a:pt x="182655" y="1430347"/>
                    <a:pt x="175145" y="1427431"/>
                  </a:cubicBezTo>
                  <a:cubicBezTo>
                    <a:pt x="167636" y="1424427"/>
                    <a:pt x="160921" y="1431230"/>
                    <a:pt x="168431" y="1448458"/>
                  </a:cubicBezTo>
                  <a:cubicBezTo>
                    <a:pt x="175940" y="1465686"/>
                    <a:pt x="159419" y="1450667"/>
                    <a:pt x="151910" y="1442450"/>
                  </a:cubicBezTo>
                  <a:cubicBezTo>
                    <a:pt x="144400" y="1434234"/>
                    <a:pt x="133887" y="1446161"/>
                    <a:pt x="142898" y="1455173"/>
                  </a:cubicBezTo>
                  <a:cubicBezTo>
                    <a:pt x="151910" y="1464184"/>
                    <a:pt x="125671" y="1454377"/>
                    <a:pt x="125671" y="1468690"/>
                  </a:cubicBezTo>
                  <a:cubicBezTo>
                    <a:pt x="125671" y="1482914"/>
                    <a:pt x="136891" y="1470898"/>
                    <a:pt x="150408" y="1473991"/>
                  </a:cubicBezTo>
                  <a:cubicBezTo>
                    <a:pt x="163925" y="1476994"/>
                    <a:pt x="157917" y="1496519"/>
                    <a:pt x="167636" y="1503940"/>
                  </a:cubicBezTo>
                  <a:cubicBezTo>
                    <a:pt x="177354" y="1511450"/>
                    <a:pt x="169137" y="1479910"/>
                    <a:pt x="179651" y="1477701"/>
                  </a:cubicBezTo>
                  <a:cubicBezTo>
                    <a:pt x="190164" y="1475404"/>
                    <a:pt x="180446" y="1501732"/>
                    <a:pt x="203682" y="1509241"/>
                  </a:cubicBezTo>
                  <a:cubicBezTo>
                    <a:pt x="226917" y="1516751"/>
                    <a:pt x="205184" y="1504736"/>
                    <a:pt x="215697" y="1497226"/>
                  </a:cubicBezTo>
                  <a:cubicBezTo>
                    <a:pt x="226210" y="1489716"/>
                    <a:pt x="239728" y="1519755"/>
                    <a:pt x="250948" y="1522758"/>
                  </a:cubicBezTo>
                  <a:cubicBezTo>
                    <a:pt x="262168" y="1525762"/>
                    <a:pt x="254658" y="1509241"/>
                    <a:pt x="246442" y="1500230"/>
                  </a:cubicBezTo>
                  <a:cubicBezTo>
                    <a:pt x="238226" y="1491307"/>
                    <a:pt x="254658" y="1496519"/>
                    <a:pt x="265967" y="1500230"/>
                  </a:cubicBezTo>
                  <a:cubicBezTo>
                    <a:pt x="277187" y="1504029"/>
                    <a:pt x="286198" y="1505531"/>
                    <a:pt x="288496" y="1497226"/>
                  </a:cubicBezTo>
                  <a:cubicBezTo>
                    <a:pt x="289379" y="1494134"/>
                    <a:pt x="291411" y="1494222"/>
                    <a:pt x="294150" y="1495018"/>
                  </a:cubicBezTo>
                  <a:cubicBezTo>
                    <a:pt x="282399" y="1487331"/>
                    <a:pt x="242643" y="1492985"/>
                    <a:pt x="237165" y="1492013"/>
                  </a:cubicBezTo>
                  <a:cubicBezTo>
                    <a:pt x="231776" y="1491130"/>
                    <a:pt x="235928" y="1401192"/>
                    <a:pt x="236989" y="1380607"/>
                  </a:cubicBezTo>
                  <a:cubicBezTo>
                    <a:pt x="236193" y="1380430"/>
                    <a:pt x="235398" y="1380165"/>
                    <a:pt x="234603" y="1380165"/>
                  </a:cubicBezTo>
                  <a:cubicBezTo>
                    <a:pt x="224885" y="1380165"/>
                    <a:pt x="203063" y="1382374"/>
                    <a:pt x="206862" y="1367443"/>
                  </a:cubicBezTo>
                  <a:cubicBezTo>
                    <a:pt x="207480" y="1364792"/>
                    <a:pt x="208982" y="1363202"/>
                    <a:pt x="210838" y="1362407"/>
                  </a:cubicBezTo>
                  <a:cubicBezTo>
                    <a:pt x="206420" y="1358432"/>
                    <a:pt x="200148" y="1353926"/>
                    <a:pt x="192638" y="1351894"/>
                  </a:cubicBezTo>
                  <a:cubicBezTo>
                    <a:pt x="177619" y="1347565"/>
                    <a:pt x="141131" y="1351629"/>
                    <a:pt x="133003" y="135268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78">
              <a:extLst>
                <a:ext uri="{FF2B5EF4-FFF2-40B4-BE49-F238E27FC236}">
                  <a16:creationId xmlns:a16="http://schemas.microsoft.com/office/drawing/2014/main" id="{95C473F2-93B2-44C6-87D6-C17DFF23983D}"/>
                </a:ext>
              </a:extLst>
            </p:cNvPr>
            <p:cNvSpPr/>
            <p:nvPr/>
          </p:nvSpPr>
          <p:spPr>
            <a:xfrm>
              <a:off x="3573492" y="4977306"/>
              <a:ext cx="291960" cy="296777"/>
            </a:xfrm>
            <a:custGeom>
              <a:avLst/>
              <a:gdLst>
                <a:gd name="connsiteX0" fmla="*/ 287572 w 291960"/>
                <a:gd name="connsiteY0" fmla="*/ 162195 h 296777"/>
                <a:gd name="connsiteX1" fmla="*/ 259124 w 291960"/>
                <a:gd name="connsiteY1" fmla="*/ 168291 h 296777"/>
                <a:gd name="connsiteX2" fmla="*/ 242868 w 291960"/>
                <a:gd name="connsiteY2" fmla="*/ 130744 h 296777"/>
                <a:gd name="connsiteX3" fmla="*/ 219544 w 291960"/>
                <a:gd name="connsiteY3" fmla="*/ 102296 h 296777"/>
                <a:gd name="connsiteX4" fmla="*/ 190124 w 291960"/>
                <a:gd name="connsiteY4" fmla="*/ 99292 h 296777"/>
                <a:gd name="connsiteX5" fmla="*/ 172808 w 291960"/>
                <a:gd name="connsiteY5" fmla="*/ 71816 h 296777"/>
                <a:gd name="connsiteX6" fmla="*/ 166712 w 291960"/>
                <a:gd name="connsiteY6" fmla="*/ 30204 h 296777"/>
                <a:gd name="connsiteX7" fmla="*/ 165299 w 291960"/>
                <a:gd name="connsiteY7" fmla="*/ 12092 h 296777"/>
                <a:gd name="connsiteX8" fmla="*/ 159556 w 291960"/>
                <a:gd name="connsiteY8" fmla="*/ 14124 h 296777"/>
                <a:gd name="connsiteX9" fmla="*/ 127574 w 291960"/>
                <a:gd name="connsiteY9" fmla="*/ 77 h 296777"/>
                <a:gd name="connsiteX10" fmla="*/ 88524 w 291960"/>
                <a:gd name="connsiteY10" fmla="*/ 4053 h 296777"/>
                <a:gd name="connsiteX11" fmla="*/ 47531 w 291960"/>
                <a:gd name="connsiteY11" fmla="*/ 11121 h 296777"/>
                <a:gd name="connsiteX12" fmla="*/ 21557 w 291960"/>
                <a:gd name="connsiteY12" fmla="*/ 43103 h 296777"/>
                <a:gd name="connsiteX13" fmla="*/ 11574 w 291960"/>
                <a:gd name="connsiteY13" fmla="*/ 95140 h 296777"/>
                <a:gd name="connsiteX14" fmla="*/ 0 w 291960"/>
                <a:gd name="connsiteY14" fmla="*/ 94874 h 296777"/>
                <a:gd name="connsiteX15" fmla="*/ 47001 w 291960"/>
                <a:gd name="connsiteY15" fmla="*/ 142936 h 296777"/>
                <a:gd name="connsiteX16" fmla="*/ 84549 w 291960"/>
                <a:gd name="connsiteY16" fmla="*/ 166348 h 296777"/>
                <a:gd name="connsiteX17" fmla="*/ 122096 w 291960"/>
                <a:gd name="connsiteY17" fmla="*/ 185608 h 296777"/>
                <a:gd name="connsiteX18" fmla="*/ 185089 w 291960"/>
                <a:gd name="connsiteY18" fmla="*/ 217060 h 296777"/>
                <a:gd name="connsiteX19" fmla="*/ 158673 w 291960"/>
                <a:gd name="connsiteY19" fmla="*/ 262735 h 296777"/>
                <a:gd name="connsiteX20" fmla="*/ 147453 w 291960"/>
                <a:gd name="connsiteY20" fmla="*/ 285087 h 296777"/>
                <a:gd name="connsiteX21" fmla="*/ 178993 w 291960"/>
                <a:gd name="connsiteY21" fmla="*/ 292155 h 296777"/>
                <a:gd name="connsiteX22" fmla="*/ 211505 w 291960"/>
                <a:gd name="connsiteY22" fmla="*/ 295247 h 296777"/>
                <a:gd name="connsiteX23" fmla="*/ 241013 w 291960"/>
                <a:gd name="connsiteY23" fmla="*/ 289151 h 296777"/>
                <a:gd name="connsiteX24" fmla="*/ 267429 w 291960"/>
                <a:gd name="connsiteY24" fmla="*/ 275899 h 296777"/>
                <a:gd name="connsiteX25" fmla="*/ 284657 w 291960"/>
                <a:gd name="connsiteY25" fmla="*/ 226159 h 296777"/>
                <a:gd name="connsiteX26" fmla="*/ 287572 w 291960"/>
                <a:gd name="connsiteY26" fmla="*/ 162195 h 2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960" h="296777">
                  <a:moveTo>
                    <a:pt x="287572" y="162195"/>
                  </a:moveTo>
                  <a:cubicBezTo>
                    <a:pt x="275380" y="156099"/>
                    <a:pt x="263188" y="168291"/>
                    <a:pt x="259124" y="168291"/>
                  </a:cubicBezTo>
                  <a:cubicBezTo>
                    <a:pt x="255060" y="168291"/>
                    <a:pt x="245960" y="141875"/>
                    <a:pt x="242868" y="130744"/>
                  </a:cubicBezTo>
                  <a:cubicBezTo>
                    <a:pt x="239776" y="119524"/>
                    <a:pt x="227672" y="97171"/>
                    <a:pt x="219544" y="102296"/>
                  </a:cubicBezTo>
                  <a:cubicBezTo>
                    <a:pt x="211416" y="107420"/>
                    <a:pt x="213448" y="100263"/>
                    <a:pt x="190124" y="99292"/>
                  </a:cubicBezTo>
                  <a:cubicBezTo>
                    <a:pt x="166712" y="98232"/>
                    <a:pt x="167772" y="94256"/>
                    <a:pt x="172808" y="71816"/>
                  </a:cubicBezTo>
                  <a:cubicBezTo>
                    <a:pt x="177844" y="49463"/>
                    <a:pt x="157612" y="35240"/>
                    <a:pt x="166712" y="30204"/>
                  </a:cubicBezTo>
                  <a:cubicBezTo>
                    <a:pt x="173603" y="26405"/>
                    <a:pt x="172985" y="21987"/>
                    <a:pt x="165299" y="12092"/>
                  </a:cubicBezTo>
                  <a:cubicBezTo>
                    <a:pt x="163443" y="13329"/>
                    <a:pt x="161411" y="14124"/>
                    <a:pt x="159556" y="14124"/>
                  </a:cubicBezTo>
                  <a:cubicBezTo>
                    <a:pt x="151516" y="14124"/>
                    <a:pt x="141533" y="77"/>
                    <a:pt x="127574" y="77"/>
                  </a:cubicBezTo>
                  <a:cubicBezTo>
                    <a:pt x="113527" y="77"/>
                    <a:pt x="98596" y="-894"/>
                    <a:pt x="88524" y="4053"/>
                  </a:cubicBezTo>
                  <a:cubicBezTo>
                    <a:pt x="78541" y="9089"/>
                    <a:pt x="59546" y="3081"/>
                    <a:pt x="47531" y="11121"/>
                  </a:cubicBezTo>
                  <a:cubicBezTo>
                    <a:pt x="35516" y="19072"/>
                    <a:pt x="20496" y="36123"/>
                    <a:pt x="21557" y="43103"/>
                  </a:cubicBezTo>
                  <a:cubicBezTo>
                    <a:pt x="22529" y="50170"/>
                    <a:pt x="17581" y="93107"/>
                    <a:pt x="11574" y="95140"/>
                  </a:cubicBezTo>
                  <a:cubicBezTo>
                    <a:pt x="9806" y="95758"/>
                    <a:pt x="5301" y="95404"/>
                    <a:pt x="0" y="94874"/>
                  </a:cubicBezTo>
                  <a:cubicBezTo>
                    <a:pt x="8040" y="108745"/>
                    <a:pt x="31717" y="133659"/>
                    <a:pt x="47001" y="142936"/>
                  </a:cubicBezTo>
                  <a:cubicBezTo>
                    <a:pt x="65289" y="154067"/>
                    <a:pt x="64229" y="164228"/>
                    <a:pt x="84549" y="166348"/>
                  </a:cubicBezTo>
                  <a:cubicBezTo>
                    <a:pt x="104869" y="168380"/>
                    <a:pt x="115029" y="176508"/>
                    <a:pt x="122096" y="185608"/>
                  </a:cubicBezTo>
                  <a:cubicBezTo>
                    <a:pt x="129164" y="194707"/>
                    <a:pt x="181025" y="209992"/>
                    <a:pt x="185089" y="217060"/>
                  </a:cubicBezTo>
                  <a:cubicBezTo>
                    <a:pt x="189153" y="224127"/>
                    <a:pt x="158673" y="244447"/>
                    <a:pt x="158673" y="262735"/>
                  </a:cubicBezTo>
                  <a:cubicBezTo>
                    <a:pt x="158673" y="281023"/>
                    <a:pt x="147453" y="278991"/>
                    <a:pt x="147453" y="285087"/>
                  </a:cubicBezTo>
                  <a:cubicBezTo>
                    <a:pt x="147453" y="291183"/>
                    <a:pt x="170776" y="287119"/>
                    <a:pt x="178993" y="292155"/>
                  </a:cubicBezTo>
                  <a:cubicBezTo>
                    <a:pt x="187121" y="297280"/>
                    <a:pt x="201345" y="289151"/>
                    <a:pt x="211505" y="295247"/>
                  </a:cubicBezTo>
                  <a:cubicBezTo>
                    <a:pt x="221665" y="301343"/>
                    <a:pt x="232885" y="287119"/>
                    <a:pt x="241013" y="289151"/>
                  </a:cubicBezTo>
                  <a:cubicBezTo>
                    <a:pt x="249141" y="291183"/>
                    <a:pt x="257269" y="274927"/>
                    <a:pt x="267429" y="275899"/>
                  </a:cubicBezTo>
                  <a:cubicBezTo>
                    <a:pt x="277589" y="276959"/>
                    <a:pt x="286689" y="240383"/>
                    <a:pt x="284657" y="226159"/>
                  </a:cubicBezTo>
                  <a:cubicBezTo>
                    <a:pt x="282448" y="212024"/>
                    <a:pt x="299764" y="168291"/>
                    <a:pt x="287572" y="16219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79">
              <a:extLst>
                <a:ext uri="{FF2B5EF4-FFF2-40B4-BE49-F238E27FC236}">
                  <a16:creationId xmlns:a16="http://schemas.microsoft.com/office/drawing/2014/main" id="{6BBE4217-D49A-4165-A111-F3E9B0E1E2A2}"/>
                </a:ext>
              </a:extLst>
            </p:cNvPr>
            <p:cNvSpPr/>
            <p:nvPr/>
          </p:nvSpPr>
          <p:spPr>
            <a:xfrm>
              <a:off x="2789953" y="3930519"/>
              <a:ext cx="109445" cy="90852"/>
            </a:xfrm>
            <a:custGeom>
              <a:avLst/>
              <a:gdLst>
                <a:gd name="connsiteX0" fmla="*/ 104321 w 109445"/>
                <a:gd name="connsiteY0" fmla="*/ 72123 h 90852"/>
                <a:gd name="connsiteX1" fmla="*/ 109445 w 109445"/>
                <a:gd name="connsiteY1" fmla="*/ 50654 h 90852"/>
                <a:gd name="connsiteX2" fmla="*/ 75962 w 109445"/>
                <a:gd name="connsiteY2" fmla="*/ 8954 h 90852"/>
                <a:gd name="connsiteX3" fmla="*/ 59176 w 109445"/>
                <a:gd name="connsiteY3" fmla="*/ 7099 h 90852"/>
                <a:gd name="connsiteX4" fmla="*/ 25692 w 109445"/>
                <a:gd name="connsiteY4" fmla="*/ 1533 h 90852"/>
                <a:gd name="connsiteX5" fmla="*/ 7050 w 109445"/>
                <a:gd name="connsiteY5" fmla="*/ 385 h 90852"/>
                <a:gd name="connsiteX6" fmla="*/ 4488 w 109445"/>
                <a:gd name="connsiteY6" fmla="*/ 13725 h 90852"/>
                <a:gd name="connsiteX7" fmla="*/ 13500 w 109445"/>
                <a:gd name="connsiteY7" fmla="*/ 42968 h 90852"/>
                <a:gd name="connsiteX8" fmla="*/ 33025 w 109445"/>
                <a:gd name="connsiteY8" fmla="*/ 39257 h 90852"/>
                <a:gd name="connsiteX9" fmla="*/ 48044 w 109445"/>
                <a:gd name="connsiteY9" fmla="*/ 51980 h 90852"/>
                <a:gd name="connsiteX10" fmla="*/ 72075 w 109445"/>
                <a:gd name="connsiteY10" fmla="*/ 73006 h 90852"/>
                <a:gd name="connsiteX11" fmla="*/ 91599 w 109445"/>
                <a:gd name="connsiteY11" fmla="*/ 90234 h 90852"/>
                <a:gd name="connsiteX12" fmla="*/ 99816 w 109445"/>
                <a:gd name="connsiteY12" fmla="*/ 90853 h 90852"/>
                <a:gd name="connsiteX13" fmla="*/ 104321 w 109445"/>
                <a:gd name="connsiteY13" fmla="*/ 72123 h 9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445" h="90852">
                  <a:moveTo>
                    <a:pt x="104321" y="72123"/>
                  </a:moveTo>
                  <a:cubicBezTo>
                    <a:pt x="103173" y="68236"/>
                    <a:pt x="103880" y="58252"/>
                    <a:pt x="109445" y="50654"/>
                  </a:cubicBezTo>
                  <a:cubicBezTo>
                    <a:pt x="97165" y="37402"/>
                    <a:pt x="83383" y="19556"/>
                    <a:pt x="75962" y="8954"/>
                  </a:cubicBezTo>
                  <a:cubicBezTo>
                    <a:pt x="68894" y="9838"/>
                    <a:pt x="62798" y="9838"/>
                    <a:pt x="59176" y="7099"/>
                  </a:cubicBezTo>
                  <a:cubicBezTo>
                    <a:pt x="51754" y="1533"/>
                    <a:pt x="33113" y="5244"/>
                    <a:pt x="25692" y="1533"/>
                  </a:cubicBezTo>
                  <a:cubicBezTo>
                    <a:pt x="21893" y="-411"/>
                    <a:pt x="14383" y="-146"/>
                    <a:pt x="7050" y="385"/>
                  </a:cubicBezTo>
                  <a:cubicBezTo>
                    <a:pt x="8817" y="5950"/>
                    <a:pt x="8022" y="11340"/>
                    <a:pt x="4488" y="13725"/>
                  </a:cubicBezTo>
                  <a:cubicBezTo>
                    <a:pt x="-2226" y="18231"/>
                    <a:pt x="-3021" y="36254"/>
                    <a:pt x="13500" y="42968"/>
                  </a:cubicBezTo>
                  <a:cubicBezTo>
                    <a:pt x="30021" y="49683"/>
                    <a:pt x="24720" y="39257"/>
                    <a:pt x="33025" y="39257"/>
                  </a:cubicBezTo>
                  <a:cubicBezTo>
                    <a:pt x="41241" y="39257"/>
                    <a:pt x="40534" y="51980"/>
                    <a:pt x="48044" y="51980"/>
                  </a:cubicBezTo>
                  <a:cubicBezTo>
                    <a:pt x="55553" y="51980"/>
                    <a:pt x="72781" y="60991"/>
                    <a:pt x="72075" y="73006"/>
                  </a:cubicBezTo>
                  <a:cubicBezTo>
                    <a:pt x="71368" y="85022"/>
                    <a:pt x="78082" y="90234"/>
                    <a:pt x="91599" y="90234"/>
                  </a:cubicBezTo>
                  <a:cubicBezTo>
                    <a:pt x="94073" y="90234"/>
                    <a:pt x="96900" y="90499"/>
                    <a:pt x="99816" y="90853"/>
                  </a:cubicBezTo>
                  <a:cubicBezTo>
                    <a:pt x="102113" y="82725"/>
                    <a:pt x="105470" y="76275"/>
                    <a:pt x="104321" y="7212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80">
              <a:extLst>
                <a:ext uri="{FF2B5EF4-FFF2-40B4-BE49-F238E27FC236}">
                  <a16:creationId xmlns:a16="http://schemas.microsoft.com/office/drawing/2014/main" id="{180445EA-EEC1-4EC9-97B8-A2BCD38972EE}"/>
                </a:ext>
              </a:extLst>
            </p:cNvPr>
            <p:cNvSpPr/>
            <p:nvPr/>
          </p:nvSpPr>
          <p:spPr>
            <a:xfrm>
              <a:off x="2889857" y="3978153"/>
              <a:ext cx="197545" cy="84435"/>
            </a:xfrm>
            <a:custGeom>
              <a:avLst/>
              <a:gdLst>
                <a:gd name="connsiteX0" fmla="*/ 176254 w 197545"/>
                <a:gd name="connsiteY0" fmla="*/ 24489 h 84435"/>
                <a:gd name="connsiteX1" fmla="*/ 128988 w 197545"/>
                <a:gd name="connsiteY1" fmla="*/ 1960 h 84435"/>
                <a:gd name="connsiteX2" fmla="*/ 81015 w 197545"/>
                <a:gd name="connsiteY2" fmla="*/ 19983 h 84435"/>
                <a:gd name="connsiteX3" fmla="*/ 27034 w 197545"/>
                <a:gd name="connsiteY3" fmla="*/ 18481 h 84435"/>
                <a:gd name="connsiteX4" fmla="*/ 9630 w 197545"/>
                <a:gd name="connsiteY4" fmla="*/ 2932 h 84435"/>
                <a:gd name="connsiteX5" fmla="*/ 4506 w 197545"/>
                <a:gd name="connsiteY5" fmla="*/ 24401 h 84435"/>
                <a:gd name="connsiteX6" fmla="*/ 0 w 197545"/>
                <a:gd name="connsiteY6" fmla="*/ 43042 h 84435"/>
                <a:gd name="connsiteX7" fmla="*/ 43555 w 197545"/>
                <a:gd name="connsiteY7" fmla="*/ 62655 h 84435"/>
                <a:gd name="connsiteX8" fmla="*/ 68293 w 197545"/>
                <a:gd name="connsiteY8" fmla="*/ 79176 h 84435"/>
                <a:gd name="connsiteX9" fmla="*/ 94532 w 197545"/>
                <a:gd name="connsiteY9" fmla="*/ 72374 h 84435"/>
                <a:gd name="connsiteX10" fmla="*/ 84814 w 197545"/>
                <a:gd name="connsiteY10" fmla="*/ 53644 h 84435"/>
                <a:gd name="connsiteX11" fmla="*/ 102837 w 197545"/>
                <a:gd name="connsiteY11" fmla="*/ 37123 h 84435"/>
                <a:gd name="connsiteX12" fmla="*/ 140385 w 197545"/>
                <a:gd name="connsiteY12" fmla="*/ 25107 h 84435"/>
                <a:gd name="connsiteX13" fmla="*/ 150103 w 197545"/>
                <a:gd name="connsiteY13" fmla="*/ 48343 h 84435"/>
                <a:gd name="connsiteX14" fmla="*/ 170070 w 197545"/>
                <a:gd name="connsiteY14" fmla="*/ 83505 h 84435"/>
                <a:gd name="connsiteX15" fmla="*/ 192863 w 197545"/>
                <a:gd name="connsiteY15" fmla="*/ 61418 h 84435"/>
                <a:gd name="connsiteX16" fmla="*/ 197546 w 197545"/>
                <a:gd name="connsiteY16" fmla="*/ 50817 h 84435"/>
                <a:gd name="connsiteX17" fmla="*/ 176254 w 197545"/>
                <a:gd name="connsiteY17" fmla="*/ 24489 h 8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545" h="84435">
                  <a:moveTo>
                    <a:pt x="176254" y="24489"/>
                  </a:moveTo>
                  <a:cubicBezTo>
                    <a:pt x="164239" y="6466"/>
                    <a:pt x="142505" y="7968"/>
                    <a:pt x="128988" y="1960"/>
                  </a:cubicBezTo>
                  <a:cubicBezTo>
                    <a:pt x="115471" y="-4047"/>
                    <a:pt x="98243" y="4257"/>
                    <a:pt x="81015" y="19983"/>
                  </a:cubicBezTo>
                  <a:cubicBezTo>
                    <a:pt x="63787" y="35709"/>
                    <a:pt x="41965" y="26698"/>
                    <a:pt x="27034" y="18481"/>
                  </a:cubicBezTo>
                  <a:cubicBezTo>
                    <a:pt x="22617" y="16008"/>
                    <a:pt x="16344" y="10088"/>
                    <a:pt x="9630" y="2932"/>
                  </a:cubicBezTo>
                  <a:cubicBezTo>
                    <a:pt x="3975" y="10530"/>
                    <a:pt x="3357" y="20513"/>
                    <a:pt x="4506" y="24401"/>
                  </a:cubicBezTo>
                  <a:cubicBezTo>
                    <a:pt x="5654" y="28553"/>
                    <a:pt x="2297" y="35002"/>
                    <a:pt x="0" y="43042"/>
                  </a:cubicBezTo>
                  <a:cubicBezTo>
                    <a:pt x="14842" y="44897"/>
                    <a:pt x="34191" y="51435"/>
                    <a:pt x="43555" y="62655"/>
                  </a:cubicBezTo>
                  <a:cubicBezTo>
                    <a:pt x="54775" y="76172"/>
                    <a:pt x="61578" y="67161"/>
                    <a:pt x="68293" y="79176"/>
                  </a:cubicBezTo>
                  <a:cubicBezTo>
                    <a:pt x="75007" y="91192"/>
                    <a:pt x="90822" y="79883"/>
                    <a:pt x="94532" y="72374"/>
                  </a:cubicBezTo>
                  <a:cubicBezTo>
                    <a:pt x="98331" y="64864"/>
                    <a:pt x="86316" y="61860"/>
                    <a:pt x="84814" y="53644"/>
                  </a:cubicBezTo>
                  <a:cubicBezTo>
                    <a:pt x="83312" y="45427"/>
                    <a:pt x="99833" y="48343"/>
                    <a:pt x="102837" y="37123"/>
                  </a:cubicBezTo>
                  <a:cubicBezTo>
                    <a:pt x="105841" y="25903"/>
                    <a:pt x="129871" y="20602"/>
                    <a:pt x="140385" y="25107"/>
                  </a:cubicBezTo>
                  <a:cubicBezTo>
                    <a:pt x="150898" y="29613"/>
                    <a:pt x="159910" y="37123"/>
                    <a:pt x="150103" y="48343"/>
                  </a:cubicBezTo>
                  <a:cubicBezTo>
                    <a:pt x="142858" y="56736"/>
                    <a:pt x="157612" y="71755"/>
                    <a:pt x="170070" y="83505"/>
                  </a:cubicBezTo>
                  <a:cubicBezTo>
                    <a:pt x="178727" y="74582"/>
                    <a:pt x="188711" y="64422"/>
                    <a:pt x="192863" y="61418"/>
                  </a:cubicBezTo>
                  <a:cubicBezTo>
                    <a:pt x="195160" y="59740"/>
                    <a:pt x="196574" y="55764"/>
                    <a:pt x="197546" y="50817"/>
                  </a:cubicBezTo>
                  <a:cubicBezTo>
                    <a:pt x="191450" y="48255"/>
                    <a:pt x="184558" y="37034"/>
                    <a:pt x="176254" y="2448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81">
              <a:extLst>
                <a:ext uri="{FF2B5EF4-FFF2-40B4-BE49-F238E27FC236}">
                  <a16:creationId xmlns:a16="http://schemas.microsoft.com/office/drawing/2014/main" id="{60D43539-8CD6-4457-9248-5286197A47B2}"/>
                </a:ext>
              </a:extLst>
            </p:cNvPr>
            <p:cNvSpPr/>
            <p:nvPr/>
          </p:nvSpPr>
          <p:spPr>
            <a:xfrm>
              <a:off x="3024234" y="3882374"/>
              <a:ext cx="403077" cy="570046"/>
            </a:xfrm>
            <a:custGeom>
              <a:avLst/>
              <a:gdLst>
                <a:gd name="connsiteX0" fmla="*/ 62727 w 403077"/>
                <a:gd name="connsiteY0" fmla="*/ 414289 h 570046"/>
                <a:gd name="connsiteX1" fmla="*/ 88524 w 403077"/>
                <a:gd name="connsiteY1" fmla="*/ 414289 h 570046"/>
                <a:gd name="connsiteX2" fmla="*/ 112732 w 403077"/>
                <a:gd name="connsiteY2" fmla="*/ 433107 h 570046"/>
                <a:gd name="connsiteX3" fmla="*/ 114234 w 403077"/>
                <a:gd name="connsiteY3" fmla="*/ 434786 h 570046"/>
                <a:gd name="connsiteX4" fmla="*/ 143389 w 403077"/>
                <a:gd name="connsiteY4" fmla="*/ 433902 h 570046"/>
                <a:gd name="connsiteX5" fmla="*/ 163355 w 403077"/>
                <a:gd name="connsiteY5" fmla="*/ 462174 h 570046"/>
                <a:gd name="connsiteX6" fmla="*/ 184559 w 403077"/>
                <a:gd name="connsiteY6" fmla="*/ 483377 h 570046"/>
                <a:gd name="connsiteX7" fmla="*/ 197546 w 403077"/>
                <a:gd name="connsiteY7" fmla="*/ 504581 h 570046"/>
                <a:gd name="connsiteX8" fmla="*/ 236419 w 403077"/>
                <a:gd name="connsiteY8" fmla="*/ 509263 h 570046"/>
                <a:gd name="connsiteX9" fmla="*/ 256385 w 403077"/>
                <a:gd name="connsiteY9" fmla="*/ 506878 h 570046"/>
                <a:gd name="connsiteX10" fmla="*/ 278737 w 403077"/>
                <a:gd name="connsiteY10" fmla="*/ 505729 h 570046"/>
                <a:gd name="connsiteX11" fmla="*/ 303475 w 403077"/>
                <a:gd name="connsiteY11" fmla="*/ 525696 h 570046"/>
                <a:gd name="connsiteX12" fmla="*/ 285805 w 403077"/>
                <a:gd name="connsiteY12" fmla="*/ 553967 h 570046"/>
                <a:gd name="connsiteX13" fmla="*/ 305949 w 403077"/>
                <a:gd name="connsiteY13" fmla="*/ 570047 h 570046"/>
                <a:gd name="connsiteX14" fmla="*/ 307627 w 403077"/>
                <a:gd name="connsiteY14" fmla="*/ 569870 h 570046"/>
                <a:gd name="connsiteX15" fmla="*/ 320614 w 403077"/>
                <a:gd name="connsiteY15" fmla="*/ 523929 h 570046"/>
                <a:gd name="connsiteX16" fmla="*/ 327594 w 403077"/>
                <a:gd name="connsiteY16" fmla="*/ 477811 h 570046"/>
                <a:gd name="connsiteX17" fmla="*/ 305949 w 403077"/>
                <a:gd name="connsiteY17" fmla="*/ 422947 h 570046"/>
                <a:gd name="connsiteX18" fmla="*/ 329007 w 403077"/>
                <a:gd name="connsiteY18" fmla="*/ 404748 h 570046"/>
                <a:gd name="connsiteX19" fmla="*/ 322205 w 403077"/>
                <a:gd name="connsiteY19" fmla="*/ 390877 h 570046"/>
                <a:gd name="connsiteX20" fmla="*/ 313458 w 403077"/>
                <a:gd name="connsiteY20" fmla="*/ 372324 h 570046"/>
                <a:gd name="connsiteX21" fmla="*/ 364523 w 403077"/>
                <a:gd name="connsiteY21" fmla="*/ 368614 h 570046"/>
                <a:gd name="connsiteX22" fmla="*/ 402424 w 403077"/>
                <a:gd name="connsiteY22" fmla="*/ 356068 h 570046"/>
                <a:gd name="connsiteX23" fmla="*/ 396329 w 403077"/>
                <a:gd name="connsiteY23" fmla="*/ 338840 h 570046"/>
                <a:gd name="connsiteX24" fmla="*/ 397654 w 403077"/>
                <a:gd name="connsiteY24" fmla="*/ 313484 h 570046"/>
                <a:gd name="connsiteX25" fmla="*/ 384490 w 403077"/>
                <a:gd name="connsiteY25" fmla="*/ 287422 h 570046"/>
                <a:gd name="connsiteX26" fmla="*/ 392618 w 403077"/>
                <a:gd name="connsiteY26" fmla="*/ 225490 h 570046"/>
                <a:gd name="connsiteX27" fmla="*/ 353038 w 403077"/>
                <a:gd name="connsiteY27" fmla="*/ 214977 h 570046"/>
                <a:gd name="connsiteX28" fmla="*/ 305684 w 403077"/>
                <a:gd name="connsiteY28" fmla="*/ 194303 h 570046"/>
                <a:gd name="connsiteX29" fmla="*/ 247816 w 403077"/>
                <a:gd name="connsiteY29" fmla="*/ 189179 h 570046"/>
                <a:gd name="connsiteX30" fmla="*/ 225817 w 403077"/>
                <a:gd name="connsiteY30" fmla="*/ 144475 h 570046"/>
                <a:gd name="connsiteX31" fmla="*/ 210975 w 403077"/>
                <a:gd name="connsiteY31" fmla="*/ 122123 h 570046"/>
                <a:gd name="connsiteX32" fmla="*/ 195072 w 403077"/>
                <a:gd name="connsiteY32" fmla="*/ 114702 h 570046"/>
                <a:gd name="connsiteX33" fmla="*/ 200196 w 403077"/>
                <a:gd name="connsiteY33" fmla="*/ 99153 h 570046"/>
                <a:gd name="connsiteX34" fmla="*/ 205232 w 403077"/>
                <a:gd name="connsiteY34" fmla="*/ 74062 h 570046"/>
                <a:gd name="connsiteX35" fmla="*/ 235005 w 403077"/>
                <a:gd name="connsiteY35" fmla="*/ 35807 h 570046"/>
                <a:gd name="connsiteX36" fmla="*/ 245254 w 403077"/>
                <a:gd name="connsiteY36" fmla="*/ 29270 h 570046"/>
                <a:gd name="connsiteX37" fmla="*/ 253470 w 403077"/>
                <a:gd name="connsiteY37" fmla="*/ 22732 h 570046"/>
                <a:gd name="connsiteX38" fmla="*/ 261686 w 403077"/>
                <a:gd name="connsiteY38" fmla="*/ 1705 h 570046"/>
                <a:gd name="connsiteX39" fmla="*/ 223432 w 403077"/>
                <a:gd name="connsiteY39" fmla="*/ 19728 h 570046"/>
                <a:gd name="connsiteX40" fmla="*/ 194189 w 403077"/>
                <a:gd name="connsiteY40" fmla="*/ 36956 h 570046"/>
                <a:gd name="connsiteX41" fmla="*/ 163443 w 403077"/>
                <a:gd name="connsiteY41" fmla="*/ 46762 h 570046"/>
                <a:gd name="connsiteX42" fmla="*/ 147718 w 403077"/>
                <a:gd name="connsiteY42" fmla="*/ 44554 h 570046"/>
                <a:gd name="connsiteX43" fmla="*/ 116177 w 403077"/>
                <a:gd name="connsiteY43" fmla="*/ 73797 h 570046"/>
                <a:gd name="connsiteX44" fmla="*/ 104162 w 403077"/>
                <a:gd name="connsiteY44" fmla="*/ 106044 h 570046"/>
                <a:gd name="connsiteX45" fmla="*/ 70413 w 403077"/>
                <a:gd name="connsiteY45" fmla="*/ 145093 h 570046"/>
                <a:gd name="connsiteX46" fmla="*/ 63080 w 403077"/>
                <a:gd name="connsiteY46" fmla="*/ 146772 h 570046"/>
                <a:gd name="connsiteX47" fmla="*/ 58398 w 403077"/>
                <a:gd name="connsiteY47" fmla="*/ 157374 h 570046"/>
                <a:gd name="connsiteX48" fmla="*/ 35604 w 403077"/>
                <a:gd name="connsiteY48" fmla="*/ 179461 h 570046"/>
                <a:gd name="connsiteX49" fmla="*/ 46471 w 403077"/>
                <a:gd name="connsiteY49" fmla="*/ 189974 h 570046"/>
                <a:gd name="connsiteX50" fmla="*/ 53185 w 403077"/>
                <a:gd name="connsiteY50" fmla="*/ 216302 h 570046"/>
                <a:gd name="connsiteX51" fmla="*/ 53185 w 403077"/>
                <a:gd name="connsiteY51" fmla="*/ 235032 h 570046"/>
                <a:gd name="connsiteX52" fmla="*/ 59193 w 403077"/>
                <a:gd name="connsiteY52" fmla="*/ 287510 h 570046"/>
                <a:gd name="connsiteX53" fmla="*/ 51684 w 403077"/>
                <a:gd name="connsiteY53" fmla="*/ 316753 h 570046"/>
                <a:gd name="connsiteX54" fmla="*/ 23942 w 403077"/>
                <a:gd name="connsiteY54" fmla="*/ 339282 h 570046"/>
                <a:gd name="connsiteX55" fmla="*/ 6715 w 403077"/>
                <a:gd name="connsiteY55" fmla="*/ 361016 h 570046"/>
                <a:gd name="connsiteX56" fmla="*/ 0 w 403077"/>
                <a:gd name="connsiteY56" fmla="*/ 375151 h 570046"/>
                <a:gd name="connsiteX57" fmla="*/ 41789 w 403077"/>
                <a:gd name="connsiteY57" fmla="*/ 398563 h 570046"/>
                <a:gd name="connsiteX58" fmla="*/ 62727 w 403077"/>
                <a:gd name="connsiteY58" fmla="*/ 414289 h 57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03077" h="570046">
                  <a:moveTo>
                    <a:pt x="62727" y="414289"/>
                  </a:moveTo>
                  <a:cubicBezTo>
                    <a:pt x="72092" y="419767"/>
                    <a:pt x="85432" y="418265"/>
                    <a:pt x="88524" y="414289"/>
                  </a:cubicBezTo>
                  <a:cubicBezTo>
                    <a:pt x="91617" y="410402"/>
                    <a:pt x="100275" y="418972"/>
                    <a:pt x="112732" y="433107"/>
                  </a:cubicBezTo>
                  <a:cubicBezTo>
                    <a:pt x="113262" y="433726"/>
                    <a:pt x="113704" y="434256"/>
                    <a:pt x="114234" y="434786"/>
                  </a:cubicBezTo>
                  <a:cubicBezTo>
                    <a:pt x="124747" y="432489"/>
                    <a:pt x="137999" y="430545"/>
                    <a:pt x="143389" y="433902"/>
                  </a:cubicBezTo>
                  <a:cubicBezTo>
                    <a:pt x="152753" y="439822"/>
                    <a:pt x="150456" y="460937"/>
                    <a:pt x="163355" y="462174"/>
                  </a:cubicBezTo>
                  <a:cubicBezTo>
                    <a:pt x="176342" y="463322"/>
                    <a:pt x="185707" y="476310"/>
                    <a:pt x="184559" y="483377"/>
                  </a:cubicBezTo>
                  <a:cubicBezTo>
                    <a:pt x="183410" y="490445"/>
                    <a:pt x="198694" y="493979"/>
                    <a:pt x="197546" y="504581"/>
                  </a:cubicBezTo>
                  <a:cubicBezTo>
                    <a:pt x="196397" y="515183"/>
                    <a:pt x="231736" y="512797"/>
                    <a:pt x="236419" y="509263"/>
                  </a:cubicBezTo>
                  <a:cubicBezTo>
                    <a:pt x="241101" y="505729"/>
                    <a:pt x="250555" y="503344"/>
                    <a:pt x="256385" y="506878"/>
                  </a:cubicBezTo>
                  <a:cubicBezTo>
                    <a:pt x="262305" y="510412"/>
                    <a:pt x="272907" y="503344"/>
                    <a:pt x="278737" y="505729"/>
                  </a:cubicBezTo>
                  <a:cubicBezTo>
                    <a:pt x="284657" y="508115"/>
                    <a:pt x="308157" y="517568"/>
                    <a:pt x="303475" y="525696"/>
                  </a:cubicBezTo>
                  <a:cubicBezTo>
                    <a:pt x="298792" y="533912"/>
                    <a:pt x="282271" y="546899"/>
                    <a:pt x="285805" y="553967"/>
                  </a:cubicBezTo>
                  <a:cubicBezTo>
                    <a:pt x="288632" y="559533"/>
                    <a:pt x="300913" y="562979"/>
                    <a:pt x="305949" y="570047"/>
                  </a:cubicBezTo>
                  <a:cubicBezTo>
                    <a:pt x="306479" y="570047"/>
                    <a:pt x="307009" y="570047"/>
                    <a:pt x="307627" y="569870"/>
                  </a:cubicBezTo>
                  <a:cubicBezTo>
                    <a:pt x="316639" y="567926"/>
                    <a:pt x="320614" y="533912"/>
                    <a:pt x="320614" y="523929"/>
                  </a:cubicBezTo>
                  <a:cubicBezTo>
                    <a:pt x="320614" y="513946"/>
                    <a:pt x="324590" y="487883"/>
                    <a:pt x="327594" y="477811"/>
                  </a:cubicBezTo>
                  <a:cubicBezTo>
                    <a:pt x="333248" y="458110"/>
                    <a:pt x="305949" y="444327"/>
                    <a:pt x="305949" y="422947"/>
                  </a:cubicBezTo>
                  <a:cubicBezTo>
                    <a:pt x="305949" y="401656"/>
                    <a:pt x="316815" y="413494"/>
                    <a:pt x="329007" y="404748"/>
                  </a:cubicBezTo>
                  <a:cubicBezTo>
                    <a:pt x="341199" y="395913"/>
                    <a:pt x="328301" y="392202"/>
                    <a:pt x="322205" y="390877"/>
                  </a:cubicBezTo>
                  <a:cubicBezTo>
                    <a:pt x="316109" y="389552"/>
                    <a:pt x="311426" y="378685"/>
                    <a:pt x="313458" y="372324"/>
                  </a:cubicBezTo>
                  <a:cubicBezTo>
                    <a:pt x="315490" y="365875"/>
                    <a:pt x="352685" y="368614"/>
                    <a:pt x="364523" y="368614"/>
                  </a:cubicBezTo>
                  <a:cubicBezTo>
                    <a:pt x="376362" y="368614"/>
                    <a:pt x="402071" y="357835"/>
                    <a:pt x="402424" y="356068"/>
                  </a:cubicBezTo>
                  <a:cubicBezTo>
                    <a:pt x="402778" y="354389"/>
                    <a:pt x="405516" y="345908"/>
                    <a:pt x="396329" y="338840"/>
                  </a:cubicBezTo>
                  <a:cubicBezTo>
                    <a:pt x="387229" y="331772"/>
                    <a:pt x="390586" y="321612"/>
                    <a:pt x="397654" y="313484"/>
                  </a:cubicBezTo>
                  <a:cubicBezTo>
                    <a:pt x="404721" y="305356"/>
                    <a:pt x="393236" y="297228"/>
                    <a:pt x="384490" y="287422"/>
                  </a:cubicBezTo>
                  <a:cubicBezTo>
                    <a:pt x="375743" y="277615"/>
                    <a:pt x="382458" y="242099"/>
                    <a:pt x="392618" y="225490"/>
                  </a:cubicBezTo>
                  <a:cubicBezTo>
                    <a:pt x="402778" y="208969"/>
                    <a:pt x="371944" y="212680"/>
                    <a:pt x="353038" y="214977"/>
                  </a:cubicBezTo>
                  <a:cubicBezTo>
                    <a:pt x="334132" y="217362"/>
                    <a:pt x="317876" y="209853"/>
                    <a:pt x="305684" y="194303"/>
                  </a:cubicBezTo>
                  <a:cubicBezTo>
                    <a:pt x="293492" y="178754"/>
                    <a:pt x="276971" y="188561"/>
                    <a:pt x="247816" y="189179"/>
                  </a:cubicBezTo>
                  <a:cubicBezTo>
                    <a:pt x="218749" y="189886"/>
                    <a:pt x="224492" y="157020"/>
                    <a:pt x="225817" y="144475"/>
                  </a:cubicBezTo>
                  <a:cubicBezTo>
                    <a:pt x="227142" y="131930"/>
                    <a:pt x="210975" y="130251"/>
                    <a:pt x="210975" y="122123"/>
                  </a:cubicBezTo>
                  <a:cubicBezTo>
                    <a:pt x="210975" y="113995"/>
                    <a:pt x="202493" y="113995"/>
                    <a:pt x="195072" y="114702"/>
                  </a:cubicBezTo>
                  <a:cubicBezTo>
                    <a:pt x="187651" y="115409"/>
                    <a:pt x="195072" y="105602"/>
                    <a:pt x="200196" y="99153"/>
                  </a:cubicBezTo>
                  <a:cubicBezTo>
                    <a:pt x="205232" y="92703"/>
                    <a:pt x="204967" y="87667"/>
                    <a:pt x="205232" y="74062"/>
                  </a:cubicBezTo>
                  <a:cubicBezTo>
                    <a:pt x="205585" y="60545"/>
                    <a:pt x="225199" y="49059"/>
                    <a:pt x="235005" y="35807"/>
                  </a:cubicBezTo>
                  <a:cubicBezTo>
                    <a:pt x="237391" y="32627"/>
                    <a:pt x="241101" y="30506"/>
                    <a:pt x="245254" y="29270"/>
                  </a:cubicBezTo>
                  <a:cubicBezTo>
                    <a:pt x="246490" y="26089"/>
                    <a:pt x="248876" y="23615"/>
                    <a:pt x="253470" y="22732"/>
                  </a:cubicBezTo>
                  <a:cubicBezTo>
                    <a:pt x="268489" y="19728"/>
                    <a:pt x="275999" y="10010"/>
                    <a:pt x="261686" y="1705"/>
                  </a:cubicBezTo>
                  <a:cubicBezTo>
                    <a:pt x="247462" y="-6512"/>
                    <a:pt x="239158" y="17519"/>
                    <a:pt x="223432" y="19728"/>
                  </a:cubicBezTo>
                  <a:cubicBezTo>
                    <a:pt x="207706" y="22025"/>
                    <a:pt x="204702" y="31743"/>
                    <a:pt x="194189" y="36956"/>
                  </a:cubicBezTo>
                  <a:cubicBezTo>
                    <a:pt x="183675" y="42257"/>
                    <a:pt x="164150" y="37751"/>
                    <a:pt x="163443" y="46762"/>
                  </a:cubicBezTo>
                  <a:cubicBezTo>
                    <a:pt x="162648" y="56569"/>
                    <a:pt x="156729" y="46762"/>
                    <a:pt x="147718" y="44554"/>
                  </a:cubicBezTo>
                  <a:cubicBezTo>
                    <a:pt x="138706" y="42257"/>
                    <a:pt x="115471" y="62577"/>
                    <a:pt x="116177" y="73797"/>
                  </a:cubicBezTo>
                  <a:cubicBezTo>
                    <a:pt x="116884" y="85017"/>
                    <a:pt x="120683" y="95530"/>
                    <a:pt x="104162" y="106044"/>
                  </a:cubicBezTo>
                  <a:cubicBezTo>
                    <a:pt x="87641" y="116557"/>
                    <a:pt x="77923" y="136082"/>
                    <a:pt x="70413" y="145093"/>
                  </a:cubicBezTo>
                  <a:cubicBezTo>
                    <a:pt x="68116" y="147832"/>
                    <a:pt x="65642" y="148009"/>
                    <a:pt x="63080" y="146772"/>
                  </a:cubicBezTo>
                  <a:cubicBezTo>
                    <a:pt x="62109" y="151719"/>
                    <a:pt x="60695" y="155695"/>
                    <a:pt x="58398" y="157374"/>
                  </a:cubicBezTo>
                  <a:cubicBezTo>
                    <a:pt x="54246" y="160378"/>
                    <a:pt x="44262" y="170538"/>
                    <a:pt x="35604" y="179461"/>
                  </a:cubicBezTo>
                  <a:cubicBezTo>
                    <a:pt x="39845" y="183525"/>
                    <a:pt x="43732" y="187147"/>
                    <a:pt x="46471" y="189974"/>
                  </a:cubicBezTo>
                  <a:cubicBezTo>
                    <a:pt x="56984" y="201283"/>
                    <a:pt x="50182" y="210294"/>
                    <a:pt x="53185" y="216302"/>
                  </a:cubicBezTo>
                  <a:cubicBezTo>
                    <a:pt x="56189" y="222310"/>
                    <a:pt x="59193" y="231321"/>
                    <a:pt x="53185" y="235032"/>
                  </a:cubicBezTo>
                  <a:cubicBezTo>
                    <a:pt x="47178" y="238742"/>
                    <a:pt x="52390" y="280001"/>
                    <a:pt x="59193" y="287510"/>
                  </a:cubicBezTo>
                  <a:cubicBezTo>
                    <a:pt x="65907" y="295020"/>
                    <a:pt x="59193" y="301734"/>
                    <a:pt x="51684" y="316753"/>
                  </a:cubicBezTo>
                  <a:cubicBezTo>
                    <a:pt x="44174" y="331772"/>
                    <a:pt x="37459" y="338487"/>
                    <a:pt x="23942" y="339282"/>
                  </a:cubicBezTo>
                  <a:cubicBezTo>
                    <a:pt x="10425" y="340077"/>
                    <a:pt x="11220" y="361016"/>
                    <a:pt x="6715" y="361016"/>
                  </a:cubicBezTo>
                  <a:cubicBezTo>
                    <a:pt x="3092" y="361016"/>
                    <a:pt x="530" y="368614"/>
                    <a:pt x="0" y="375151"/>
                  </a:cubicBezTo>
                  <a:cubicBezTo>
                    <a:pt x="12634" y="385753"/>
                    <a:pt x="35251" y="398563"/>
                    <a:pt x="41789" y="398563"/>
                  </a:cubicBezTo>
                  <a:cubicBezTo>
                    <a:pt x="48680" y="398652"/>
                    <a:pt x="53362" y="408812"/>
                    <a:pt x="62727" y="41428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82">
              <a:extLst>
                <a:ext uri="{FF2B5EF4-FFF2-40B4-BE49-F238E27FC236}">
                  <a16:creationId xmlns:a16="http://schemas.microsoft.com/office/drawing/2014/main" id="{4B9564FF-1FD7-49C3-AA67-06C4058F31EB}"/>
                </a:ext>
              </a:extLst>
            </p:cNvPr>
            <p:cNvSpPr/>
            <p:nvPr/>
          </p:nvSpPr>
          <p:spPr>
            <a:xfrm>
              <a:off x="3343569" y="4645316"/>
              <a:ext cx="410776" cy="460721"/>
            </a:xfrm>
            <a:custGeom>
              <a:avLst/>
              <a:gdLst>
                <a:gd name="connsiteX0" fmla="*/ 409446 w 410776"/>
                <a:gd name="connsiteY0" fmla="*/ 277115 h 460721"/>
                <a:gd name="connsiteX1" fmla="*/ 389480 w 410776"/>
                <a:gd name="connsiteY1" fmla="*/ 244073 h 460721"/>
                <a:gd name="connsiteX2" fmla="*/ 361474 w 410776"/>
                <a:gd name="connsiteY2" fmla="*/ 227022 h 460721"/>
                <a:gd name="connsiteX3" fmla="*/ 324456 w 410776"/>
                <a:gd name="connsiteY3" fmla="*/ 210059 h 460721"/>
                <a:gd name="connsiteX4" fmla="*/ 320480 w 410776"/>
                <a:gd name="connsiteY4" fmla="*/ 182053 h 460721"/>
                <a:gd name="connsiteX5" fmla="*/ 315444 w 410776"/>
                <a:gd name="connsiteY5" fmla="*/ 155990 h 460721"/>
                <a:gd name="connsiteX6" fmla="*/ 302457 w 410776"/>
                <a:gd name="connsiteY6" fmla="*/ 133020 h 460721"/>
                <a:gd name="connsiteX7" fmla="*/ 265440 w 410776"/>
                <a:gd name="connsiteY7" fmla="*/ 124980 h 460721"/>
                <a:gd name="connsiteX8" fmla="*/ 237433 w 410776"/>
                <a:gd name="connsiteY8" fmla="*/ 111993 h 460721"/>
                <a:gd name="connsiteX9" fmla="*/ 223386 w 410776"/>
                <a:gd name="connsiteY9" fmla="*/ 100066 h 460721"/>
                <a:gd name="connsiteX10" fmla="*/ 199355 w 410776"/>
                <a:gd name="connsiteY10" fmla="*/ 95030 h 460721"/>
                <a:gd name="connsiteX11" fmla="*/ 159334 w 410776"/>
                <a:gd name="connsiteY11" fmla="*/ 71000 h 460721"/>
                <a:gd name="connsiteX12" fmla="*/ 148290 w 410776"/>
                <a:gd name="connsiteY12" fmla="*/ 5004 h 460721"/>
                <a:gd name="connsiteX13" fmla="*/ 116308 w 410776"/>
                <a:gd name="connsiteY13" fmla="*/ 3060 h 460721"/>
                <a:gd name="connsiteX14" fmla="*/ 76287 w 410776"/>
                <a:gd name="connsiteY14" fmla="*/ 21083 h 460721"/>
                <a:gd name="connsiteX15" fmla="*/ 47309 w 410776"/>
                <a:gd name="connsiteY15" fmla="*/ 36102 h 460721"/>
                <a:gd name="connsiteX16" fmla="*/ 18331 w 410776"/>
                <a:gd name="connsiteY16" fmla="*/ 43082 h 460721"/>
                <a:gd name="connsiteX17" fmla="*/ 7022 w 410776"/>
                <a:gd name="connsiteY17" fmla="*/ 40520 h 460721"/>
                <a:gd name="connsiteX18" fmla="*/ 30346 w 410776"/>
                <a:gd name="connsiteY18" fmla="*/ 88139 h 460721"/>
                <a:gd name="connsiteX19" fmla="*/ 21334 w 410776"/>
                <a:gd name="connsiteY19" fmla="*/ 106162 h 460721"/>
                <a:gd name="connsiteX20" fmla="*/ 24338 w 410776"/>
                <a:gd name="connsiteY20" fmla="*/ 154135 h 460721"/>
                <a:gd name="connsiteX21" fmla="*/ 16299 w 410776"/>
                <a:gd name="connsiteY21" fmla="*/ 182141 h 460721"/>
                <a:gd name="connsiteX22" fmla="*/ 8347 w 410776"/>
                <a:gd name="connsiteY22" fmla="*/ 211119 h 460721"/>
                <a:gd name="connsiteX23" fmla="*/ 21334 w 410776"/>
                <a:gd name="connsiteY23" fmla="*/ 227110 h 460721"/>
                <a:gd name="connsiteX24" fmla="*/ 3311 w 410776"/>
                <a:gd name="connsiteY24" fmla="*/ 254145 h 460721"/>
                <a:gd name="connsiteX25" fmla="*/ 484 w 410776"/>
                <a:gd name="connsiteY25" fmla="*/ 268015 h 460721"/>
                <a:gd name="connsiteX26" fmla="*/ 14355 w 410776"/>
                <a:gd name="connsiteY26" fmla="*/ 284095 h 460721"/>
                <a:gd name="connsiteX27" fmla="*/ 22395 w 410776"/>
                <a:gd name="connsiteY27" fmla="*/ 320140 h 460721"/>
                <a:gd name="connsiteX28" fmla="*/ 36442 w 410776"/>
                <a:gd name="connsiteY28" fmla="*/ 339135 h 460721"/>
                <a:gd name="connsiteX29" fmla="*/ 29463 w 410776"/>
                <a:gd name="connsiteY29" fmla="*/ 363078 h 460721"/>
                <a:gd name="connsiteX30" fmla="*/ 41478 w 410776"/>
                <a:gd name="connsiteY30" fmla="*/ 391084 h 460721"/>
                <a:gd name="connsiteX31" fmla="*/ 53493 w 410776"/>
                <a:gd name="connsiteY31" fmla="*/ 422094 h 460721"/>
                <a:gd name="connsiteX32" fmla="*/ 61444 w 410776"/>
                <a:gd name="connsiteY32" fmla="*/ 459112 h 460721"/>
                <a:gd name="connsiteX33" fmla="*/ 107474 w 410776"/>
                <a:gd name="connsiteY33" fmla="*/ 432077 h 460721"/>
                <a:gd name="connsiteX34" fmla="*/ 137512 w 410776"/>
                <a:gd name="connsiteY34" fmla="*/ 431017 h 460721"/>
                <a:gd name="connsiteX35" fmla="*/ 176562 w 410776"/>
                <a:gd name="connsiteY35" fmla="*/ 447008 h 460721"/>
                <a:gd name="connsiteX36" fmla="*/ 196528 w 410776"/>
                <a:gd name="connsiteY36" fmla="*/ 426953 h 460721"/>
                <a:gd name="connsiteX37" fmla="*/ 241586 w 410776"/>
                <a:gd name="connsiteY37" fmla="*/ 426953 h 460721"/>
                <a:gd name="connsiteX38" fmla="*/ 251569 w 410776"/>
                <a:gd name="connsiteY38" fmla="*/ 374916 h 460721"/>
                <a:gd name="connsiteX39" fmla="*/ 277543 w 410776"/>
                <a:gd name="connsiteY39" fmla="*/ 342934 h 460721"/>
                <a:gd name="connsiteX40" fmla="*/ 318537 w 410776"/>
                <a:gd name="connsiteY40" fmla="*/ 335866 h 460721"/>
                <a:gd name="connsiteX41" fmla="*/ 357586 w 410776"/>
                <a:gd name="connsiteY41" fmla="*/ 331891 h 460721"/>
                <a:gd name="connsiteX42" fmla="*/ 389568 w 410776"/>
                <a:gd name="connsiteY42" fmla="*/ 345938 h 460721"/>
                <a:gd name="connsiteX43" fmla="*/ 405559 w 410776"/>
                <a:gd name="connsiteY43" fmla="*/ 320936 h 460721"/>
                <a:gd name="connsiteX44" fmla="*/ 409446 w 410776"/>
                <a:gd name="connsiteY44" fmla="*/ 277115 h 46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0776" h="460721">
                  <a:moveTo>
                    <a:pt x="409446" y="277115"/>
                  </a:moveTo>
                  <a:cubicBezTo>
                    <a:pt x="404411" y="262096"/>
                    <a:pt x="389480" y="260064"/>
                    <a:pt x="389480" y="244073"/>
                  </a:cubicBezTo>
                  <a:cubicBezTo>
                    <a:pt x="389480" y="228082"/>
                    <a:pt x="383472" y="226050"/>
                    <a:pt x="361474" y="227022"/>
                  </a:cubicBezTo>
                  <a:cubicBezTo>
                    <a:pt x="339475" y="228082"/>
                    <a:pt x="325428" y="223046"/>
                    <a:pt x="324456" y="210059"/>
                  </a:cubicBezTo>
                  <a:cubicBezTo>
                    <a:pt x="323484" y="197072"/>
                    <a:pt x="310409" y="187089"/>
                    <a:pt x="320480" y="182053"/>
                  </a:cubicBezTo>
                  <a:cubicBezTo>
                    <a:pt x="330463" y="177017"/>
                    <a:pt x="313412" y="168094"/>
                    <a:pt x="315444" y="155990"/>
                  </a:cubicBezTo>
                  <a:cubicBezTo>
                    <a:pt x="317388" y="143975"/>
                    <a:pt x="309437" y="139028"/>
                    <a:pt x="302457" y="133020"/>
                  </a:cubicBezTo>
                  <a:cubicBezTo>
                    <a:pt x="295478" y="127012"/>
                    <a:pt x="265440" y="136024"/>
                    <a:pt x="265440" y="124980"/>
                  </a:cubicBezTo>
                  <a:cubicBezTo>
                    <a:pt x="265440" y="113937"/>
                    <a:pt x="247416" y="111993"/>
                    <a:pt x="237433" y="111993"/>
                  </a:cubicBezTo>
                  <a:cubicBezTo>
                    <a:pt x="227450" y="111993"/>
                    <a:pt x="234429" y="99006"/>
                    <a:pt x="223386" y="100066"/>
                  </a:cubicBezTo>
                  <a:cubicBezTo>
                    <a:pt x="212431" y="101038"/>
                    <a:pt x="214374" y="92998"/>
                    <a:pt x="199355" y="95030"/>
                  </a:cubicBezTo>
                  <a:cubicBezTo>
                    <a:pt x="184336" y="97062"/>
                    <a:pt x="175325" y="89994"/>
                    <a:pt x="159334" y="71000"/>
                  </a:cubicBezTo>
                  <a:cubicBezTo>
                    <a:pt x="143343" y="52005"/>
                    <a:pt x="145286" y="14987"/>
                    <a:pt x="148290" y="5004"/>
                  </a:cubicBezTo>
                  <a:cubicBezTo>
                    <a:pt x="151294" y="-4980"/>
                    <a:pt x="129295" y="3060"/>
                    <a:pt x="116308" y="3060"/>
                  </a:cubicBezTo>
                  <a:cubicBezTo>
                    <a:pt x="103321" y="3060"/>
                    <a:pt x="90334" y="13043"/>
                    <a:pt x="76287" y="21083"/>
                  </a:cubicBezTo>
                  <a:cubicBezTo>
                    <a:pt x="62328" y="29123"/>
                    <a:pt x="54288" y="29034"/>
                    <a:pt x="47309" y="36102"/>
                  </a:cubicBezTo>
                  <a:cubicBezTo>
                    <a:pt x="40329" y="43082"/>
                    <a:pt x="29286" y="47146"/>
                    <a:pt x="18331" y="43082"/>
                  </a:cubicBezTo>
                  <a:cubicBezTo>
                    <a:pt x="15238" y="41933"/>
                    <a:pt x="11263" y="41138"/>
                    <a:pt x="7022" y="40520"/>
                  </a:cubicBezTo>
                  <a:cubicBezTo>
                    <a:pt x="12942" y="55274"/>
                    <a:pt x="27165" y="79393"/>
                    <a:pt x="30346" y="88139"/>
                  </a:cubicBezTo>
                  <a:cubicBezTo>
                    <a:pt x="34322" y="99183"/>
                    <a:pt x="25310" y="102098"/>
                    <a:pt x="21334" y="106162"/>
                  </a:cubicBezTo>
                  <a:cubicBezTo>
                    <a:pt x="17359" y="110138"/>
                    <a:pt x="23278" y="146184"/>
                    <a:pt x="24338" y="154135"/>
                  </a:cubicBezTo>
                  <a:cubicBezTo>
                    <a:pt x="25310" y="162086"/>
                    <a:pt x="10291" y="177105"/>
                    <a:pt x="16299" y="182141"/>
                  </a:cubicBezTo>
                  <a:cubicBezTo>
                    <a:pt x="22306" y="187089"/>
                    <a:pt x="8347" y="202108"/>
                    <a:pt x="8347" y="211119"/>
                  </a:cubicBezTo>
                  <a:cubicBezTo>
                    <a:pt x="8347" y="220131"/>
                    <a:pt x="21334" y="220131"/>
                    <a:pt x="21334" y="227110"/>
                  </a:cubicBezTo>
                  <a:cubicBezTo>
                    <a:pt x="21334" y="234178"/>
                    <a:pt x="10291" y="250169"/>
                    <a:pt x="3311" y="254145"/>
                  </a:cubicBezTo>
                  <a:cubicBezTo>
                    <a:pt x="-399" y="256265"/>
                    <a:pt x="-399" y="261919"/>
                    <a:pt x="484" y="268015"/>
                  </a:cubicBezTo>
                  <a:cubicBezTo>
                    <a:pt x="2605" y="267309"/>
                    <a:pt x="4018" y="276408"/>
                    <a:pt x="14355" y="284095"/>
                  </a:cubicBezTo>
                  <a:cubicBezTo>
                    <a:pt x="26370" y="293106"/>
                    <a:pt x="12323" y="308125"/>
                    <a:pt x="22395" y="320140"/>
                  </a:cubicBezTo>
                  <a:cubicBezTo>
                    <a:pt x="32378" y="332156"/>
                    <a:pt x="43421" y="333128"/>
                    <a:pt x="36442" y="339135"/>
                  </a:cubicBezTo>
                  <a:cubicBezTo>
                    <a:pt x="29463" y="345143"/>
                    <a:pt x="37414" y="357070"/>
                    <a:pt x="29463" y="363078"/>
                  </a:cubicBezTo>
                  <a:cubicBezTo>
                    <a:pt x="21511" y="369085"/>
                    <a:pt x="32466" y="387108"/>
                    <a:pt x="41478" y="391084"/>
                  </a:cubicBezTo>
                  <a:cubicBezTo>
                    <a:pt x="50489" y="395060"/>
                    <a:pt x="44482" y="413082"/>
                    <a:pt x="53493" y="422094"/>
                  </a:cubicBezTo>
                  <a:cubicBezTo>
                    <a:pt x="62505" y="431105"/>
                    <a:pt x="58441" y="452132"/>
                    <a:pt x="61444" y="459112"/>
                  </a:cubicBezTo>
                  <a:cubicBezTo>
                    <a:pt x="64448" y="466091"/>
                    <a:pt x="91483" y="449128"/>
                    <a:pt x="107474" y="432077"/>
                  </a:cubicBezTo>
                  <a:cubicBezTo>
                    <a:pt x="123465" y="415114"/>
                    <a:pt x="122493" y="429073"/>
                    <a:pt x="137512" y="431017"/>
                  </a:cubicBezTo>
                  <a:cubicBezTo>
                    <a:pt x="152531" y="433049"/>
                    <a:pt x="169494" y="433049"/>
                    <a:pt x="176562" y="447008"/>
                  </a:cubicBezTo>
                  <a:cubicBezTo>
                    <a:pt x="183541" y="460967"/>
                    <a:pt x="191581" y="433049"/>
                    <a:pt x="196528" y="426953"/>
                  </a:cubicBezTo>
                  <a:cubicBezTo>
                    <a:pt x="201564" y="420945"/>
                    <a:pt x="235578" y="428985"/>
                    <a:pt x="241586" y="426953"/>
                  </a:cubicBezTo>
                  <a:cubicBezTo>
                    <a:pt x="247593" y="424921"/>
                    <a:pt x="252629" y="381984"/>
                    <a:pt x="251569" y="374916"/>
                  </a:cubicBezTo>
                  <a:cubicBezTo>
                    <a:pt x="250597" y="367937"/>
                    <a:pt x="265528" y="350886"/>
                    <a:pt x="277543" y="342934"/>
                  </a:cubicBezTo>
                  <a:cubicBezTo>
                    <a:pt x="289559" y="334895"/>
                    <a:pt x="308553" y="340902"/>
                    <a:pt x="318537" y="335866"/>
                  </a:cubicBezTo>
                  <a:cubicBezTo>
                    <a:pt x="328520" y="330831"/>
                    <a:pt x="343539" y="331891"/>
                    <a:pt x="357586" y="331891"/>
                  </a:cubicBezTo>
                  <a:cubicBezTo>
                    <a:pt x="371545" y="331891"/>
                    <a:pt x="381617" y="345938"/>
                    <a:pt x="389568" y="345938"/>
                  </a:cubicBezTo>
                  <a:cubicBezTo>
                    <a:pt x="397520" y="345938"/>
                    <a:pt x="407591" y="332951"/>
                    <a:pt x="405559" y="320936"/>
                  </a:cubicBezTo>
                  <a:cubicBezTo>
                    <a:pt x="403439" y="309097"/>
                    <a:pt x="414482" y="292134"/>
                    <a:pt x="409446" y="27711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83">
              <a:extLst>
                <a:ext uri="{FF2B5EF4-FFF2-40B4-BE49-F238E27FC236}">
                  <a16:creationId xmlns:a16="http://schemas.microsoft.com/office/drawing/2014/main" id="{F9B6D91C-288D-464D-8A13-ABB818800068}"/>
                </a:ext>
              </a:extLst>
            </p:cNvPr>
            <p:cNvSpPr/>
            <p:nvPr/>
          </p:nvSpPr>
          <p:spPr>
            <a:xfrm>
              <a:off x="2944739" y="4314651"/>
              <a:ext cx="430166" cy="632252"/>
            </a:xfrm>
            <a:custGeom>
              <a:avLst/>
              <a:gdLst>
                <a:gd name="connsiteX0" fmla="*/ 398166 w 430166"/>
                <a:gd name="connsiteY0" fmla="*/ 599741 h 632252"/>
                <a:gd name="connsiteX1" fmla="*/ 399314 w 430166"/>
                <a:gd name="connsiteY1" fmla="*/ 598592 h 632252"/>
                <a:gd name="connsiteX2" fmla="*/ 402141 w 430166"/>
                <a:gd name="connsiteY2" fmla="*/ 584722 h 632252"/>
                <a:gd name="connsiteX3" fmla="*/ 420164 w 430166"/>
                <a:gd name="connsiteY3" fmla="*/ 557687 h 632252"/>
                <a:gd name="connsiteX4" fmla="*/ 407177 w 430166"/>
                <a:gd name="connsiteY4" fmla="*/ 541696 h 632252"/>
                <a:gd name="connsiteX5" fmla="*/ 415129 w 430166"/>
                <a:gd name="connsiteY5" fmla="*/ 512718 h 632252"/>
                <a:gd name="connsiteX6" fmla="*/ 423168 w 430166"/>
                <a:gd name="connsiteY6" fmla="*/ 484712 h 632252"/>
                <a:gd name="connsiteX7" fmla="*/ 420164 w 430166"/>
                <a:gd name="connsiteY7" fmla="*/ 436739 h 632252"/>
                <a:gd name="connsiteX8" fmla="*/ 429176 w 430166"/>
                <a:gd name="connsiteY8" fmla="*/ 418716 h 632252"/>
                <a:gd name="connsiteX9" fmla="*/ 405852 w 430166"/>
                <a:gd name="connsiteY9" fmla="*/ 371097 h 632252"/>
                <a:gd name="connsiteX10" fmla="*/ 373163 w 430166"/>
                <a:gd name="connsiteY10" fmla="*/ 372687 h 632252"/>
                <a:gd name="connsiteX11" fmla="*/ 365124 w 430166"/>
                <a:gd name="connsiteY11" fmla="*/ 328690 h 632252"/>
                <a:gd name="connsiteX12" fmla="*/ 350105 w 430166"/>
                <a:gd name="connsiteY12" fmla="*/ 331694 h 632252"/>
                <a:gd name="connsiteX13" fmla="*/ 314059 w 430166"/>
                <a:gd name="connsiteY13" fmla="*/ 336729 h 632252"/>
                <a:gd name="connsiteX14" fmla="*/ 296036 w 430166"/>
                <a:gd name="connsiteY14" fmla="*/ 317734 h 632252"/>
                <a:gd name="connsiteX15" fmla="*/ 279073 w 430166"/>
                <a:gd name="connsiteY15" fmla="*/ 304747 h 632252"/>
                <a:gd name="connsiteX16" fmla="*/ 265026 w 430166"/>
                <a:gd name="connsiteY16" fmla="*/ 275769 h 632252"/>
                <a:gd name="connsiteX17" fmla="*/ 256014 w 430166"/>
                <a:gd name="connsiteY17" fmla="*/ 246791 h 632252"/>
                <a:gd name="connsiteX18" fmla="*/ 261050 w 430166"/>
                <a:gd name="connsiteY18" fmla="*/ 224793 h 632252"/>
                <a:gd name="connsiteX19" fmla="*/ 276069 w 430166"/>
                <a:gd name="connsiteY19" fmla="*/ 206770 h 632252"/>
                <a:gd name="connsiteX20" fmla="*/ 287024 w 430166"/>
                <a:gd name="connsiteY20" fmla="*/ 174788 h 632252"/>
                <a:gd name="connsiteX21" fmla="*/ 317063 w 430166"/>
                <a:gd name="connsiteY21" fmla="*/ 154821 h 632252"/>
                <a:gd name="connsiteX22" fmla="*/ 358056 w 430166"/>
                <a:gd name="connsiteY22" fmla="*/ 139802 h 632252"/>
                <a:gd name="connsiteX23" fmla="*/ 385444 w 430166"/>
                <a:gd name="connsiteY23" fmla="*/ 137947 h 632252"/>
                <a:gd name="connsiteX24" fmla="*/ 365301 w 430166"/>
                <a:gd name="connsiteY24" fmla="*/ 121867 h 632252"/>
                <a:gd name="connsiteX25" fmla="*/ 382970 w 430166"/>
                <a:gd name="connsiteY25" fmla="*/ 93596 h 632252"/>
                <a:gd name="connsiteX26" fmla="*/ 358233 w 430166"/>
                <a:gd name="connsiteY26" fmla="*/ 73629 h 632252"/>
                <a:gd name="connsiteX27" fmla="*/ 335881 w 430166"/>
                <a:gd name="connsiteY27" fmla="*/ 74778 h 632252"/>
                <a:gd name="connsiteX28" fmla="*/ 315914 w 430166"/>
                <a:gd name="connsiteY28" fmla="*/ 77164 h 632252"/>
                <a:gd name="connsiteX29" fmla="*/ 277041 w 430166"/>
                <a:gd name="connsiteY29" fmla="*/ 72481 h 632252"/>
                <a:gd name="connsiteX30" fmla="*/ 264054 w 430166"/>
                <a:gd name="connsiteY30" fmla="*/ 51277 h 632252"/>
                <a:gd name="connsiteX31" fmla="*/ 242850 w 430166"/>
                <a:gd name="connsiteY31" fmla="*/ 30074 h 632252"/>
                <a:gd name="connsiteX32" fmla="*/ 222884 w 430166"/>
                <a:gd name="connsiteY32" fmla="*/ 1803 h 632252"/>
                <a:gd name="connsiteX33" fmla="*/ 193729 w 430166"/>
                <a:gd name="connsiteY33" fmla="*/ 2686 h 632252"/>
                <a:gd name="connsiteX34" fmla="*/ 201592 w 430166"/>
                <a:gd name="connsiteY34" fmla="*/ 26805 h 632252"/>
                <a:gd name="connsiteX35" fmla="*/ 182862 w 430166"/>
                <a:gd name="connsiteY35" fmla="*/ 61173 h 632252"/>
                <a:gd name="connsiteX36" fmla="*/ 116336 w 430166"/>
                <a:gd name="connsiteY36" fmla="*/ 97218 h 632252"/>
                <a:gd name="connsiteX37" fmla="*/ 85856 w 430166"/>
                <a:gd name="connsiteY37" fmla="*/ 151199 h 632252"/>
                <a:gd name="connsiteX38" fmla="*/ 61649 w 430166"/>
                <a:gd name="connsiteY38" fmla="*/ 152789 h 632252"/>
                <a:gd name="connsiteX39" fmla="*/ 35851 w 430166"/>
                <a:gd name="connsiteY39" fmla="*/ 145721 h 632252"/>
                <a:gd name="connsiteX40" fmla="*/ 35851 w 430166"/>
                <a:gd name="connsiteY40" fmla="*/ 128494 h 632252"/>
                <a:gd name="connsiteX41" fmla="*/ 29314 w 430166"/>
                <a:gd name="connsiteY41" fmla="*/ 111089 h 632252"/>
                <a:gd name="connsiteX42" fmla="*/ 1307 w 430166"/>
                <a:gd name="connsiteY42" fmla="*/ 140597 h 632252"/>
                <a:gd name="connsiteX43" fmla="*/ 14029 w 430166"/>
                <a:gd name="connsiteY43" fmla="*/ 187068 h 632252"/>
                <a:gd name="connsiteX44" fmla="*/ 3516 w 430166"/>
                <a:gd name="connsiteY44" fmla="*/ 196080 h 632252"/>
                <a:gd name="connsiteX45" fmla="*/ 40269 w 430166"/>
                <a:gd name="connsiteY45" fmla="*/ 225323 h 632252"/>
                <a:gd name="connsiteX46" fmla="*/ 74018 w 430166"/>
                <a:gd name="connsiteY46" fmla="*/ 271882 h 632252"/>
                <a:gd name="connsiteX47" fmla="*/ 98048 w 430166"/>
                <a:gd name="connsiteY47" fmla="*/ 323654 h 632252"/>
                <a:gd name="connsiteX48" fmla="*/ 150527 w 430166"/>
                <a:gd name="connsiteY48" fmla="*/ 423399 h 632252"/>
                <a:gd name="connsiteX49" fmla="*/ 170759 w 430166"/>
                <a:gd name="connsiteY49" fmla="*/ 466954 h 632252"/>
                <a:gd name="connsiteX50" fmla="*/ 183481 w 430166"/>
                <a:gd name="connsiteY50" fmla="*/ 497699 h 632252"/>
                <a:gd name="connsiteX51" fmla="*/ 236754 w 430166"/>
                <a:gd name="connsiteY51" fmla="*/ 535247 h 632252"/>
                <a:gd name="connsiteX52" fmla="*/ 334290 w 430166"/>
                <a:gd name="connsiteY52" fmla="*/ 595235 h 632252"/>
                <a:gd name="connsiteX53" fmla="*/ 374842 w 430166"/>
                <a:gd name="connsiteY53" fmla="*/ 625980 h 632252"/>
                <a:gd name="connsiteX54" fmla="*/ 376786 w 430166"/>
                <a:gd name="connsiteY54" fmla="*/ 632253 h 632252"/>
                <a:gd name="connsiteX55" fmla="*/ 384119 w 430166"/>
                <a:gd name="connsiteY55" fmla="*/ 626952 h 632252"/>
                <a:gd name="connsiteX56" fmla="*/ 398166 w 430166"/>
                <a:gd name="connsiteY56" fmla="*/ 599741 h 63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30166" h="632252">
                  <a:moveTo>
                    <a:pt x="398166" y="599741"/>
                  </a:moveTo>
                  <a:cubicBezTo>
                    <a:pt x="398608" y="599034"/>
                    <a:pt x="398961" y="598681"/>
                    <a:pt x="399314" y="598592"/>
                  </a:cubicBezTo>
                  <a:cubicBezTo>
                    <a:pt x="398431" y="592496"/>
                    <a:pt x="398519" y="586754"/>
                    <a:pt x="402141" y="584722"/>
                  </a:cubicBezTo>
                  <a:cubicBezTo>
                    <a:pt x="409121" y="580746"/>
                    <a:pt x="420164" y="564755"/>
                    <a:pt x="420164" y="557687"/>
                  </a:cubicBezTo>
                  <a:cubicBezTo>
                    <a:pt x="420164" y="550708"/>
                    <a:pt x="407177" y="550708"/>
                    <a:pt x="407177" y="541696"/>
                  </a:cubicBezTo>
                  <a:cubicBezTo>
                    <a:pt x="407177" y="532685"/>
                    <a:pt x="421136" y="517666"/>
                    <a:pt x="415129" y="512718"/>
                  </a:cubicBezTo>
                  <a:cubicBezTo>
                    <a:pt x="409121" y="507682"/>
                    <a:pt x="424140" y="492663"/>
                    <a:pt x="423168" y="484712"/>
                  </a:cubicBezTo>
                  <a:cubicBezTo>
                    <a:pt x="422197" y="476672"/>
                    <a:pt x="416189" y="440715"/>
                    <a:pt x="420164" y="436739"/>
                  </a:cubicBezTo>
                  <a:cubicBezTo>
                    <a:pt x="424140" y="432764"/>
                    <a:pt x="433152" y="429760"/>
                    <a:pt x="429176" y="418716"/>
                  </a:cubicBezTo>
                  <a:cubicBezTo>
                    <a:pt x="425995" y="409970"/>
                    <a:pt x="411772" y="385851"/>
                    <a:pt x="405852" y="371097"/>
                  </a:cubicBezTo>
                  <a:cubicBezTo>
                    <a:pt x="394720" y="369506"/>
                    <a:pt x="381115" y="369771"/>
                    <a:pt x="373163" y="372687"/>
                  </a:cubicBezTo>
                  <a:cubicBezTo>
                    <a:pt x="362208" y="376663"/>
                    <a:pt x="365124" y="341677"/>
                    <a:pt x="365124" y="328690"/>
                  </a:cubicBezTo>
                  <a:cubicBezTo>
                    <a:pt x="365124" y="315703"/>
                    <a:pt x="354169" y="322682"/>
                    <a:pt x="350105" y="331694"/>
                  </a:cubicBezTo>
                  <a:cubicBezTo>
                    <a:pt x="346129" y="340705"/>
                    <a:pt x="330138" y="336729"/>
                    <a:pt x="314059" y="336729"/>
                  </a:cubicBezTo>
                  <a:cubicBezTo>
                    <a:pt x="298068" y="336729"/>
                    <a:pt x="306019" y="316763"/>
                    <a:pt x="296036" y="317734"/>
                  </a:cubicBezTo>
                  <a:cubicBezTo>
                    <a:pt x="286052" y="318795"/>
                    <a:pt x="278013" y="314731"/>
                    <a:pt x="279073" y="304747"/>
                  </a:cubicBezTo>
                  <a:cubicBezTo>
                    <a:pt x="280045" y="294676"/>
                    <a:pt x="272093" y="286725"/>
                    <a:pt x="265026" y="275769"/>
                  </a:cubicBezTo>
                  <a:cubicBezTo>
                    <a:pt x="258046" y="264726"/>
                    <a:pt x="250006" y="253771"/>
                    <a:pt x="256014" y="246791"/>
                  </a:cubicBezTo>
                  <a:cubicBezTo>
                    <a:pt x="262022" y="239723"/>
                    <a:pt x="252039" y="233804"/>
                    <a:pt x="261050" y="224793"/>
                  </a:cubicBezTo>
                  <a:cubicBezTo>
                    <a:pt x="270062" y="215781"/>
                    <a:pt x="279073" y="218785"/>
                    <a:pt x="276069" y="206770"/>
                  </a:cubicBezTo>
                  <a:cubicBezTo>
                    <a:pt x="273065" y="194754"/>
                    <a:pt x="286052" y="187775"/>
                    <a:pt x="287024" y="174788"/>
                  </a:cubicBezTo>
                  <a:cubicBezTo>
                    <a:pt x="287996" y="161801"/>
                    <a:pt x="303015" y="165776"/>
                    <a:pt x="317063" y="154821"/>
                  </a:cubicBezTo>
                  <a:cubicBezTo>
                    <a:pt x="331022" y="143778"/>
                    <a:pt x="346041" y="149785"/>
                    <a:pt x="358056" y="139802"/>
                  </a:cubicBezTo>
                  <a:cubicBezTo>
                    <a:pt x="369364" y="130437"/>
                    <a:pt x="377051" y="138565"/>
                    <a:pt x="385444" y="137947"/>
                  </a:cubicBezTo>
                  <a:cubicBezTo>
                    <a:pt x="380408" y="130967"/>
                    <a:pt x="368128" y="127433"/>
                    <a:pt x="365301" y="121867"/>
                  </a:cubicBezTo>
                  <a:cubicBezTo>
                    <a:pt x="361767" y="114799"/>
                    <a:pt x="378288" y="101812"/>
                    <a:pt x="382970" y="93596"/>
                  </a:cubicBezTo>
                  <a:cubicBezTo>
                    <a:pt x="387652" y="85380"/>
                    <a:pt x="364152" y="75927"/>
                    <a:pt x="358233" y="73629"/>
                  </a:cubicBezTo>
                  <a:cubicBezTo>
                    <a:pt x="352313" y="71333"/>
                    <a:pt x="341712" y="78312"/>
                    <a:pt x="335881" y="74778"/>
                  </a:cubicBezTo>
                  <a:cubicBezTo>
                    <a:pt x="329961" y="71244"/>
                    <a:pt x="320597" y="73629"/>
                    <a:pt x="315914" y="77164"/>
                  </a:cubicBezTo>
                  <a:cubicBezTo>
                    <a:pt x="311232" y="80697"/>
                    <a:pt x="275893" y="83083"/>
                    <a:pt x="277041" y="72481"/>
                  </a:cubicBezTo>
                  <a:cubicBezTo>
                    <a:pt x="278189" y="61879"/>
                    <a:pt x="262905" y="58345"/>
                    <a:pt x="264054" y="51277"/>
                  </a:cubicBezTo>
                  <a:cubicBezTo>
                    <a:pt x="265202" y="44210"/>
                    <a:pt x="255837" y="31311"/>
                    <a:pt x="242850" y="30074"/>
                  </a:cubicBezTo>
                  <a:cubicBezTo>
                    <a:pt x="229863" y="28925"/>
                    <a:pt x="232249" y="7722"/>
                    <a:pt x="222884" y="1803"/>
                  </a:cubicBezTo>
                  <a:cubicBezTo>
                    <a:pt x="217494" y="-1554"/>
                    <a:pt x="204242" y="389"/>
                    <a:pt x="193729" y="2686"/>
                  </a:cubicBezTo>
                  <a:cubicBezTo>
                    <a:pt x="205037" y="15408"/>
                    <a:pt x="209013" y="20798"/>
                    <a:pt x="201592" y="26805"/>
                  </a:cubicBezTo>
                  <a:cubicBezTo>
                    <a:pt x="191697" y="34756"/>
                    <a:pt x="201592" y="36170"/>
                    <a:pt x="182862" y="61173"/>
                  </a:cubicBezTo>
                  <a:cubicBezTo>
                    <a:pt x="164044" y="86263"/>
                    <a:pt x="132062" y="92448"/>
                    <a:pt x="116336" y="97218"/>
                  </a:cubicBezTo>
                  <a:cubicBezTo>
                    <a:pt x="100699" y="101901"/>
                    <a:pt x="94426" y="130790"/>
                    <a:pt x="85856" y="151199"/>
                  </a:cubicBezTo>
                  <a:cubicBezTo>
                    <a:pt x="77287" y="171519"/>
                    <a:pt x="70219" y="164451"/>
                    <a:pt x="61649" y="152789"/>
                  </a:cubicBezTo>
                  <a:cubicBezTo>
                    <a:pt x="53079" y="141039"/>
                    <a:pt x="46011" y="155086"/>
                    <a:pt x="35851" y="145721"/>
                  </a:cubicBezTo>
                  <a:cubicBezTo>
                    <a:pt x="25691" y="136356"/>
                    <a:pt x="30374" y="136356"/>
                    <a:pt x="35851" y="128494"/>
                  </a:cubicBezTo>
                  <a:cubicBezTo>
                    <a:pt x="38767" y="124253"/>
                    <a:pt x="35498" y="117538"/>
                    <a:pt x="29314" y="111089"/>
                  </a:cubicBezTo>
                  <a:cubicBezTo>
                    <a:pt x="18182" y="113386"/>
                    <a:pt x="6873" y="128847"/>
                    <a:pt x="1307" y="140597"/>
                  </a:cubicBezTo>
                  <a:cubicBezTo>
                    <a:pt x="-4700" y="153319"/>
                    <a:pt x="11821" y="178145"/>
                    <a:pt x="14029" y="187068"/>
                  </a:cubicBezTo>
                  <a:cubicBezTo>
                    <a:pt x="16238" y="196080"/>
                    <a:pt x="5018" y="187863"/>
                    <a:pt x="3516" y="196080"/>
                  </a:cubicBezTo>
                  <a:cubicBezTo>
                    <a:pt x="2014" y="204296"/>
                    <a:pt x="28254" y="216311"/>
                    <a:pt x="40269" y="225323"/>
                  </a:cubicBezTo>
                  <a:cubicBezTo>
                    <a:pt x="52284" y="234334"/>
                    <a:pt x="62798" y="259867"/>
                    <a:pt x="74018" y="271882"/>
                  </a:cubicBezTo>
                  <a:cubicBezTo>
                    <a:pt x="85238" y="283897"/>
                    <a:pt x="86033" y="294411"/>
                    <a:pt x="98048" y="323654"/>
                  </a:cubicBezTo>
                  <a:cubicBezTo>
                    <a:pt x="110063" y="352897"/>
                    <a:pt x="134094" y="402460"/>
                    <a:pt x="150527" y="423399"/>
                  </a:cubicBezTo>
                  <a:cubicBezTo>
                    <a:pt x="167048" y="444425"/>
                    <a:pt x="174558" y="460946"/>
                    <a:pt x="170759" y="466954"/>
                  </a:cubicBezTo>
                  <a:cubicBezTo>
                    <a:pt x="166960" y="472962"/>
                    <a:pt x="171465" y="489483"/>
                    <a:pt x="183481" y="497699"/>
                  </a:cubicBezTo>
                  <a:cubicBezTo>
                    <a:pt x="195496" y="505915"/>
                    <a:pt x="205214" y="519433"/>
                    <a:pt x="236754" y="535247"/>
                  </a:cubicBezTo>
                  <a:cubicBezTo>
                    <a:pt x="268294" y="550973"/>
                    <a:pt x="325986" y="581011"/>
                    <a:pt x="334290" y="595235"/>
                  </a:cubicBezTo>
                  <a:cubicBezTo>
                    <a:pt x="342507" y="609459"/>
                    <a:pt x="369541" y="622976"/>
                    <a:pt x="374842" y="625980"/>
                  </a:cubicBezTo>
                  <a:cubicBezTo>
                    <a:pt x="376256" y="626775"/>
                    <a:pt x="376697" y="629161"/>
                    <a:pt x="376786" y="632253"/>
                  </a:cubicBezTo>
                  <a:cubicBezTo>
                    <a:pt x="379878" y="629691"/>
                    <a:pt x="382528" y="627747"/>
                    <a:pt x="384119" y="626952"/>
                  </a:cubicBezTo>
                  <a:cubicBezTo>
                    <a:pt x="394190" y="621828"/>
                    <a:pt x="395162" y="604777"/>
                    <a:pt x="398166" y="59974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84">
              <a:extLst>
                <a:ext uri="{FF2B5EF4-FFF2-40B4-BE49-F238E27FC236}">
                  <a16:creationId xmlns:a16="http://schemas.microsoft.com/office/drawing/2014/main" id="{F73E43D8-D1B7-43B9-A04E-A109D8DBC6CF}"/>
                </a:ext>
              </a:extLst>
            </p:cNvPr>
            <p:cNvSpPr/>
            <p:nvPr/>
          </p:nvSpPr>
          <p:spPr>
            <a:xfrm>
              <a:off x="3216083" y="3894328"/>
              <a:ext cx="465635" cy="390943"/>
            </a:xfrm>
            <a:custGeom>
              <a:avLst/>
              <a:gdLst>
                <a:gd name="connsiteX0" fmla="*/ 43068 w 465635"/>
                <a:gd name="connsiteY0" fmla="*/ 23942 h 390943"/>
                <a:gd name="connsiteX1" fmla="*/ 13295 w 465635"/>
                <a:gd name="connsiteY1" fmla="*/ 62197 h 390943"/>
                <a:gd name="connsiteX2" fmla="*/ 8259 w 465635"/>
                <a:gd name="connsiteY2" fmla="*/ 87287 h 390943"/>
                <a:gd name="connsiteX3" fmla="*/ 3135 w 465635"/>
                <a:gd name="connsiteY3" fmla="*/ 102837 h 390943"/>
                <a:gd name="connsiteX4" fmla="*/ 19037 w 465635"/>
                <a:gd name="connsiteY4" fmla="*/ 110258 h 390943"/>
                <a:gd name="connsiteX5" fmla="*/ 33880 w 465635"/>
                <a:gd name="connsiteY5" fmla="*/ 132610 h 390943"/>
                <a:gd name="connsiteX6" fmla="*/ 55878 w 465635"/>
                <a:gd name="connsiteY6" fmla="*/ 177314 h 390943"/>
                <a:gd name="connsiteX7" fmla="*/ 113746 w 465635"/>
                <a:gd name="connsiteY7" fmla="*/ 182438 h 390943"/>
                <a:gd name="connsiteX8" fmla="*/ 161101 w 465635"/>
                <a:gd name="connsiteY8" fmla="*/ 203112 h 390943"/>
                <a:gd name="connsiteX9" fmla="*/ 200680 w 465635"/>
                <a:gd name="connsiteY9" fmla="*/ 213625 h 390943"/>
                <a:gd name="connsiteX10" fmla="*/ 192552 w 465635"/>
                <a:gd name="connsiteY10" fmla="*/ 275557 h 390943"/>
                <a:gd name="connsiteX11" fmla="*/ 205716 w 465635"/>
                <a:gd name="connsiteY11" fmla="*/ 301619 h 390943"/>
                <a:gd name="connsiteX12" fmla="*/ 204391 w 465635"/>
                <a:gd name="connsiteY12" fmla="*/ 326975 h 390943"/>
                <a:gd name="connsiteX13" fmla="*/ 210487 w 465635"/>
                <a:gd name="connsiteY13" fmla="*/ 344203 h 390943"/>
                <a:gd name="connsiteX14" fmla="*/ 205716 w 465635"/>
                <a:gd name="connsiteY14" fmla="*/ 347030 h 390943"/>
                <a:gd name="connsiteX15" fmla="*/ 231602 w 465635"/>
                <a:gd name="connsiteY15" fmla="*/ 381221 h 390943"/>
                <a:gd name="connsiteX16" fmla="*/ 251922 w 465635"/>
                <a:gd name="connsiteY16" fmla="*/ 389349 h 390943"/>
                <a:gd name="connsiteX17" fmla="*/ 270210 w 465635"/>
                <a:gd name="connsiteY17" fmla="*/ 386257 h 390943"/>
                <a:gd name="connsiteX18" fmla="*/ 293622 w 465635"/>
                <a:gd name="connsiteY18" fmla="*/ 374065 h 390943"/>
                <a:gd name="connsiteX19" fmla="*/ 315974 w 465635"/>
                <a:gd name="connsiteY19" fmla="*/ 362933 h 390943"/>
                <a:gd name="connsiteX20" fmla="*/ 335323 w 465635"/>
                <a:gd name="connsiteY20" fmla="*/ 344645 h 390943"/>
                <a:gd name="connsiteX21" fmla="*/ 339386 w 465635"/>
                <a:gd name="connsiteY21" fmla="*/ 330421 h 390943"/>
                <a:gd name="connsiteX22" fmla="*/ 322159 w 465635"/>
                <a:gd name="connsiteY22" fmla="*/ 326357 h 390943"/>
                <a:gd name="connsiteX23" fmla="*/ 313059 w 465635"/>
                <a:gd name="connsiteY23" fmla="*/ 305065 h 390943"/>
                <a:gd name="connsiteX24" fmla="*/ 299895 w 465635"/>
                <a:gd name="connsiteY24" fmla="*/ 279709 h 390943"/>
                <a:gd name="connsiteX25" fmla="*/ 322247 w 465635"/>
                <a:gd name="connsiteY25" fmla="*/ 275645 h 390943"/>
                <a:gd name="connsiteX26" fmla="*/ 351667 w 465635"/>
                <a:gd name="connsiteY26" fmla="*/ 285805 h 390943"/>
                <a:gd name="connsiteX27" fmla="*/ 364831 w 465635"/>
                <a:gd name="connsiteY27" fmla="*/ 286777 h 390943"/>
                <a:gd name="connsiteX28" fmla="*/ 388154 w 465635"/>
                <a:gd name="connsiteY28" fmla="*/ 273613 h 390943"/>
                <a:gd name="connsiteX29" fmla="*/ 429766 w 465635"/>
                <a:gd name="connsiteY29" fmla="*/ 257357 h 390943"/>
                <a:gd name="connsiteX30" fmla="*/ 438866 w 465635"/>
                <a:gd name="connsiteY30" fmla="*/ 245253 h 390943"/>
                <a:gd name="connsiteX31" fmla="*/ 416691 w 465635"/>
                <a:gd name="connsiteY31" fmla="*/ 217954 h 390943"/>
                <a:gd name="connsiteX32" fmla="*/ 420313 w 465635"/>
                <a:gd name="connsiteY32" fmla="*/ 199754 h 390943"/>
                <a:gd name="connsiteX33" fmla="*/ 436127 w 465635"/>
                <a:gd name="connsiteY33" fmla="*/ 183940 h 390943"/>
                <a:gd name="connsiteX34" fmla="*/ 440986 w 465635"/>
                <a:gd name="connsiteY34" fmla="*/ 165740 h 390943"/>
                <a:gd name="connsiteX35" fmla="*/ 453179 w 465635"/>
                <a:gd name="connsiteY35" fmla="*/ 142682 h 390943"/>
                <a:gd name="connsiteX36" fmla="*/ 465636 w 465635"/>
                <a:gd name="connsiteY36" fmla="*/ 126514 h 390943"/>
                <a:gd name="connsiteX37" fmla="*/ 416602 w 465635"/>
                <a:gd name="connsiteY37" fmla="*/ 121478 h 390943"/>
                <a:gd name="connsiteX38" fmla="*/ 425614 w 465635"/>
                <a:gd name="connsiteY38" fmla="*/ 93737 h 390943"/>
                <a:gd name="connsiteX39" fmla="*/ 375344 w 465635"/>
                <a:gd name="connsiteY39" fmla="*/ 75007 h 390943"/>
                <a:gd name="connsiteX40" fmla="*/ 379850 w 465635"/>
                <a:gd name="connsiteY40" fmla="*/ 56278 h 390943"/>
                <a:gd name="connsiteX41" fmla="*/ 351313 w 465635"/>
                <a:gd name="connsiteY41" fmla="*/ 47973 h 390943"/>
                <a:gd name="connsiteX42" fmla="*/ 286024 w 465635"/>
                <a:gd name="connsiteY42" fmla="*/ 71208 h 390943"/>
                <a:gd name="connsiteX43" fmla="*/ 222237 w 465635"/>
                <a:gd name="connsiteY43" fmla="*/ 52478 h 390943"/>
                <a:gd name="connsiteX44" fmla="*/ 177975 w 465635"/>
                <a:gd name="connsiteY44" fmla="*/ 44969 h 390943"/>
                <a:gd name="connsiteX45" fmla="*/ 151736 w 465635"/>
                <a:gd name="connsiteY45" fmla="*/ 18730 h 390943"/>
                <a:gd name="connsiteX46" fmla="*/ 123199 w 465635"/>
                <a:gd name="connsiteY46" fmla="*/ 0 h 390943"/>
                <a:gd name="connsiteX47" fmla="*/ 113481 w 465635"/>
                <a:gd name="connsiteY47" fmla="*/ 21733 h 390943"/>
                <a:gd name="connsiteX48" fmla="*/ 67717 w 465635"/>
                <a:gd name="connsiteY48" fmla="*/ 47973 h 390943"/>
                <a:gd name="connsiteX49" fmla="*/ 78937 w 465635"/>
                <a:gd name="connsiteY49" fmla="*/ 97536 h 390943"/>
                <a:gd name="connsiteX50" fmla="*/ 42891 w 465635"/>
                <a:gd name="connsiteY50" fmla="*/ 85521 h 390943"/>
                <a:gd name="connsiteX51" fmla="*/ 57910 w 465635"/>
                <a:gd name="connsiteY51" fmla="*/ 41258 h 390943"/>
                <a:gd name="connsiteX52" fmla="*/ 53405 w 465635"/>
                <a:gd name="connsiteY52" fmla="*/ 17846 h 390943"/>
                <a:gd name="connsiteX53" fmla="*/ 43068 w 465635"/>
                <a:gd name="connsiteY53" fmla="*/ 23942 h 39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65635" h="390943">
                  <a:moveTo>
                    <a:pt x="43068" y="23942"/>
                  </a:moveTo>
                  <a:cubicBezTo>
                    <a:pt x="33261" y="37194"/>
                    <a:pt x="13648" y="48679"/>
                    <a:pt x="13295" y="62197"/>
                  </a:cubicBezTo>
                  <a:cubicBezTo>
                    <a:pt x="12941" y="75714"/>
                    <a:pt x="13295" y="80838"/>
                    <a:pt x="8259" y="87287"/>
                  </a:cubicBezTo>
                  <a:cubicBezTo>
                    <a:pt x="3135" y="93737"/>
                    <a:pt x="-4287" y="103544"/>
                    <a:pt x="3135" y="102837"/>
                  </a:cubicBezTo>
                  <a:cubicBezTo>
                    <a:pt x="10556" y="102218"/>
                    <a:pt x="19037" y="102218"/>
                    <a:pt x="19037" y="110258"/>
                  </a:cubicBezTo>
                  <a:cubicBezTo>
                    <a:pt x="19037" y="118386"/>
                    <a:pt x="35293" y="120065"/>
                    <a:pt x="33880" y="132610"/>
                  </a:cubicBezTo>
                  <a:cubicBezTo>
                    <a:pt x="32466" y="145155"/>
                    <a:pt x="26812" y="177932"/>
                    <a:pt x="55878" y="177314"/>
                  </a:cubicBezTo>
                  <a:cubicBezTo>
                    <a:pt x="84945" y="176696"/>
                    <a:pt x="101554" y="166800"/>
                    <a:pt x="113746" y="182438"/>
                  </a:cubicBezTo>
                  <a:cubicBezTo>
                    <a:pt x="125938" y="197987"/>
                    <a:pt x="142194" y="205409"/>
                    <a:pt x="161101" y="203112"/>
                  </a:cubicBezTo>
                  <a:cubicBezTo>
                    <a:pt x="180007" y="200726"/>
                    <a:pt x="210840" y="197016"/>
                    <a:pt x="200680" y="213625"/>
                  </a:cubicBezTo>
                  <a:cubicBezTo>
                    <a:pt x="190520" y="230146"/>
                    <a:pt x="183806" y="265750"/>
                    <a:pt x="192552" y="275557"/>
                  </a:cubicBezTo>
                  <a:cubicBezTo>
                    <a:pt x="201387" y="285363"/>
                    <a:pt x="212872" y="293491"/>
                    <a:pt x="205716" y="301619"/>
                  </a:cubicBezTo>
                  <a:cubicBezTo>
                    <a:pt x="198648" y="309747"/>
                    <a:pt x="195203" y="319907"/>
                    <a:pt x="204391" y="326975"/>
                  </a:cubicBezTo>
                  <a:cubicBezTo>
                    <a:pt x="213579" y="334043"/>
                    <a:pt x="210840" y="342524"/>
                    <a:pt x="210487" y="344203"/>
                  </a:cubicBezTo>
                  <a:cubicBezTo>
                    <a:pt x="210399" y="344645"/>
                    <a:pt x="208543" y="345705"/>
                    <a:pt x="205716" y="347030"/>
                  </a:cubicBezTo>
                  <a:cubicBezTo>
                    <a:pt x="219233" y="360371"/>
                    <a:pt x="223916" y="375125"/>
                    <a:pt x="231602" y="381221"/>
                  </a:cubicBezTo>
                  <a:cubicBezTo>
                    <a:pt x="241762" y="389349"/>
                    <a:pt x="244766" y="393413"/>
                    <a:pt x="251922" y="389349"/>
                  </a:cubicBezTo>
                  <a:cubicBezTo>
                    <a:pt x="258990" y="385285"/>
                    <a:pt x="264114" y="382281"/>
                    <a:pt x="270210" y="386257"/>
                  </a:cubicBezTo>
                  <a:cubicBezTo>
                    <a:pt x="276306" y="390321"/>
                    <a:pt x="284434" y="382193"/>
                    <a:pt x="293622" y="374065"/>
                  </a:cubicBezTo>
                  <a:cubicBezTo>
                    <a:pt x="302722" y="365937"/>
                    <a:pt x="312882" y="373093"/>
                    <a:pt x="315974" y="362933"/>
                  </a:cubicBezTo>
                  <a:cubicBezTo>
                    <a:pt x="318978" y="352773"/>
                    <a:pt x="324102" y="346677"/>
                    <a:pt x="335323" y="344645"/>
                  </a:cubicBezTo>
                  <a:cubicBezTo>
                    <a:pt x="346454" y="342613"/>
                    <a:pt x="346454" y="330421"/>
                    <a:pt x="339386" y="330421"/>
                  </a:cubicBezTo>
                  <a:cubicBezTo>
                    <a:pt x="332319" y="330421"/>
                    <a:pt x="322159" y="339521"/>
                    <a:pt x="322159" y="326357"/>
                  </a:cubicBezTo>
                  <a:cubicBezTo>
                    <a:pt x="322159" y="313104"/>
                    <a:pt x="313059" y="316197"/>
                    <a:pt x="313059" y="305065"/>
                  </a:cubicBezTo>
                  <a:cubicBezTo>
                    <a:pt x="313059" y="293933"/>
                    <a:pt x="311999" y="286777"/>
                    <a:pt x="299895" y="279709"/>
                  </a:cubicBezTo>
                  <a:cubicBezTo>
                    <a:pt x="287703" y="272641"/>
                    <a:pt x="316151" y="269549"/>
                    <a:pt x="322247" y="275645"/>
                  </a:cubicBezTo>
                  <a:cubicBezTo>
                    <a:pt x="328343" y="281741"/>
                    <a:pt x="349635" y="276705"/>
                    <a:pt x="351667" y="285805"/>
                  </a:cubicBezTo>
                  <a:cubicBezTo>
                    <a:pt x="353699" y="294905"/>
                    <a:pt x="364831" y="297997"/>
                    <a:pt x="364831" y="286777"/>
                  </a:cubicBezTo>
                  <a:cubicBezTo>
                    <a:pt x="364831" y="275645"/>
                    <a:pt x="377994" y="271581"/>
                    <a:pt x="388154" y="273613"/>
                  </a:cubicBezTo>
                  <a:cubicBezTo>
                    <a:pt x="398314" y="275645"/>
                    <a:pt x="420667" y="260361"/>
                    <a:pt x="429766" y="257357"/>
                  </a:cubicBezTo>
                  <a:cubicBezTo>
                    <a:pt x="434537" y="255767"/>
                    <a:pt x="436304" y="250024"/>
                    <a:pt x="438866" y="245253"/>
                  </a:cubicBezTo>
                  <a:cubicBezTo>
                    <a:pt x="432152" y="236154"/>
                    <a:pt x="421550" y="222018"/>
                    <a:pt x="416691" y="217954"/>
                  </a:cubicBezTo>
                  <a:cubicBezTo>
                    <a:pt x="409446" y="211858"/>
                    <a:pt x="421550" y="208236"/>
                    <a:pt x="420313" y="199754"/>
                  </a:cubicBezTo>
                  <a:cubicBezTo>
                    <a:pt x="419076" y="191273"/>
                    <a:pt x="420313" y="185177"/>
                    <a:pt x="436127" y="183940"/>
                  </a:cubicBezTo>
                  <a:cubicBezTo>
                    <a:pt x="451942" y="182703"/>
                    <a:pt x="449468" y="170600"/>
                    <a:pt x="440986" y="165740"/>
                  </a:cubicBezTo>
                  <a:cubicBezTo>
                    <a:pt x="432505" y="160881"/>
                    <a:pt x="444609" y="147541"/>
                    <a:pt x="453179" y="142682"/>
                  </a:cubicBezTo>
                  <a:cubicBezTo>
                    <a:pt x="456624" y="140738"/>
                    <a:pt x="461306" y="134730"/>
                    <a:pt x="465636" y="126514"/>
                  </a:cubicBezTo>
                  <a:cubicBezTo>
                    <a:pt x="449468" y="120418"/>
                    <a:pt x="426321" y="120948"/>
                    <a:pt x="416602" y="121478"/>
                  </a:cubicBezTo>
                  <a:cubicBezTo>
                    <a:pt x="403880" y="122273"/>
                    <a:pt x="424819" y="107254"/>
                    <a:pt x="425614" y="93737"/>
                  </a:cubicBezTo>
                  <a:cubicBezTo>
                    <a:pt x="426321" y="80220"/>
                    <a:pt x="389568" y="77923"/>
                    <a:pt x="375344" y="75007"/>
                  </a:cubicBezTo>
                  <a:cubicBezTo>
                    <a:pt x="361120" y="72003"/>
                    <a:pt x="364831" y="56984"/>
                    <a:pt x="379850" y="56278"/>
                  </a:cubicBezTo>
                  <a:cubicBezTo>
                    <a:pt x="394869" y="55482"/>
                    <a:pt x="371633" y="44969"/>
                    <a:pt x="351313" y="47973"/>
                  </a:cubicBezTo>
                  <a:cubicBezTo>
                    <a:pt x="331082" y="50977"/>
                    <a:pt x="302545" y="62197"/>
                    <a:pt x="286024" y="71208"/>
                  </a:cubicBezTo>
                  <a:cubicBezTo>
                    <a:pt x="269503" y="80220"/>
                    <a:pt x="241055" y="44969"/>
                    <a:pt x="222237" y="52478"/>
                  </a:cubicBezTo>
                  <a:cubicBezTo>
                    <a:pt x="203507" y="59988"/>
                    <a:pt x="177180" y="59988"/>
                    <a:pt x="177975" y="44969"/>
                  </a:cubicBezTo>
                  <a:cubicBezTo>
                    <a:pt x="178770" y="29950"/>
                    <a:pt x="170465" y="17228"/>
                    <a:pt x="151736" y="18730"/>
                  </a:cubicBezTo>
                  <a:cubicBezTo>
                    <a:pt x="133006" y="20231"/>
                    <a:pt x="137512" y="0"/>
                    <a:pt x="123199" y="0"/>
                  </a:cubicBezTo>
                  <a:cubicBezTo>
                    <a:pt x="108975" y="0"/>
                    <a:pt x="123199" y="17228"/>
                    <a:pt x="113481" y="21733"/>
                  </a:cubicBezTo>
                  <a:cubicBezTo>
                    <a:pt x="103763" y="26239"/>
                    <a:pt x="69926" y="34456"/>
                    <a:pt x="67717" y="47973"/>
                  </a:cubicBezTo>
                  <a:cubicBezTo>
                    <a:pt x="65508" y="61490"/>
                    <a:pt x="85740" y="84019"/>
                    <a:pt x="78937" y="97536"/>
                  </a:cubicBezTo>
                  <a:cubicBezTo>
                    <a:pt x="72223" y="111053"/>
                    <a:pt x="49694" y="99745"/>
                    <a:pt x="42891" y="85521"/>
                  </a:cubicBezTo>
                  <a:cubicBezTo>
                    <a:pt x="36088" y="71296"/>
                    <a:pt x="62416" y="49475"/>
                    <a:pt x="57910" y="41258"/>
                  </a:cubicBezTo>
                  <a:cubicBezTo>
                    <a:pt x="54818" y="35516"/>
                    <a:pt x="50754" y="24914"/>
                    <a:pt x="53405" y="17846"/>
                  </a:cubicBezTo>
                  <a:cubicBezTo>
                    <a:pt x="49164" y="18730"/>
                    <a:pt x="45453" y="20762"/>
                    <a:pt x="43068" y="2394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85">
              <a:extLst>
                <a:ext uri="{FF2B5EF4-FFF2-40B4-BE49-F238E27FC236}">
                  <a16:creationId xmlns:a16="http://schemas.microsoft.com/office/drawing/2014/main" id="{F53F3D14-92FE-414E-8785-E6EF116AF7E6}"/>
                </a:ext>
              </a:extLst>
            </p:cNvPr>
            <p:cNvSpPr/>
            <p:nvPr/>
          </p:nvSpPr>
          <p:spPr>
            <a:xfrm>
              <a:off x="3742463" y="4097944"/>
              <a:ext cx="139893" cy="148961"/>
            </a:xfrm>
            <a:custGeom>
              <a:avLst/>
              <a:gdLst>
                <a:gd name="connsiteX0" fmla="*/ 29989 w 139893"/>
                <a:gd name="connsiteY0" fmla="*/ 28649 h 148961"/>
                <a:gd name="connsiteX1" fmla="*/ 14174 w 139893"/>
                <a:gd name="connsiteY1" fmla="*/ 44464 h 148961"/>
                <a:gd name="connsiteX2" fmla="*/ 834 w 139893"/>
                <a:gd name="connsiteY2" fmla="*/ 73618 h 148961"/>
                <a:gd name="connsiteX3" fmla="*/ 28752 w 139893"/>
                <a:gd name="connsiteY3" fmla="*/ 108869 h 148961"/>
                <a:gd name="connsiteX4" fmla="*/ 48807 w 139893"/>
                <a:gd name="connsiteY4" fmla="*/ 146859 h 148961"/>
                <a:gd name="connsiteX5" fmla="*/ 65770 w 139893"/>
                <a:gd name="connsiteY5" fmla="*/ 147919 h 148961"/>
                <a:gd name="connsiteX6" fmla="*/ 79994 w 139893"/>
                <a:gd name="connsiteY6" fmla="*/ 126539 h 148961"/>
                <a:gd name="connsiteX7" fmla="*/ 117542 w 139893"/>
                <a:gd name="connsiteY7" fmla="*/ 127599 h 148961"/>
                <a:gd name="connsiteX8" fmla="*/ 120810 w 139893"/>
                <a:gd name="connsiteY8" fmla="*/ 131928 h 148961"/>
                <a:gd name="connsiteX9" fmla="*/ 130794 w 139893"/>
                <a:gd name="connsiteY9" fmla="*/ 116114 h 148961"/>
                <a:gd name="connsiteX10" fmla="*/ 127171 w 139893"/>
                <a:gd name="connsiteY10" fmla="*/ 71145 h 148961"/>
                <a:gd name="connsiteX11" fmla="*/ 133267 w 139893"/>
                <a:gd name="connsiteY11" fmla="*/ 31035 h 148961"/>
                <a:gd name="connsiteX12" fmla="*/ 139894 w 139893"/>
                <a:gd name="connsiteY12" fmla="*/ 13719 h 148961"/>
                <a:gd name="connsiteX13" fmla="*/ 106056 w 139893"/>
                <a:gd name="connsiteY13" fmla="*/ 6032 h 148961"/>
                <a:gd name="connsiteX14" fmla="*/ 62589 w 139893"/>
                <a:gd name="connsiteY14" fmla="*/ 6827 h 148961"/>
                <a:gd name="connsiteX15" fmla="*/ 37057 w 139893"/>
                <a:gd name="connsiteY15" fmla="*/ 6032 h 148961"/>
                <a:gd name="connsiteX16" fmla="*/ 33700 w 139893"/>
                <a:gd name="connsiteY16" fmla="*/ 7004 h 148961"/>
                <a:gd name="connsiteX17" fmla="*/ 29989 w 139893"/>
                <a:gd name="connsiteY17" fmla="*/ 28649 h 14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893" h="148961">
                  <a:moveTo>
                    <a:pt x="29989" y="28649"/>
                  </a:moveTo>
                  <a:cubicBezTo>
                    <a:pt x="34848" y="38368"/>
                    <a:pt x="23893" y="43227"/>
                    <a:pt x="14174" y="44464"/>
                  </a:cubicBezTo>
                  <a:cubicBezTo>
                    <a:pt x="4456" y="45701"/>
                    <a:pt x="6842" y="67522"/>
                    <a:pt x="834" y="73618"/>
                  </a:cubicBezTo>
                  <a:cubicBezTo>
                    <a:pt x="-5262" y="79714"/>
                    <a:pt x="23893" y="95529"/>
                    <a:pt x="28752" y="108869"/>
                  </a:cubicBezTo>
                  <a:cubicBezTo>
                    <a:pt x="31667" y="116821"/>
                    <a:pt x="41297" y="134049"/>
                    <a:pt x="48807" y="146859"/>
                  </a:cubicBezTo>
                  <a:cubicBezTo>
                    <a:pt x="55521" y="148537"/>
                    <a:pt x="61971" y="150040"/>
                    <a:pt x="65770" y="147919"/>
                  </a:cubicBezTo>
                  <a:cubicBezTo>
                    <a:pt x="74869" y="142795"/>
                    <a:pt x="66830" y="125567"/>
                    <a:pt x="79994" y="126539"/>
                  </a:cubicBezTo>
                  <a:cubicBezTo>
                    <a:pt x="93157" y="127599"/>
                    <a:pt x="112506" y="119383"/>
                    <a:pt x="117542" y="127599"/>
                  </a:cubicBezTo>
                  <a:cubicBezTo>
                    <a:pt x="118513" y="129013"/>
                    <a:pt x="119574" y="130514"/>
                    <a:pt x="120810" y="131928"/>
                  </a:cubicBezTo>
                  <a:cubicBezTo>
                    <a:pt x="125051" y="125567"/>
                    <a:pt x="129645" y="118588"/>
                    <a:pt x="130794" y="116114"/>
                  </a:cubicBezTo>
                  <a:cubicBezTo>
                    <a:pt x="133267" y="111255"/>
                    <a:pt x="133267" y="85722"/>
                    <a:pt x="127171" y="71145"/>
                  </a:cubicBezTo>
                  <a:cubicBezTo>
                    <a:pt x="121075" y="56567"/>
                    <a:pt x="126023" y="37131"/>
                    <a:pt x="133267" y="31035"/>
                  </a:cubicBezTo>
                  <a:cubicBezTo>
                    <a:pt x="134858" y="29710"/>
                    <a:pt x="137155" y="23172"/>
                    <a:pt x="139894" y="13719"/>
                  </a:cubicBezTo>
                  <a:cubicBezTo>
                    <a:pt x="127790" y="9036"/>
                    <a:pt x="116216" y="4796"/>
                    <a:pt x="106056" y="6032"/>
                  </a:cubicBezTo>
                  <a:cubicBezTo>
                    <a:pt x="88033" y="8330"/>
                    <a:pt x="69304" y="16546"/>
                    <a:pt x="62589" y="6827"/>
                  </a:cubicBezTo>
                  <a:cubicBezTo>
                    <a:pt x="55875" y="-2891"/>
                    <a:pt x="46068" y="-1389"/>
                    <a:pt x="37057" y="6032"/>
                  </a:cubicBezTo>
                  <a:cubicBezTo>
                    <a:pt x="35996" y="6916"/>
                    <a:pt x="34936" y="7181"/>
                    <a:pt x="33700" y="7004"/>
                  </a:cubicBezTo>
                  <a:cubicBezTo>
                    <a:pt x="30607" y="15751"/>
                    <a:pt x="27515" y="23702"/>
                    <a:pt x="29989" y="2864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86">
              <a:extLst>
                <a:ext uri="{FF2B5EF4-FFF2-40B4-BE49-F238E27FC236}">
                  <a16:creationId xmlns:a16="http://schemas.microsoft.com/office/drawing/2014/main" id="{9B8E9404-8000-491B-B9EB-FDAAD076BB42}"/>
                </a:ext>
              </a:extLst>
            </p:cNvPr>
            <p:cNvSpPr/>
            <p:nvPr/>
          </p:nvSpPr>
          <p:spPr>
            <a:xfrm>
              <a:off x="3630323" y="4020400"/>
              <a:ext cx="160946" cy="244395"/>
            </a:xfrm>
            <a:custGeom>
              <a:avLst/>
              <a:gdLst>
                <a:gd name="connsiteX0" fmla="*/ 38850 w 160946"/>
                <a:gd name="connsiteY0" fmla="*/ 16256 h 244395"/>
                <a:gd name="connsiteX1" fmla="*/ 26658 w 160946"/>
                <a:gd name="connsiteY1" fmla="*/ 39315 h 244395"/>
                <a:gd name="connsiteX2" fmla="*/ 21799 w 160946"/>
                <a:gd name="connsiteY2" fmla="*/ 57515 h 244395"/>
                <a:gd name="connsiteX3" fmla="*/ 5985 w 160946"/>
                <a:gd name="connsiteY3" fmla="*/ 73329 h 244395"/>
                <a:gd name="connsiteX4" fmla="*/ 2363 w 160946"/>
                <a:gd name="connsiteY4" fmla="*/ 91528 h 244395"/>
                <a:gd name="connsiteX5" fmla="*/ 24538 w 160946"/>
                <a:gd name="connsiteY5" fmla="*/ 118828 h 244395"/>
                <a:gd name="connsiteX6" fmla="*/ 36730 w 160946"/>
                <a:gd name="connsiteY6" fmla="*/ 111672 h 244395"/>
                <a:gd name="connsiteX7" fmla="*/ 50954 w 160946"/>
                <a:gd name="connsiteY7" fmla="*/ 140120 h 244395"/>
                <a:gd name="connsiteX8" fmla="*/ 54046 w 160946"/>
                <a:gd name="connsiteY8" fmla="*/ 168568 h 244395"/>
                <a:gd name="connsiteX9" fmla="*/ 61114 w 160946"/>
                <a:gd name="connsiteY9" fmla="*/ 228467 h 244395"/>
                <a:gd name="connsiteX10" fmla="*/ 97690 w 160946"/>
                <a:gd name="connsiteY10" fmla="*/ 240659 h 244395"/>
                <a:gd name="connsiteX11" fmla="*/ 120042 w 160946"/>
                <a:gd name="connsiteY11" fmla="*/ 232532 h 244395"/>
                <a:gd name="connsiteX12" fmla="*/ 137270 w 160946"/>
                <a:gd name="connsiteY12" fmla="*/ 224403 h 244395"/>
                <a:gd name="connsiteX13" fmla="*/ 160947 w 160946"/>
                <a:gd name="connsiteY13" fmla="*/ 224315 h 244395"/>
                <a:gd name="connsiteX14" fmla="*/ 140892 w 160946"/>
                <a:gd name="connsiteY14" fmla="*/ 186326 h 244395"/>
                <a:gd name="connsiteX15" fmla="*/ 112974 w 160946"/>
                <a:gd name="connsiteY15" fmla="*/ 151075 h 244395"/>
                <a:gd name="connsiteX16" fmla="*/ 126315 w 160946"/>
                <a:gd name="connsiteY16" fmla="*/ 121920 h 244395"/>
                <a:gd name="connsiteX17" fmla="*/ 142129 w 160946"/>
                <a:gd name="connsiteY17" fmla="*/ 106106 h 244395"/>
                <a:gd name="connsiteX18" fmla="*/ 145840 w 160946"/>
                <a:gd name="connsiteY18" fmla="*/ 84461 h 244395"/>
                <a:gd name="connsiteX19" fmla="*/ 114653 w 160946"/>
                <a:gd name="connsiteY19" fmla="*/ 56454 h 244395"/>
                <a:gd name="connsiteX20" fmla="*/ 97425 w 160946"/>
                <a:gd name="connsiteY20" fmla="*/ 36223 h 244395"/>
                <a:gd name="connsiteX21" fmla="*/ 63676 w 160946"/>
                <a:gd name="connsiteY21" fmla="*/ 7775 h 244395"/>
                <a:gd name="connsiteX22" fmla="*/ 51219 w 160946"/>
                <a:gd name="connsiteY22" fmla="*/ 0 h 244395"/>
                <a:gd name="connsiteX23" fmla="*/ 38850 w 160946"/>
                <a:gd name="connsiteY23" fmla="*/ 16256 h 24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0946" h="244395">
                  <a:moveTo>
                    <a:pt x="38850" y="16256"/>
                  </a:moveTo>
                  <a:cubicBezTo>
                    <a:pt x="30369" y="21115"/>
                    <a:pt x="18177" y="34456"/>
                    <a:pt x="26658" y="39315"/>
                  </a:cubicBezTo>
                  <a:cubicBezTo>
                    <a:pt x="35140" y="44174"/>
                    <a:pt x="37613" y="56366"/>
                    <a:pt x="21799" y="57515"/>
                  </a:cubicBezTo>
                  <a:cubicBezTo>
                    <a:pt x="5985" y="58751"/>
                    <a:pt x="4748" y="64847"/>
                    <a:pt x="5985" y="73329"/>
                  </a:cubicBezTo>
                  <a:cubicBezTo>
                    <a:pt x="7222" y="81810"/>
                    <a:pt x="-4970" y="85432"/>
                    <a:pt x="2363" y="91528"/>
                  </a:cubicBezTo>
                  <a:cubicBezTo>
                    <a:pt x="7222" y="95592"/>
                    <a:pt x="17823" y="109728"/>
                    <a:pt x="24538" y="118828"/>
                  </a:cubicBezTo>
                  <a:cubicBezTo>
                    <a:pt x="26923" y="114411"/>
                    <a:pt x="29927" y="110700"/>
                    <a:pt x="36730" y="111672"/>
                  </a:cubicBezTo>
                  <a:cubicBezTo>
                    <a:pt x="50954" y="113704"/>
                    <a:pt x="39734" y="135084"/>
                    <a:pt x="50954" y="140120"/>
                  </a:cubicBezTo>
                  <a:cubicBezTo>
                    <a:pt x="62086" y="145244"/>
                    <a:pt x="62086" y="162472"/>
                    <a:pt x="54046" y="168568"/>
                  </a:cubicBezTo>
                  <a:cubicBezTo>
                    <a:pt x="45918" y="174664"/>
                    <a:pt x="42914" y="208236"/>
                    <a:pt x="61114" y="228467"/>
                  </a:cubicBezTo>
                  <a:cubicBezTo>
                    <a:pt x="79402" y="248788"/>
                    <a:pt x="93626" y="245695"/>
                    <a:pt x="97690" y="240659"/>
                  </a:cubicBezTo>
                  <a:cubicBezTo>
                    <a:pt x="101754" y="235624"/>
                    <a:pt x="115978" y="240659"/>
                    <a:pt x="120042" y="232532"/>
                  </a:cubicBezTo>
                  <a:cubicBezTo>
                    <a:pt x="124106" y="224403"/>
                    <a:pt x="129142" y="233592"/>
                    <a:pt x="137270" y="224403"/>
                  </a:cubicBezTo>
                  <a:cubicBezTo>
                    <a:pt x="141952" y="219103"/>
                    <a:pt x="151759" y="221930"/>
                    <a:pt x="160947" y="224315"/>
                  </a:cubicBezTo>
                  <a:cubicBezTo>
                    <a:pt x="153526" y="211505"/>
                    <a:pt x="143807" y="194277"/>
                    <a:pt x="140892" y="186326"/>
                  </a:cubicBezTo>
                  <a:cubicBezTo>
                    <a:pt x="136033" y="172985"/>
                    <a:pt x="106878" y="157171"/>
                    <a:pt x="112974" y="151075"/>
                  </a:cubicBezTo>
                  <a:cubicBezTo>
                    <a:pt x="119070" y="144979"/>
                    <a:pt x="116596" y="123068"/>
                    <a:pt x="126315" y="121920"/>
                  </a:cubicBezTo>
                  <a:cubicBezTo>
                    <a:pt x="136033" y="120683"/>
                    <a:pt x="146988" y="115824"/>
                    <a:pt x="142129" y="106106"/>
                  </a:cubicBezTo>
                  <a:cubicBezTo>
                    <a:pt x="139655" y="101247"/>
                    <a:pt x="142747" y="93207"/>
                    <a:pt x="145840" y="84461"/>
                  </a:cubicBezTo>
                  <a:cubicBezTo>
                    <a:pt x="136474" y="83577"/>
                    <a:pt x="122692" y="56454"/>
                    <a:pt x="114653" y="56454"/>
                  </a:cubicBezTo>
                  <a:cubicBezTo>
                    <a:pt x="105641" y="56454"/>
                    <a:pt x="95128" y="48945"/>
                    <a:pt x="97425" y="36223"/>
                  </a:cubicBezTo>
                  <a:cubicBezTo>
                    <a:pt x="99722" y="23501"/>
                    <a:pt x="76398" y="21999"/>
                    <a:pt x="63676" y="7775"/>
                  </a:cubicBezTo>
                  <a:cubicBezTo>
                    <a:pt x="60672" y="4329"/>
                    <a:pt x="56255" y="1855"/>
                    <a:pt x="51219" y="0"/>
                  </a:cubicBezTo>
                  <a:cubicBezTo>
                    <a:pt x="46978" y="8216"/>
                    <a:pt x="42296" y="14224"/>
                    <a:pt x="38850" y="1625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87">
              <a:extLst>
                <a:ext uri="{FF2B5EF4-FFF2-40B4-BE49-F238E27FC236}">
                  <a16:creationId xmlns:a16="http://schemas.microsoft.com/office/drawing/2014/main" id="{EEFE023C-6ED8-41CB-BD52-DBE648B3B957}"/>
                </a:ext>
              </a:extLst>
            </p:cNvPr>
            <p:cNvSpPr/>
            <p:nvPr/>
          </p:nvSpPr>
          <p:spPr>
            <a:xfrm>
              <a:off x="3863362" y="4111751"/>
              <a:ext cx="105752" cy="126059"/>
            </a:xfrm>
            <a:custGeom>
              <a:avLst/>
              <a:gdLst>
                <a:gd name="connsiteX0" fmla="*/ 6361 w 105752"/>
                <a:gd name="connsiteY0" fmla="*/ 57338 h 126059"/>
                <a:gd name="connsiteX1" fmla="*/ 9983 w 105752"/>
                <a:gd name="connsiteY1" fmla="*/ 102307 h 126059"/>
                <a:gd name="connsiteX2" fmla="*/ 0 w 105752"/>
                <a:gd name="connsiteY2" fmla="*/ 118121 h 126059"/>
                <a:gd name="connsiteX3" fmla="*/ 30215 w 105752"/>
                <a:gd name="connsiteY3" fmla="*/ 123952 h 126059"/>
                <a:gd name="connsiteX4" fmla="*/ 65731 w 105752"/>
                <a:gd name="connsiteY4" fmla="*/ 108668 h 126059"/>
                <a:gd name="connsiteX5" fmla="*/ 105752 w 105752"/>
                <a:gd name="connsiteY5" fmla="*/ 54776 h 126059"/>
                <a:gd name="connsiteX6" fmla="*/ 105310 w 105752"/>
                <a:gd name="connsiteY6" fmla="*/ 54511 h 126059"/>
                <a:gd name="connsiteX7" fmla="*/ 47531 w 105752"/>
                <a:gd name="connsiteY7" fmla="*/ 9541 h 126059"/>
                <a:gd name="connsiteX8" fmla="*/ 19083 w 105752"/>
                <a:gd name="connsiteY8" fmla="*/ 0 h 126059"/>
                <a:gd name="connsiteX9" fmla="*/ 12457 w 105752"/>
                <a:gd name="connsiteY9" fmla="*/ 17316 h 126059"/>
                <a:gd name="connsiteX10" fmla="*/ 6361 w 105752"/>
                <a:gd name="connsiteY10" fmla="*/ 57338 h 12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752" h="126059">
                  <a:moveTo>
                    <a:pt x="6361" y="57338"/>
                  </a:moveTo>
                  <a:cubicBezTo>
                    <a:pt x="12457" y="71915"/>
                    <a:pt x="12457" y="97448"/>
                    <a:pt x="9983" y="102307"/>
                  </a:cubicBezTo>
                  <a:cubicBezTo>
                    <a:pt x="8746" y="104781"/>
                    <a:pt x="4241" y="111672"/>
                    <a:pt x="0" y="118121"/>
                  </a:cubicBezTo>
                  <a:cubicBezTo>
                    <a:pt x="5566" y="124394"/>
                    <a:pt x="14401" y="128899"/>
                    <a:pt x="30215" y="123952"/>
                  </a:cubicBezTo>
                  <a:cubicBezTo>
                    <a:pt x="49475" y="117856"/>
                    <a:pt x="58663" y="130048"/>
                    <a:pt x="65731" y="108668"/>
                  </a:cubicBezTo>
                  <a:cubicBezTo>
                    <a:pt x="71296" y="91970"/>
                    <a:pt x="90998" y="69265"/>
                    <a:pt x="105752" y="54776"/>
                  </a:cubicBezTo>
                  <a:cubicBezTo>
                    <a:pt x="105575" y="54687"/>
                    <a:pt x="105399" y="54511"/>
                    <a:pt x="105310" y="54511"/>
                  </a:cubicBezTo>
                  <a:cubicBezTo>
                    <a:pt x="91087" y="48503"/>
                    <a:pt x="69265" y="13959"/>
                    <a:pt x="47531" y="9541"/>
                  </a:cubicBezTo>
                  <a:cubicBezTo>
                    <a:pt x="38078" y="7598"/>
                    <a:pt x="28448" y="3622"/>
                    <a:pt x="19083" y="0"/>
                  </a:cubicBezTo>
                  <a:cubicBezTo>
                    <a:pt x="16344" y="9453"/>
                    <a:pt x="14047" y="16079"/>
                    <a:pt x="12457" y="17316"/>
                  </a:cubicBezTo>
                  <a:cubicBezTo>
                    <a:pt x="5124" y="23324"/>
                    <a:pt x="265" y="42760"/>
                    <a:pt x="6361" y="5733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88">
              <a:extLst>
                <a:ext uri="{FF2B5EF4-FFF2-40B4-BE49-F238E27FC236}">
                  <a16:creationId xmlns:a16="http://schemas.microsoft.com/office/drawing/2014/main" id="{53FF8A45-5585-4E58-918D-271F89F0F131}"/>
                </a:ext>
              </a:extLst>
            </p:cNvPr>
            <p:cNvSpPr/>
            <p:nvPr/>
          </p:nvSpPr>
          <p:spPr>
            <a:xfrm>
              <a:off x="2836818" y="3504591"/>
              <a:ext cx="347590" cy="113115"/>
            </a:xfrm>
            <a:custGeom>
              <a:avLst/>
              <a:gdLst>
                <a:gd name="connsiteX0" fmla="*/ 284068 w 347590"/>
                <a:gd name="connsiteY0" fmla="*/ 68945 h 113115"/>
                <a:gd name="connsiteX1" fmla="*/ 120536 w 347590"/>
                <a:gd name="connsiteY1" fmla="*/ 2861 h 113115"/>
                <a:gd name="connsiteX2" fmla="*/ 472 w 347590"/>
                <a:gd name="connsiteY2" fmla="*/ 44915 h 113115"/>
                <a:gd name="connsiteX3" fmla="*/ 58958 w 347590"/>
                <a:gd name="connsiteY3" fmla="*/ 17880 h 113115"/>
                <a:gd name="connsiteX4" fmla="*/ 92000 w 347590"/>
                <a:gd name="connsiteY4" fmla="*/ 31397 h 113115"/>
                <a:gd name="connsiteX5" fmla="*/ 148984 w 347590"/>
                <a:gd name="connsiteY5" fmla="*/ 44915 h 113115"/>
                <a:gd name="connsiteX6" fmla="*/ 220988 w 347590"/>
                <a:gd name="connsiteY6" fmla="*/ 82374 h 113115"/>
                <a:gd name="connsiteX7" fmla="*/ 237509 w 347590"/>
                <a:gd name="connsiteY7" fmla="*/ 109409 h 113115"/>
                <a:gd name="connsiteX8" fmla="*/ 347060 w 347590"/>
                <a:gd name="connsiteY8" fmla="*/ 106405 h 113115"/>
                <a:gd name="connsiteX9" fmla="*/ 284068 w 347590"/>
                <a:gd name="connsiteY9" fmla="*/ 68945 h 11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590" h="113115">
                  <a:moveTo>
                    <a:pt x="284068" y="68945"/>
                  </a:moveTo>
                  <a:cubicBezTo>
                    <a:pt x="261540" y="68945"/>
                    <a:pt x="188034" y="17880"/>
                    <a:pt x="120536" y="2861"/>
                  </a:cubicBezTo>
                  <a:cubicBezTo>
                    <a:pt x="53039" y="-12158"/>
                    <a:pt x="-5889" y="36433"/>
                    <a:pt x="472" y="44915"/>
                  </a:cubicBezTo>
                  <a:cubicBezTo>
                    <a:pt x="9483" y="56930"/>
                    <a:pt x="42437" y="29896"/>
                    <a:pt x="58958" y="17880"/>
                  </a:cubicBezTo>
                  <a:cubicBezTo>
                    <a:pt x="75479" y="5865"/>
                    <a:pt x="90498" y="23888"/>
                    <a:pt x="92000" y="31397"/>
                  </a:cubicBezTo>
                  <a:cubicBezTo>
                    <a:pt x="93502" y="38907"/>
                    <a:pt x="114529" y="43413"/>
                    <a:pt x="148984" y="44915"/>
                  </a:cubicBezTo>
                  <a:cubicBezTo>
                    <a:pt x="183528" y="46417"/>
                    <a:pt x="187946" y="74953"/>
                    <a:pt x="220988" y="82374"/>
                  </a:cubicBezTo>
                  <a:cubicBezTo>
                    <a:pt x="254030" y="89884"/>
                    <a:pt x="220988" y="103401"/>
                    <a:pt x="237509" y="109409"/>
                  </a:cubicBezTo>
                  <a:cubicBezTo>
                    <a:pt x="254030" y="115416"/>
                    <a:pt x="341053" y="113914"/>
                    <a:pt x="347060" y="106405"/>
                  </a:cubicBezTo>
                  <a:cubicBezTo>
                    <a:pt x="353068" y="98984"/>
                    <a:pt x="306509" y="68945"/>
                    <a:pt x="284068" y="6894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89">
              <a:extLst>
                <a:ext uri="{FF2B5EF4-FFF2-40B4-BE49-F238E27FC236}">
                  <a16:creationId xmlns:a16="http://schemas.microsoft.com/office/drawing/2014/main" id="{73310EFE-6146-4893-BB77-8312BF702D61}"/>
                </a:ext>
              </a:extLst>
            </p:cNvPr>
            <p:cNvSpPr/>
            <p:nvPr/>
          </p:nvSpPr>
          <p:spPr>
            <a:xfrm>
              <a:off x="3043894" y="3671350"/>
              <a:ext cx="69796" cy="23114"/>
            </a:xfrm>
            <a:custGeom>
              <a:avLst/>
              <a:gdLst>
                <a:gd name="connsiteX0" fmla="*/ 484 w 69796"/>
                <a:gd name="connsiteY0" fmla="*/ 5730 h 23114"/>
                <a:gd name="connsiteX1" fmla="*/ 69483 w 69796"/>
                <a:gd name="connsiteY1" fmla="*/ 17746 h 23114"/>
                <a:gd name="connsiteX2" fmla="*/ 484 w 69796"/>
                <a:gd name="connsiteY2" fmla="*/ 5730 h 2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96" h="23114">
                  <a:moveTo>
                    <a:pt x="484" y="5730"/>
                  </a:moveTo>
                  <a:cubicBezTo>
                    <a:pt x="6491" y="16244"/>
                    <a:pt x="63476" y="31263"/>
                    <a:pt x="69483" y="17746"/>
                  </a:cubicBezTo>
                  <a:cubicBezTo>
                    <a:pt x="75491" y="4228"/>
                    <a:pt x="-7026" y="-7345"/>
                    <a:pt x="484" y="573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90">
              <a:extLst>
                <a:ext uri="{FF2B5EF4-FFF2-40B4-BE49-F238E27FC236}">
                  <a16:creationId xmlns:a16="http://schemas.microsoft.com/office/drawing/2014/main" id="{358995C1-67E2-410C-A00B-79D8446C59C9}"/>
                </a:ext>
              </a:extLst>
            </p:cNvPr>
            <p:cNvSpPr/>
            <p:nvPr/>
          </p:nvSpPr>
          <p:spPr>
            <a:xfrm>
              <a:off x="3428296" y="3666474"/>
              <a:ext cx="57466" cy="25137"/>
            </a:xfrm>
            <a:custGeom>
              <a:avLst/>
              <a:gdLst>
                <a:gd name="connsiteX0" fmla="*/ 1632 w 57466"/>
                <a:gd name="connsiteY0" fmla="*/ 13610 h 25137"/>
                <a:gd name="connsiteX1" fmla="*/ 57114 w 57466"/>
                <a:gd name="connsiteY1" fmla="*/ 13610 h 25137"/>
                <a:gd name="connsiteX2" fmla="*/ 1632 w 57466"/>
                <a:gd name="connsiteY2" fmla="*/ 13610 h 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66" h="25137">
                  <a:moveTo>
                    <a:pt x="1632" y="13610"/>
                  </a:moveTo>
                  <a:cubicBezTo>
                    <a:pt x="15149" y="34636"/>
                    <a:pt x="53757" y="22091"/>
                    <a:pt x="57114" y="13610"/>
                  </a:cubicBezTo>
                  <a:cubicBezTo>
                    <a:pt x="63210" y="-1409"/>
                    <a:pt x="-11886" y="-7417"/>
                    <a:pt x="1632" y="1361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91">
              <a:extLst>
                <a:ext uri="{FF2B5EF4-FFF2-40B4-BE49-F238E27FC236}">
                  <a16:creationId xmlns:a16="http://schemas.microsoft.com/office/drawing/2014/main" id="{F3A319D9-77C6-4A07-9F4C-6EF508B68D16}"/>
                </a:ext>
              </a:extLst>
            </p:cNvPr>
            <p:cNvSpPr/>
            <p:nvPr/>
          </p:nvSpPr>
          <p:spPr>
            <a:xfrm>
              <a:off x="3640258" y="6229170"/>
              <a:ext cx="105282" cy="43233"/>
            </a:xfrm>
            <a:custGeom>
              <a:avLst/>
              <a:gdLst>
                <a:gd name="connsiteX0" fmla="*/ 104806 w 105282"/>
                <a:gd name="connsiteY0" fmla="*/ 16624 h 43233"/>
                <a:gd name="connsiteX1" fmla="*/ 49324 w 105282"/>
                <a:gd name="connsiteY1" fmla="*/ 42156 h 43233"/>
                <a:gd name="connsiteX2" fmla="*/ 104806 w 105282"/>
                <a:gd name="connsiteY2" fmla="*/ 16624 h 43233"/>
                <a:gd name="connsiteX3" fmla="*/ 43228 w 105282"/>
                <a:gd name="connsiteY3" fmla="*/ 190 h 43233"/>
                <a:gd name="connsiteX4" fmla="*/ 4178 w 105282"/>
                <a:gd name="connsiteY4" fmla="*/ 39241 h 43233"/>
                <a:gd name="connsiteX5" fmla="*/ 43228 w 105282"/>
                <a:gd name="connsiteY5" fmla="*/ 190 h 4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282" h="43233">
                  <a:moveTo>
                    <a:pt x="104806" y="16624"/>
                  </a:moveTo>
                  <a:cubicBezTo>
                    <a:pt x="92791" y="-5905"/>
                    <a:pt x="37308" y="36148"/>
                    <a:pt x="49324" y="42156"/>
                  </a:cubicBezTo>
                  <a:cubicBezTo>
                    <a:pt x="61251" y="48164"/>
                    <a:pt x="110637" y="27579"/>
                    <a:pt x="104806" y="16624"/>
                  </a:cubicBezTo>
                  <a:close/>
                  <a:moveTo>
                    <a:pt x="43228" y="190"/>
                  </a:moveTo>
                  <a:cubicBezTo>
                    <a:pt x="26707" y="-2813"/>
                    <a:pt x="-12873" y="30582"/>
                    <a:pt x="4178" y="39241"/>
                  </a:cubicBezTo>
                  <a:cubicBezTo>
                    <a:pt x="22289" y="48164"/>
                    <a:pt x="59749" y="3106"/>
                    <a:pt x="43228" y="19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92">
              <a:extLst>
                <a:ext uri="{FF2B5EF4-FFF2-40B4-BE49-F238E27FC236}">
                  <a16:creationId xmlns:a16="http://schemas.microsoft.com/office/drawing/2014/main" id="{1E81B1F5-3A74-46E2-93B2-673A595E23FE}"/>
                </a:ext>
              </a:extLst>
            </p:cNvPr>
            <p:cNvSpPr/>
            <p:nvPr/>
          </p:nvSpPr>
          <p:spPr>
            <a:xfrm>
              <a:off x="2598993" y="4257614"/>
              <a:ext cx="551280" cy="220963"/>
            </a:xfrm>
            <a:custGeom>
              <a:avLst/>
              <a:gdLst>
                <a:gd name="connsiteX0" fmla="*/ 538061 w 551280"/>
                <a:gd name="connsiteY0" fmla="*/ 57868 h 220963"/>
                <a:gd name="connsiteX1" fmla="*/ 513854 w 551280"/>
                <a:gd name="connsiteY1" fmla="*/ 39050 h 220963"/>
                <a:gd name="connsiteX2" fmla="*/ 488056 w 551280"/>
                <a:gd name="connsiteY2" fmla="*/ 39050 h 220963"/>
                <a:gd name="connsiteX3" fmla="*/ 466941 w 551280"/>
                <a:gd name="connsiteY3" fmla="*/ 23412 h 220963"/>
                <a:gd name="connsiteX4" fmla="*/ 425152 w 551280"/>
                <a:gd name="connsiteY4" fmla="*/ 0 h 220963"/>
                <a:gd name="connsiteX5" fmla="*/ 425152 w 551280"/>
                <a:gd name="connsiteY5" fmla="*/ 4682 h 220963"/>
                <a:gd name="connsiteX6" fmla="*/ 401917 w 551280"/>
                <a:gd name="connsiteY6" fmla="*/ 16698 h 220963"/>
                <a:gd name="connsiteX7" fmla="*/ 390697 w 551280"/>
                <a:gd name="connsiteY7" fmla="*/ 41435 h 220963"/>
                <a:gd name="connsiteX8" fmla="*/ 375678 w 551280"/>
                <a:gd name="connsiteY8" fmla="*/ 61755 h 220963"/>
                <a:gd name="connsiteX9" fmla="*/ 366666 w 551280"/>
                <a:gd name="connsiteY9" fmla="*/ 79778 h 220963"/>
                <a:gd name="connsiteX10" fmla="*/ 359157 w 551280"/>
                <a:gd name="connsiteY10" fmla="*/ 103014 h 220963"/>
                <a:gd name="connsiteX11" fmla="*/ 356860 w 551280"/>
                <a:gd name="connsiteY11" fmla="*/ 125542 h 220963"/>
                <a:gd name="connsiteX12" fmla="*/ 376385 w 551280"/>
                <a:gd name="connsiteY12" fmla="*/ 142770 h 220963"/>
                <a:gd name="connsiteX13" fmla="*/ 392906 w 551280"/>
                <a:gd name="connsiteY13" fmla="*/ 146481 h 220963"/>
                <a:gd name="connsiteX14" fmla="*/ 377887 w 551280"/>
                <a:gd name="connsiteY14" fmla="*/ 167507 h 220963"/>
                <a:gd name="connsiteX15" fmla="*/ 375148 w 551280"/>
                <a:gd name="connsiteY15" fmla="*/ 167949 h 220963"/>
                <a:gd name="connsiteX16" fmla="*/ 381685 w 551280"/>
                <a:gd name="connsiteY16" fmla="*/ 185354 h 220963"/>
                <a:gd name="connsiteX17" fmla="*/ 381685 w 551280"/>
                <a:gd name="connsiteY17" fmla="*/ 202582 h 220963"/>
                <a:gd name="connsiteX18" fmla="*/ 407483 w 551280"/>
                <a:gd name="connsiteY18" fmla="*/ 209649 h 220963"/>
                <a:gd name="connsiteX19" fmla="*/ 431690 w 551280"/>
                <a:gd name="connsiteY19" fmla="*/ 208059 h 220963"/>
                <a:gd name="connsiteX20" fmla="*/ 462170 w 551280"/>
                <a:gd name="connsiteY20" fmla="*/ 154079 h 220963"/>
                <a:gd name="connsiteX21" fmla="*/ 528696 w 551280"/>
                <a:gd name="connsiteY21" fmla="*/ 118033 h 220963"/>
                <a:gd name="connsiteX22" fmla="*/ 547426 w 551280"/>
                <a:gd name="connsiteY22" fmla="*/ 83665 h 220963"/>
                <a:gd name="connsiteX23" fmla="*/ 538061 w 551280"/>
                <a:gd name="connsiteY23" fmla="*/ 57868 h 220963"/>
                <a:gd name="connsiteX24" fmla="*/ 4175 w 551280"/>
                <a:gd name="connsiteY24" fmla="*/ 48149 h 220963"/>
                <a:gd name="connsiteX25" fmla="*/ 25202 w 551280"/>
                <a:gd name="connsiteY25" fmla="*/ 82605 h 220963"/>
                <a:gd name="connsiteX26" fmla="*/ 4175 w 551280"/>
                <a:gd name="connsiteY26" fmla="*/ 48149 h 22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1280" h="220963">
                  <a:moveTo>
                    <a:pt x="538061" y="57868"/>
                  </a:moveTo>
                  <a:cubicBezTo>
                    <a:pt x="525516" y="43732"/>
                    <a:pt x="516946" y="35162"/>
                    <a:pt x="513854" y="39050"/>
                  </a:cubicBezTo>
                  <a:cubicBezTo>
                    <a:pt x="510673" y="43025"/>
                    <a:pt x="497421" y="44527"/>
                    <a:pt x="488056" y="39050"/>
                  </a:cubicBezTo>
                  <a:cubicBezTo>
                    <a:pt x="478691" y="33572"/>
                    <a:pt x="474009" y="23412"/>
                    <a:pt x="466941" y="23412"/>
                  </a:cubicBezTo>
                  <a:cubicBezTo>
                    <a:pt x="460403" y="23412"/>
                    <a:pt x="437786" y="10602"/>
                    <a:pt x="425152" y="0"/>
                  </a:cubicBezTo>
                  <a:cubicBezTo>
                    <a:pt x="425064" y="1679"/>
                    <a:pt x="424976" y="3269"/>
                    <a:pt x="425152" y="4682"/>
                  </a:cubicBezTo>
                  <a:cubicBezTo>
                    <a:pt x="425948" y="11397"/>
                    <a:pt x="414639" y="15903"/>
                    <a:pt x="401917" y="16698"/>
                  </a:cubicBezTo>
                  <a:cubicBezTo>
                    <a:pt x="389195" y="17493"/>
                    <a:pt x="390697" y="31717"/>
                    <a:pt x="390697" y="41435"/>
                  </a:cubicBezTo>
                  <a:cubicBezTo>
                    <a:pt x="390697" y="51153"/>
                    <a:pt x="380183" y="51153"/>
                    <a:pt x="375678" y="61755"/>
                  </a:cubicBezTo>
                  <a:cubicBezTo>
                    <a:pt x="371172" y="72268"/>
                    <a:pt x="377180" y="74477"/>
                    <a:pt x="366666" y="79778"/>
                  </a:cubicBezTo>
                  <a:cubicBezTo>
                    <a:pt x="356153" y="84991"/>
                    <a:pt x="353149" y="94002"/>
                    <a:pt x="359157" y="103014"/>
                  </a:cubicBezTo>
                  <a:cubicBezTo>
                    <a:pt x="365164" y="112025"/>
                    <a:pt x="358361" y="120241"/>
                    <a:pt x="356860" y="125542"/>
                  </a:cubicBezTo>
                  <a:cubicBezTo>
                    <a:pt x="355358" y="130843"/>
                    <a:pt x="365871" y="133052"/>
                    <a:pt x="376385" y="142770"/>
                  </a:cubicBezTo>
                  <a:cubicBezTo>
                    <a:pt x="386898" y="152488"/>
                    <a:pt x="388400" y="139059"/>
                    <a:pt x="392906" y="146481"/>
                  </a:cubicBezTo>
                  <a:cubicBezTo>
                    <a:pt x="397411" y="153990"/>
                    <a:pt x="389902" y="167507"/>
                    <a:pt x="377887" y="167507"/>
                  </a:cubicBezTo>
                  <a:cubicBezTo>
                    <a:pt x="377003" y="167507"/>
                    <a:pt x="376031" y="167772"/>
                    <a:pt x="375148" y="167949"/>
                  </a:cubicBezTo>
                  <a:cubicBezTo>
                    <a:pt x="381420" y="174399"/>
                    <a:pt x="384689" y="181113"/>
                    <a:pt x="381685" y="185354"/>
                  </a:cubicBezTo>
                  <a:cubicBezTo>
                    <a:pt x="376208" y="193217"/>
                    <a:pt x="371526" y="193217"/>
                    <a:pt x="381685" y="202582"/>
                  </a:cubicBezTo>
                  <a:cubicBezTo>
                    <a:pt x="391845" y="211946"/>
                    <a:pt x="398913" y="197899"/>
                    <a:pt x="407483" y="209649"/>
                  </a:cubicBezTo>
                  <a:cubicBezTo>
                    <a:pt x="416053" y="221400"/>
                    <a:pt x="423121" y="228379"/>
                    <a:pt x="431690" y="208059"/>
                  </a:cubicBezTo>
                  <a:cubicBezTo>
                    <a:pt x="440260" y="187651"/>
                    <a:pt x="446533" y="158761"/>
                    <a:pt x="462170" y="154079"/>
                  </a:cubicBezTo>
                  <a:cubicBezTo>
                    <a:pt x="477808" y="149396"/>
                    <a:pt x="509878" y="143123"/>
                    <a:pt x="528696" y="118033"/>
                  </a:cubicBezTo>
                  <a:cubicBezTo>
                    <a:pt x="547426" y="93030"/>
                    <a:pt x="537531" y="91617"/>
                    <a:pt x="547426" y="83665"/>
                  </a:cubicBezTo>
                  <a:cubicBezTo>
                    <a:pt x="555289" y="77393"/>
                    <a:pt x="550606" y="71915"/>
                    <a:pt x="538061" y="57868"/>
                  </a:cubicBezTo>
                  <a:close/>
                  <a:moveTo>
                    <a:pt x="4175" y="48149"/>
                  </a:moveTo>
                  <a:cubicBezTo>
                    <a:pt x="-10844" y="70678"/>
                    <a:pt x="19017" y="92588"/>
                    <a:pt x="25202" y="82605"/>
                  </a:cubicBezTo>
                  <a:cubicBezTo>
                    <a:pt x="32712" y="70678"/>
                    <a:pt x="19194" y="25621"/>
                    <a:pt x="4175" y="4814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93">
              <a:extLst>
                <a:ext uri="{FF2B5EF4-FFF2-40B4-BE49-F238E27FC236}">
                  <a16:creationId xmlns:a16="http://schemas.microsoft.com/office/drawing/2014/main" id="{231FCD92-7171-47CC-ADE6-2E965FF05FF6}"/>
                </a:ext>
              </a:extLst>
            </p:cNvPr>
            <p:cNvSpPr/>
            <p:nvPr/>
          </p:nvSpPr>
          <p:spPr>
            <a:xfrm>
              <a:off x="3240951" y="426342"/>
              <a:ext cx="2071314" cy="1544078"/>
            </a:xfrm>
            <a:custGeom>
              <a:avLst/>
              <a:gdLst>
                <a:gd name="connsiteX0" fmla="*/ 1955491 w 2071314"/>
                <a:gd name="connsiteY0" fmla="*/ 140894 h 1544078"/>
                <a:gd name="connsiteX1" fmla="*/ 1886491 w 2071314"/>
                <a:gd name="connsiteY1" fmla="*/ 172876 h 1544078"/>
                <a:gd name="connsiteX2" fmla="*/ 1817492 w 2071314"/>
                <a:gd name="connsiteY2" fmla="*/ 176852 h 1544078"/>
                <a:gd name="connsiteX3" fmla="*/ 1787453 w 2071314"/>
                <a:gd name="connsiteY3" fmla="*/ 165808 h 1544078"/>
                <a:gd name="connsiteX4" fmla="*/ 1721458 w 2071314"/>
                <a:gd name="connsiteY4" fmla="*/ 209806 h 1544078"/>
                <a:gd name="connsiteX5" fmla="*/ 1664473 w 2071314"/>
                <a:gd name="connsiteY5" fmla="*/ 246823 h 1544078"/>
                <a:gd name="connsiteX6" fmla="*/ 1720486 w 2071314"/>
                <a:gd name="connsiteY6" fmla="*/ 176852 h 1544078"/>
                <a:gd name="connsiteX7" fmla="*/ 1699459 w 2071314"/>
                <a:gd name="connsiteY7" fmla="*/ 127819 h 1544078"/>
                <a:gd name="connsiteX8" fmla="*/ 1656434 w 2071314"/>
                <a:gd name="connsiteY8" fmla="*/ 154853 h 1544078"/>
                <a:gd name="connsiteX9" fmla="*/ 1548384 w 2071314"/>
                <a:gd name="connsiteY9" fmla="*/ 188867 h 1544078"/>
                <a:gd name="connsiteX10" fmla="*/ 1618444 w 2071314"/>
                <a:gd name="connsiteY10" fmla="*/ 144870 h 1544078"/>
                <a:gd name="connsiteX11" fmla="*/ 1481417 w 2071314"/>
                <a:gd name="connsiteY11" fmla="*/ 140894 h 1544078"/>
                <a:gd name="connsiteX12" fmla="*/ 1364356 w 2071314"/>
                <a:gd name="connsiteY12" fmla="*/ 158917 h 1544078"/>
                <a:gd name="connsiteX13" fmla="*/ 1494403 w 2071314"/>
                <a:gd name="connsiteY13" fmla="*/ 124903 h 1544078"/>
                <a:gd name="connsiteX14" fmla="*/ 1653430 w 2071314"/>
                <a:gd name="connsiteY14" fmla="*/ 113948 h 1544078"/>
                <a:gd name="connsiteX15" fmla="*/ 1747432 w 2071314"/>
                <a:gd name="connsiteY15" fmla="*/ 87974 h 1544078"/>
                <a:gd name="connsiteX16" fmla="*/ 1684440 w 2071314"/>
                <a:gd name="connsiteY16" fmla="*/ 62972 h 1544078"/>
                <a:gd name="connsiteX17" fmla="*/ 1638410 w 2071314"/>
                <a:gd name="connsiteY17" fmla="*/ 48924 h 1544078"/>
                <a:gd name="connsiteX18" fmla="*/ 1597417 w 2071314"/>
                <a:gd name="connsiteY18" fmla="*/ 24894 h 1544078"/>
                <a:gd name="connsiteX19" fmla="*/ 1502355 w 2071314"/>
                <a:gd name="connsiteY19" fmla="*/ 12878 h 1544078"/>
                <a:gd name="connsiteX20" fmla="*/ 1399341 w 2071314"/>
                <a:gd name="connsiteY20" fmla="*/ 863 h 1544078"/>
                <a:gd name="connsiteX21" fmla="*/ 1258250 w 2071314"/>
                <a:gd name="connsiteY21" fmla="*/ 4839 h 1544078"/>
                <a:gd name="connsiteX22" fmla="*/ 1210277 w 2071314"/>
                <a:gd name="connsiteY22" fmla="*/ 12878 h 1544078"/>
                <a:gd name="connsiteX23" fmla="*/ 1177235 w 2071314"/>
                <a:gd name="connsiteY23" fmla="*/ 28869 h 1544078"/>
                <a:gd name="connsiteX24" fmla="*/ 1153204 w 2071314"/>
                <a:gd name="connsiteY24" fmla="*/ 41856 h 1544078"/>
                <a:gd name="connsiteX25" fmla="*/ 1101167 w 2071314"/>
                <a:gd name="connsiteY25" fmla="*/ 30813 h 1544078"/>
                <a:gd name="connsiteX26" fmla="*/ 1009109 w 2071314"/>
                <a:gd name="connsiteY26" fmla="*/ 30813 h 1544078"/>
                <a:gd name="connsiteX27" fmla="*/ 897084 w 2071314"/>
                <a:gd name="connsiteY27" fmla="*/ 43800 h 1544078"/>
                <a:gd name="connsiteX28" fmla="*/ 931098 w 2071314"/>
                <a:gd name="connsiteY28" fmla="*/ 74810 h 1544078"/>
                <a:gd name="connsiteX29" fmla="*/ 871110 w 2071314"/>
                <a:gd name="connsiteY29" fmla="*/ 92833 h 1544078"/>
                <a:gd name="connsiteX30" fmla="*/ 957160 w 2071314"/>
                <a:gd name="connsiteY30" fmla="*/ 146814 h 1544078"/>
                <a:gd name="connsiteX31" fmla="*/ 913163 w 2071314"/>
                <a:gd name="connsiteY31" fmla="*/ 138774 h 1544078"/>
                <a:gd name="connsiteX32" fmla="*/ 838156 w 2071314"/>
                <a:gd name="connsiteY32" fmla="*/ 110768 h 1544078"/>
                <a:gd name="connsiteX33" fmla="*/ 747158 w 2071314"/>
                <a:gd name="connsiteY33" fmla="*/ 90713 h 1544078"/>
                <a:gd name="connsiteX34" fmla="*/ 788151 w 2071314"/>
                <a:gd name="connsiteY34" fmla="*/ 137714 h 1544078"/>
                <a:gd name="connsiteX35" fmla="*/ 741150 w 2071314"/>
                <a:gd name="connsiteY35" fmla="*/ 139746 h 1544078"/>
                <a:gd name="connsiteX36" fmla="*/ 679130 w 2071314"/>
                <a:gd name="connsiteY36" fmla="*/ 105732 h 1544078"/>
                <a:gd name="connsiteX37" fmla="*/ 676126 w 2071314"/>
                <a:gd name="connsiteY37" fmla="*/ 148757 h 1544078"/>
                <a:gd name="connsiteX38" fmla="*/ 648120 w 2071314"/>
                <a:gd name="connsiteY38" fmla="*/ 171728 h 1544078"/>
                <a:gd name="connsiteX39" fmla="*/ 630097 w 2071314"/>
                <a:gd name="connsiteY39" fmla="*/ 102728 h 1544078"/>
                <a:gd name="connsiteX40" fmla="*/ 527083 w 2071314"/>
                <a:gd name="connsiteY40" fmla="*/ 118719 h 1544078"/>
                <a:gd name="connsiteX41" fmla="*/ 486090 w 2071314"/>
                <a:gd name="connsiteY41" fmla="*/ 140718 h 1544078"/>
                <a:gd name="connsiteX42" fmla="*/ 464091 w 2071314"/>
                <a:gd name="connsiteY42" fmla="*/ 147697 h 1544078"/>
                <a:gd name="connsiteX43" fmla="*/ 388112 w 2071314"/>
                <a:gd name="connsiteY43" fmla="*/ 157680 h 1544078"/>
                <a:gd name="connsiteX44" fmla="*/ 398095 w 2071314"/>
                <a:gd name="connsiteY44" fmla="*/ 208657 h 1544078"/>
                <a:gd name="connsiteX45" fmla="*/ 333071 w 2071314"/>
                <a:gd name="connsiteY45" fmla="*/ 198674 h 1544078"/>
                <a:gd name="connsiteX46" fmla="*/ 180053 w 2071314"/>
                <a:gd name="connsiteY46" fmla="*/ 281721 h 1544078"/>
                <a:gd name="connsiteX47" fmla="*/ 263100 w 2071314"/>
                <a:gd name="connsiteY47" fmla="*/ 294708 h 1544078"/>
                <a:gd name="connsiteX48" fmla="*/ 235094 w 2071314"/>
                <a:gd name="connsiteY48" fmla="*/ 356728 h 1544078"/>
                <a:gd name="connsiteX49" fmla="*/ 129076 w 2071314"/>
                <a:gd name="connsiteY49" fmla="*/ 375723 h 1544078"/>
                <a:gd name="connsiteX50" fmla="*/ 0 w 2071314"/>
                <a:gd name="connsiteY50" fmla="*/ 425728 h 1544078"/>
                <a:gd name="connsiteX51" fmla="*/ 19967 w 2071314"/>
                <a:gd name="connsiteY51" fmla="*/ 450730 h 1544078"/>
                <a:gd name="connsiteX52" fmla="*/ 75979 w 2071314"/>
                <a:gd name="connsiteY52" fmla="*/ 466721 h 1544078"/>
                <a:gd name="connsiteX53" fmla="*/ 168037 w 2071314"/>
                <a:gd name="connsiteY53" fmla="*/ 473701 h 1544078"/>
                <a:gd name="connsiteX54" fmla="*/ 221046 w 2071314"/>
                <a:gd name="connsiteY54" fmla="*/ 493667 h 1544078"/>
                <a:gd name="connsiteX55" fmla="*/ 130048 w 2071314"/>
                <a:gd name="connsiteY55" fmla="*/ 499675 h 1544078"/>
                <a:gd name="connsiteX56" fmla="*/ 47001 w 2071314"/>
                <a:gd name="connsiteY56" fmla="*/ 515666 h 1544078"/>
                <a:gd name="connsiteX57" fmla="*/ 108049 w 2071314"/>
                <a:gd name="connsiteY57" fmla="*/ 531657 h 1544078"/>
                <a:gd name="connsiteX58" fmla="*/ 109021 w 2071314"/>
                <a:gd name="connsiteY58" fmla="*/ 558691 h 1544078"/>
                <a:gd name="connsiteX59" fmla="*/ 149043 w 2071314"/>
                <a:gd name="connsiteY59" fmla="*/ 580690 h 1544078"/>
                <a:gd name="connsiteX60" fmla="*/ 204084 w 2071314"/>
                <a:gd name="connsiteY60" fmla="*/ 586698 h 1544078"/>
                <a:gd name="connsiteX61" fmla="*/ 238098 w 2071314"/>
                <a:gd name="connsiteY61" fmla="*/ 582722 h 1544078"/>
                <a:gd name="connsiteX62" fmla="*/ 283155 w 2071314"/>
                <a:gd name="connsiteY62" fmla="*/ 574682 h 1544078"/>
                <a:gd name="connsiteX63" fmla="*/ 324148 w 2071314"/>
                <a:gd name="connsiteY63" fmla="*/ 566643 h 1544078"/>
                <a:gd name="connsiteX64" fmla="*/ 433169 w 2071314"/>
                <a:gd name="connsiteY64" fmla="*/ 595621 h 1544078"/>
                <a:gd name="connsiteX65" fmla="*/ 487238 w 2071314"/>
                <a:gd name="connsiteY65" fmla="*/ 630606 h 1544078"/>
                <a:gd name="connsiteX66" fmla="*/ 534239 w 2071314"/>
                <a:gd name="connsiteY66" fmla="*/ 675575 h 1544078"/>
                <a:gd name="connsiteX67" fmla="*/ 565250 w 2071314"/>
                <a:gd name="connsiteY67" fmla="*/ 730616 h 1544078"/>
                <a:gd name="connsiteX68" fmla="*/ 589280 w 2071314"/>
                <a:gd name="connsiteY68" fmla="*/ 767634 h 1544078"/>
                <a:gd name="connsiteX69" fmla="*/ 606331 w 2071314"/>
                <a:gd name="connsiteY69" fmla="*/ 802620 h 1544078"/>
                <a:gd name="connsiteX70" fmla="*/ 589280 w 2071314"/>
                <a:gd name="connsiteY70" fmla="*/ 844673 h 1544078"/>
                <a:gd name="connsiteX71" fmla="*/ 605271 w 2071314"/>
                <a:gd name="connsiteY71" fmla="*/ 890702 h 1544078"/>
                <a:gd name="connsiteX72" fmla="*/ 656336 w 2071314"/>
                <a:gd name="connsiteY72" fmla="*/ 868704 h 1544078"/>
                <a:gd name="connsiteX73" fmla="*/ 668351 w 2071314"/>
                <a:gd name="connsiteY73" fmla="*/ 902718 h 1544078"/>
                <a:gd name="connsiteX74" fmla="*/ 733375 w 2071314"/>
                <a:gd name="connsiteY74" fmla="*/ 933728 h 1544078"/>
                <a:gd name="connsiteX75" fmla="*/ 719328 w 2071314"/>
                <a:gd name="connsiteY75" fmla="*/ 947775 h 1544078"/>
                <a:gd name="connsiteX76" fmla="*/ 629302 w 2071314"/>
                <a:gd name="connsiteY76" fmla="*/ 940796 h 1544078"/>
                <a:gd name="connsiteX77" fmla="*/ 720300 w 2071314"/>
                <a:gd name="connsiteY77" fmla="*/ 982849 h 1544078"/>
                <a:gd name="connsiteX78" fmla="*/ 750250 w 2071314"/>
                <a:gd name="connsiteY78" fmla="*/ 1017835 h 1544078"/>
                <a:gd name="connsiteX79" fmla="*/ 743270 w 2071314"/>
                <a:gd name="connsiteY79" fmla="*/ 1064836 h 1544078"/>
                <a:gd name="connsiteX80" fmla="*/ 700245 w 2071314"/>
                <a:gd name="connsiteY80" fmla="*/ 1066868 h 1544078"/>
                <a:gd name="connsiteX81" fmla="*/ 673211 w 2071314"/>
                <a:gd name="connsiteY81" fmla="*/ 1090810 h 1544078"/>
                <a:gd name="connsiteX82" fmla="*/ 645204 w 2071314"/>
                <a:gd name="connsiteY82" fmla="*/ 1140815 h 1544078"/>
                <a:gd name="connsiteX83" fmla="*/ 678158 w 2071314"/>
                <a:gd name="connsiteY83" fmla="*/ 1169793 h 1544078"/>
                <a:gd name="connsiteX84" fmla="*/ 652184 w 2071314"/>
                <a:gd name="connsiteY84" fmla="*/ 1199831 h 1544078"/>
                <a:gd name="connsiteX85" fmla="*/ 699185 w 2071314"/>
                <a:gd name="connsiteY85" fmla="*/ 1248865 h 1544078"/>
                <a:gd name="connsiteX86" fmla="*/ 705192 w 2071314"/>
                <a:gd name="connsiteY86" fmla="*/ 1306909 h 1544078"/>
                <a:gd name="connsiteX87" fmla="*/ 725159 w 2071314"/>
                <a:gd name="connsiteY87" fmla="*/ 1324932 h 1544078"/>
                <a:gd name="connsiteX88" fmla="*/ 742210 w 2071314"/>
                <a:gd name="connsiteY88" fmla="*/ 1358946 h 1544078"/>
                <a:gd name="connsiteX89" fmla="*/ 768184 w 2071314"/>
                <a:gd name="connsiteY89" fmla="*/ 1387924 h 1544078"/>
                <a:gd name="connsiteX90" fmla="*/ 784175 w 2071314"/>
                <a:gd name="connsiteY90" fmla="*/ 1428917 h 1544078"/>
                <a:gd name="connsiteX91" fmla="*/ 822165 w 2071314"/>
                <a:gd name="connsiteY91" fmla="*/ 1468939 h 1544078"/>
                <a:gd name="connsiteX92" fmla="*/ 860155 w 2071314"/>
                <a:gd name="connsiteY92" fmla="*/ 1493941 h 1544078"/>
                <a:gd name="connsiteX93" fmla="*/ 893197 w 2071314"/>
                <a:gd name="connsiteY93" fmla="*/ 1503925 h 1544078"/>
                <a:gd name="connsiteX94" fmla="*/ 933218 w 2071314"/>
                <a:gd name="connsiteY94" fmla="*/ 1520976 h 1544078"/>
                <a:gd name="connsiteX95" fmla="*/ 992234 w 2071314"/>
                <a:gd name="connsiteY95" fmla="*/ 1543946 h 1544078"/>
                <a:gd name="connsiteX96" fmla="*/ 1017237 w 2071314"/>
                <a:gd name="connsiteY96" fmla="*/ 1517972 h 1544078"/>
                <a:gd name="connsiteX97" fmla="*/ 1034200 w 2071314"/>
                <a:gd name="connsiteY97" fmla="*/ 1464963 h 1544078"/>
                <a:gd name="connsiteX98" fmla="*/ 1031196 w 2071314"/>
                <a:gd name="connsiteY98" fmla="*/ 1411955 h 1544078"/>
                <a:gd name="connsiteX99" fmla="*/ 1048247 w 2071314"/>
                <a:gd name="connsiteY99" fmla="*/ 1394903 h 1544078"/>
                <a:gd name="connsiteX100" fmla="*/ 1074221 w 2071314"/>
                <a:gd name="connsiteY100" fmla="*/ 1371933 h 1544078"/>
                <a:gd name="connsiteX101" fmla="*/ 1088180 w 2071314"/>
                <a:gd name="connsiteY101" fmla="*/ 1345959 h 1544078"/>
                <a:gd name="connsiteX102" fmla="*/ 1089152 w 2071314"/>
                <a:gd name="connsiteY102" fmla="*/ 1321928 h 1544078"/>
                <a:gd name="connsiteX103" fmla="*/ 1102139 w 2071314"/>
                <a:gd name="connsiteY103" fmla="*/ 1305937 h 1544078"/>
                <a:gd name="connsiteX104" fmla="*/ 1095160 w 2071314"/>
                <a:gd name="connsiteY104" fmla="*/ 1280935 h 1544078"/>
                <a:gd name="connsiteX105" fmla="*/ 1100196 w 2071314"/>
                <a:gd name="connsiteY105" fmla="*/ 1267948 h 1544078"/>
                <a:gd name="connsiteX106" fmla="*/ 1119190 w 2071314"/>
                <a:gd name="connsiteY106" fmla="*/ 1258936 h 1544078"/>
                <a:gd name="connsiteX107" fmla="*/ 1151172 w 2071314"/>
                <a:gd name="connsiteY107" fmla="*/ 1238969 h 1544078"/>
                <a:gd name="connsiteX108" fmla="*/ 1179179 w 2071314"/>
                <a:gd name="connsiteY108" fmla="*/ 1209903 h 1544078"/>
                <a:gd name="connsiteX109" fmla="*/ 1196141 w 2071314"/>
                <a:gd name="connsiteY109" fmla="*/ 1208931 h 1544078"/>
                <a:gd name="connsiteX110" fmla="*/ 1203121 w 2071314"/>
                <a:gd name="connsiteY110" fmla="*/ 1226954 h 1544078"/>
                <a:gd name="connsiteX111" fmla="*/ 1266113 w 2071314"/>
                <a:gd name="connsiteY111" fmla="*/ 1213967 h 1544078"/>
                <a:gd name="connsiteX112" fmla="*/ 1341120 w 2071314"/>
                <a:gd name="connsiteY112" fmla="*/ 1148943 h 1544078"/>
                <a:gd name="connsiteX113" fmla="*/ 1383174 w 2071314"/>
                <a:gd name="connsiteY113" fmla="*/ 1106890 h 1544078"/>
                <a:gd name="connsiteX114" fmla="*/ 1415156 w 2071314"/>
                <a:gd name="connsiteY114" fmla="*/ 1093902 h 1544078"/>
                <a:gd name="connsiteX115" fmla="*/ 1448198 w 2071314"/>
                <a:gd name="connsiteY115" fmla="*/ 1085863 h 1544078"/>
                <a:gd name="connsiteX116" fmla="*/ 1498202 w 2071314"/>
                <a:gd name="connsiteY116" fmla="*/ 1074819 h 1544078"/>
                <a:gd name="connsiteX117" fmla="*/ 1619239 w 2071314"/>
                <a:gd name="connsiteY117" fmla="*/ 1041777 h 1544078"/>
                <a:gd name="connsiteX118" fmla="*/ 1715273 w 2071314"/>
                <a:gd name="connsiteY118" fmla="*/ 991772 h 1544078"/>
                <a:gd name="connsiteX119" fmla="*/ 1728260 w 2071314"/>
                <a:gd name="connsiteY119" fmla="*/ 974810 h 1544078"/>
                <a:gd name="connsiteX120" fmla="*/ 1668272 w 2071314"/>
                <a:gd name="connsiteY120" fmla="*/ 977813 h 1544078"/>
                <a:gd name="connsiteX121" fmla="*/ 1593265 w 2071314"/>
                <a:gd name="connsiteY121" fmla="*/ 968802 h 1544078"/>
                <a:gd name="connsiteX122" fmla="*/ 1603248 w 2071314"/>
                <a:gd name="connsiteY122" fmla="*/ 946803 h 1544078"/>
                <a:gd name="connsiteX123" fmla="*/ 1609256 w 2071314"/>
                <a:gd name="connsiteY123" fmla="*/ 914821 h 1544078"/>
                <a:gd name="connsiteX124" fmla="*/ 1657317 w 2071314"/>
                <a:gd name="connsiteY124" fmla="*/ 930812 h 1544078"/>
                <a:gd name="connsiteX125" fmla="*/ 1731352 w 2071314"/>
                <a:gd name="connsiteY125" fmla="*/ 955815 h 1544078"/>
                <a:gd name="connsiteX126" fmla="*/ 1743368 w 2071314"/>
                <a:gd name="connsiteY126" fmla="*/ 910846 h 1544078"/>
                <a:gd name="connsiteX127" fmla="*/ 1655285 w 2071314"/>
                <a:gd name="connsiteY127" fmla="*/ 832835 h 1544078"/>
                <a:gd name="connsiteX128" fmla="*/ 1705290 w 2071314"/>
                <a:gd name="connsiteY128" fmla="*/ 838842 h 1544078"/>
                <a:gd name="connsiteX129" fmla="*/ 1737272 w 2071314"/>
                <a:gd name="connsiteY129" fmla="*/ 803856 h 1544078"/>
                <a:gd name="connsiteX130" fmla="*/ 1656257 w 2071314"/>
                <a:gd name="connsiteY130" fmla="*/ 802885 h 1544078"/>
                <a:gd name="connsiteX131" fmla="*/ 1641238 w 2071314"/>
                <a:gd name="connsiteY131" fmla="*/ 780886 h 1544078"/>
                <a:gd name="connsiteX132" fmla="*/ 1654225 w 2071314"/>
                <a:gd name="connsiteY132" fmla="*/ 752880 h 1544078"/>
                <a:gd name="connsiteX133" fmla="*/ 1729232 w 2071314"/>
                <a:gd name="connsiteY133" fmla="*/ 774878 h 1544078"/>
                <a:gd name="connsiteX134" fmla="*/ 1786217 w 2071314"/>
                <a:gd name="connsiteY134" fmla="*/ 760919 h 1544078"/>
                <a:gd name="connsiteX135" fmla="*/ 1741247 w 2071314"/>
                <a:gd name="connsiteY135" fmla="*/ 718866 h 1544078"/>
                <a:gd name="connsiteX136" fmla="*/ 1816255 w 2071314"/>
                <a:gd name="connsiteY136" fmla="*/ 711886 h 1544078"/>
                <a:gd name="connsiteX137" fmla="*/ 1825266 w 2071314"/>
                <a:gd name="connsiteY137" fmla="*/ 688916 h 1544078"/>
                <a:gd name="connsiteX138" fmla="*/ 1764218 w 2071314"/>
                <a:gd name="connsiteY138" fmla="*/ 650926 h 1544078"/>
                <a:gd name="connsiteX139" fmla="*/ 1823234 w 2071314"/>
                <a:gd name="connsiteY139" fmla="*/ 640943 h 1544078"/>
                <a:gd name="connsiteX140" fmla="*/ 1807243 w 2071314"/>
                <a:gd name="connsiteY140" fmla="*/ 578923 h 1544078"/>
                <a:gd name="connsiteX141" fmla="*/ 1747255 w 2071314"/>
                <a:gd name="connsiteY141" fmla="*/ 563904 h 1544078"/>
                <a:gd name="connsiteX142" fmla="*/ 1722253 w 2071314"/>
                <a:gd name="connsiteY142" fmla="*/ 537930 h 1544078"/>
                <a:gd name="connsiteX143" fmla="*/ 1768282 w 2071314"/>
                <a:gd name="connsiteY143" fmla="*/ 531922 h 1544078"/>
                <a:gd name="connsiteX144" fmla="*/ 1860340 w 2071314"/>
                <a:gd name="connsiteY144" fmla="*/ 531922 h 1544078"/>
                <a:gd name="connsiteX145" fmla="*/ 1839314 w 2071314"/>
                <a:gd name="connsiteY145" fmla="*/ 495876 h 1544078"/>
                <a:gd name="connsiteX146" fmla="*/ 1783301 w 2071314"/>
                <a:gd name="connsiteY146" fmla="*/ 483861 h 1544078"/>
                <a:gd name="connsiteX147" fmla="*/ 1829330 w 2071314"/>
                <a:gd name="connsiteY147" fmla="*/ 473877 h 1544078"/>
                <a:gd name="connsiteX148" fmla="*/ 1761302 w 2071314"/>
                <a:gd name="connsiteY148" fmla="*/ 458858 h 1544078"/>
                <a:gd name="connsiteX149" fmla="*/ 1734268 w 2071314"/>
                <a:gd name="connsiteY149" fmla="*/ 460890 h 1544078"/>
                <a:gd name="connsiteX150" fmla="*/ 1755295 w 2071314"/>
                <a:gd name="connsiteY150" fmla="*/ 397898 h 1544078"/>
                <a:gd name="connsiteX151" fmla="*/ 1815283 w 2071314"/>
                <a:gd name="connsiteY151" fmla="*/ 351869 h 1544078"/>
                <a:gd name="connsiteX152" fmla="*/ 1871296 w 2071314"/>
                <a:gd name="connsiteY152" fmla="*/ 317855 h 1544078"/>
                <a:gd name="connsiteX153" fmla="*/ 1848236 w 2071314"/>
                <a:gd name="connsiteY153" fmla="*/ 290821 h 1544078"/>
                <a:gd name="connsiteX154" fmla="*/ 1792224 w 2071314"/>
                <a:gd name="connsiteY154" fmla="*/ 308844 h 1544078"/>
                <a:gd name="connsiteX155" fmla="*/ 1838253 w 2071314"/>
                <a:gd name="connsiteY155" fmla="*/ 280837 h 1544078"/>
                <a:gd name="connsiteX156" fmla="*/ 1923244 w 2071314"/>
                <a:gd name="connsiteY156" fmla="*/ 268822 h 1544078"/>
                <a:gd name="connsiteX157" fmla="*/ 1861224 w 2071314"/>
                <a:gd name="connsiteY157" fmla="*/ 253803 h 1544078"/>
                <a:gd name="connsiteX158" fmla="*/ 1877215 w 2071314"/>
                <a:gd name="connsiteY158" fmla="*/ 242848 h 1544078"/>
                <a:gd name="connsiteX159" fmla="*/ 1951250 w 2071314"/>
                <a:gd name="connsiteY159" fmla="*/ 227829 h 1544078"/>
                <a:gd name="connsiteX160" fmla="*/ 1995247 w 2071314"/>
                <a:gd name="connsiteY160" fmla="*/ 208834 h 1544078"/>
                <a:gd name="connsiteX161" fmla="*/ 2071315 w 2071314"/>
                <a:gd name="connsiteY161" fmla="*/ 173848 h 1544078"/>
                <a:gd name="connsiteX162" fmla="*/ 1955491 w 2071314"/>
                <a:gd name="connsiteY162" fmla="*/ 140894 h 1544078"/>
                <a:gd name="connsiteX163" fmla="*/ 709168 w 2071314"/>
                <a:gd name="connsiteY163" fmla="*/ 1012092 h 1544078"/>
                <a:gd name="connsiteX164" fmla="*/ 682134 w 2071314"/>
                <a:gd name="connsiteY164" fmla="*/ 987090 h 1544078"/>
                <a:gd name="connsiteX165" fmla="*/ 616138 w 2071314"/>
                <a:gd name="connsiteY165" fmla="*/ 975075 h 1544078"/>
                <a:gd name="connsiteX166" fmla="*/ 611102 w 2071314"/>
                <a:gd name="connsiteY166" fmla="*/ 1004053 h 1544078"/>
                <a:gd name="connsiteX167" fmla="*/ 648120 w 2071314"/>
                <a:gd name="connsiteY167" fmla="*/ 1026051 h 1544078"/>
                <a:gd name="connsiteX168" fmla="*/ 709168 w 2071314"/>
                <a:gd name="connsiteY168" fmla="*/ 1012092 h 15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2071314" h="1544078">
                  <a:moveTo>
                    <a:pt x="1955491" y="140894"/>
                  </a:moveTo>
                  <a:cubicBezTo>
                    <a:pt x="1918473" y="140894"/>
                    <a:pt x="1888435" y="146902"/>
                    <a:pt x="1886491" y="172876"/>
                  </a:cubicBezTo>
                  <a:cubicBezTo>
                    <a:pt x="1884459" y="198939"/>
                    <a:pt x="1837458" y="167840"/>
                    <a:pt x="1817492" y="176852"/>
                  </a:cubicBezTo>
                  <a:cubicBezTo>
                    <a:pt x="1797436" y="185863"/>
                    <a:pt x="1807508" y="155825"/>
                    <a:pt x="1787453" y="165808"/>
                  </a:cubicBezTo>
                  <a:cubicBezTo>
                    <a:pt x="1767398" y="175792"/>
                    <a:pt x="1745488" y="199822"/>
                    <a:pt x="1721458" y="209806"/>
                  </a:cubicBezTo>
                  <a:cubicBezTo>
                    <a:pt x="1697427" y="219789"/>
                    <a:pt x="1679404" y="244791"/>
                    <a:pt x="1664473" y="246823"/>
                  </a:cubicBezTo>
                  <a:cubicBezTo>
                    <a:pt x="1649454" y="248855"/>
                    <a:pt x="1696455" y="200794"/>
                    <a:pt x="1720486" y="176852"/>
                  </a:cubicBezTo>
                  <a:cubicBezTo>
                    <a:pt x="1744516" y="152821"/>
                    <a:pt x="1731441" y="124815"/>
                    <a:pt x="1699459" y="127819"/>
                  </a:cubicBezTo>
                  <a:cubicBezTo>
                    <a:pt x="1667477" y="130823"/>
                    <a:pt x="1674456" y="150789"/>
                    <a:pt x="1656434" y="154853"/>
                  </a:cubicBezTo>
                  <a:cubicBezTo>
                    <a:pt x="1638410" y="158829"/>
                    <a:pt x="1552448" y="201854"/>
                    <a:pt x="1548384" y="188867"/>
                  </a:cubicBezTo>
                  <a:cubicBezTo>
                    <a:pt x="1544409" y="175880"/>
                    <a:pt x="1619416" y="153881"/>
                    <a:pt x="1618444" y="144870"/>
                  </a:cubicBezTo>
                  <a:cubicBezTo>
                    <a:pt x="1617384" y="135859"/>
                    <a:pt x="1523382" y="134887"/>
                    <a:pt x="1481417" y="140894"/>
                  </a:cubicBezTo>
                  <a:cubicBezTo>
                    <a:pt x="1439363" y="146902"/>
                    <a:pt x="1365416" y="170933"/>
                    <a:pt x="1364356" y="158917"/>
                  </a:cubicBezTo>
                  <a:cubicBezTo>
                    <a:pt x="1363384" y="146902"/>
                    <a:pt x="1450406" y="129851"/>
                    <a:pt x="1494403" y="124903"/>
                  </a:cubicBezTo>
                  <a:cubicBezTo>
                    <a:pt x="1539373" y="119779"/>
                    <a:pt x="1619416" y="127907"/>
                    <a:pt x="1653430" y="113948"/>
                  </a:cubicBezTo>
                  <a:cubicBezTo>
                    <a:pt x="1687444" y="99901"/>
                    <a:pt x="1738420" y="98929"/>
                    <a:pt x="1747432" y="87974"/>
                  </a:cubicBezTo>
                  <a:cubicBezTo>
                    <a:pt x="1756443" y="76931"/>
                    <a:pt x="1708382" y="62000"/>
                    <a:pt x="1684440" y="62972"/>
                  </a:cubicBezTo>
                  <a:cubicBezTo>
                    <a:pt x="1660409" y="63943"/>
                    <a:pt x="1636467" y="60940"/>
                    <a:pt x="1638410" y="48924"/>
                  </a:cubicBezTo>
                  <a:cubicBezTo>
                    <a:pt x="1640443" y="36909"/>
                    <a:pt x="1601393" y="33905"/>
                    <a:pt x="1597417" y="24894"/>
                  </a:cubicBezTo>
                  <a:cubicBezTo>
                    <a:pt x="1593442" y="15882"/>
                    <a:pt x="1518434" y="22862"/>
                    <a:pt x="1502355" y="12878"/>
                  </a:cubicBezTo>
                  <a:cubicBezTo>
                    <a:pt x="1486364" y="2895"/>
                    <a:pt x="1439363" y="-2141"/>
                    <a:pt x="1399341" y="863"/>
                  </a:cubicBezTo>
                  <a:cubicBezTo>
                    <a:pt x="1359320" y="3867"/>
                    <a:pt x="1277333" y="2895"/>
                    <a:pt x="1258250" y="4839"/>
                  </a:cubicBezTo>
                  <a:cubicBezTo>
                    <a:pt x="1239255" y="6871"/>
                    <a:pt x="1227240" y="13850"/>
                    <a:pt x="1210277" y="12878"/>
                  </a:cubicBezTo>
                  <a:cubicBezTo>
                    <a:pt x="1193314" y="11907"/>
                    <a:pt x="1167251" y="17914"/>
                    <a:pt x="1177235" y="28869"/>
                  </a:cubicBezTo>
                  <a:cubicBezTo>
                    <a:pt x="1195346" y="48748"/>
                    <a:pt x="1150200" y="56876"/>
                    <a:pt x="1153204" y="41856"/>
                  </a:cubicBezTo>
                  <a:cubicBezTo>
                    <a:pt x="1156208" y="26837"/>
                    <a:pt x="1114155" y="19858"/>
                    <a:pt x="1101167" y="30813"/>
                  </a:cubicBezTo>
                  <a:cubicBezTo>
                    <a:pt x="1086325" y="43358"/>
                    <a:pt x="1019092" y="17826"/>
                    <a:pt x="1009109" y="30813"/>
                  </a:cubicBezTo>
                  <a:cubicBezTo>
                    <a:pt x="999126" y="43800"/>
                    <a:pt x="920054" y="39824"/>
                    <a:pt x="897084" y="43800"/>
                  </a:cubicBezTo>
                  <a:cubicBezTo>
                    <a:pt x="874113" y="47776"/>
                    <a:pt x="933130" y="64827"/>
                    <a:pt x="931098" y="74810"/>
                  </a:cubicBezTo>
                  <a:cubicBezTo>
                    <a:pt x="929066" y="84793"/>
                    <a:pt x="856090" y="74810"/>
                    <a:pt x="871110" y="92833"/>
                  </a:cubicBezTo>
                  <a:cubicBezTo>
                    <a:pt x="886129" y="110856"/>
                    <a:pt x="934102" y="123843"/>
                    <a:pt x="957160" y="146814"/>
                  </a:cubicBezTo>
                  <a:cubicBezTo>
                    <a:pt x="980131" y="169784"/>
                    <a:pt x="939138" y="155825"/>
                    <a:pt x="913163" y="138774"/>
                  </a:cubicBezTo>
                  <a:cubicBezTo>
                    <a:pt x="887189" y="121811"/>
                    <a:pt x="854147" y="127731"/>
                    <a:pt x="838156" y="110768"/>
                  </a:cubicBezTo>
                  <a:cubicBezTo>
                    <a:pt x="822165" y="93717"/>
                    <a:pt x="762088" y="80818"/>
                    <a:pt x="747158" y="90713"/>
                  </a:cubicBezTo>
                  <a:cubicBezTo>
                    <a:pt x="729311" y="102640"/>
                    <a:pt x="788151" y="124727"/>
                    <a:pt x="788151" y="137714"/>
                  </a:cubicBezTo>
                  <a:cubicBezTo>
                    <a:pt x="788151" y="150701"/>
                    <a:pt x="748129" y="134710"/>
                    <a:pt x="741150" y="139746"/>
                  </a:cubicBezTo>
                  <a:cubicBezTo>
                    <a:pt x="734171" y="144782"/>
                    <a:pt x="699096" y="105732"/>
                    <a:pt x="679130" y="105732"/>
                  </a:cubicBezTo>
                  <a:cubicBezTo>
                    <a:pt x="659075" y="105732"/>
                    <a:pt x="676126" y="123755"/>
                    <a:pt x="676126" y="148757"/>
                  </a:cubicBezTo>
                  <a:cubicBezTo>
                    <a:pt x="676126" y="173760"/>
                    <a:pt x="637076" y="188779"/>
                    <a:pt x="648120" y="171728"/>
                  </a:cubicBezTo>
                  <a:cubicBezTo>
                    <a:pt x="659075" y="154765"/>
                    <a:pt x="651124" y="110679"/>
                    <a:pt x="630097" y="102728"/>
                  </a:cubicBezTo>
                  <a:cubicBezTo>
                    <a:pt x="609070" y="94688"/>
                    <a:pt x="555090" y="119779"/>
                    <a:pt x="527083" y="118719"/>
                  </a:cubicBezTo>
                  <a:cubicBezTo>
                    <a:pt x="499077" y="117747"/>
                    <a:pt x="462059" y="126759"/>
                    <a:pt x="486090" y="140718"/>
                  </a:cubicBezTo>
                  <a:cubicBezTo>
                    <a:pt x="510120" y="154677"/>
                    <a:pt x="485118" y="162716"/>
                    <a:pt x="464091" y="147697"/>
                  </a:cubicBezTo>
                  <a:cubicBezTo>
                    <a:pt x="443064" y="132678"/>
                    <a:pt x="374065" y="147697"/>
                    <a:pt x="388112" y="157680"/>
                  </a:cubicBezTo>
                  <a:cubicBezTo>
                    <a:pt x="402071" y="167664"/>
                    <a:pt x="407107" y="196730"/>
                    <a:pt x="398095" y="208657"/>
                  </a:cubicBezTo>
                  <a:cubicBezTo>
                    <a:pt x="389084" y="220672"/>
                    <a:pt x="360106" y="196642"/>
                    <a:pt x="333071" y="198674"/>
                  </a:cubicBezTo>
                  <a:cubicBezTo>
                    <a:pt x="306037" y="200706"/>
                    <a:pt x="172013" y="264670"/>
                    <a:pt x="180053" y="281721"/>
                  </a:cubicBezTo>
                  <a:cubicBezTo>
                    <a:pt x="188004" y="298684"/>
                    <a:pt x="245077" y="284725"/>
                    <a:pt x="263100" y="294708"/>
                  </a:cubicBezTo>
                  <a:cubicBezTo>
                    <a:pt x="281123" y="304691"/>
                    <a:pt x="257092" y="341709"/>
                    <a:pt x="235094" y="356728"/>
                  </a:cubicBezTo>
                  <a:cubicBezTo>
                    <a:pt x="213095" y="371747"/>
                    <a:pt x="131108" y="357700"/>
                    <a:pt x="129076" y="375723"/>
                  </a:cubicBezTo>
                  <a:cubicBezTo>
                    <a:pt x="127044" y="393746"/>
                    <a:pt x="0" y="396750"/>
                    <a:pt x="0" y="425728"/>
                  </a:cubicBezTo>
                  <a:cubicBezTo>
                    <a:pt x="0" y="436683"/>
                    <a:pt x="6008" y="447726"/>
                    <a:pt x="19967" y="450730"/>
                  </a:cubicBezTo>
                  <a:cubicBezTo>
                    <a:pt x="37990" y="454618"/>
                    <a:pt x="59988" y="448787"/>
                    <a:pt x="75979" y="466721"/>
                  </a:cubicBezTo>
                  <a:cubicBezTo>
                    <a:pt x="91970" y="484744"/>
                    <a:pt x="137028" y="485716"/>
                    <a:pt x="168037" y="473701"/>
                  </a:cubicBezTo>
                  <a:cubicBezTo>
                    <a:pt x="199048" y="461685"/>
                    <a:pt x="222018" y="475733"/>
                    <a:pt x="221046" y="493667"/>
                  </a:cubicBezTo>
                  <a:cubicBezTo>
                    <a:pt x="220074" y="511690"/>
                    <a:pt x="151075" y="486688"/>
                    <a:pt x="130048" y="499675"/>
                  </a:cubicBezTo>
                  <a:cubicBezTo>
                    <a:pt x="109021" y="512662"/>
                    <a:pt x="43997" y="501619"/>
                    <a:pt x="47001" y="515666"/>
                  </a:cubicBezTo>
                  <a:cubicBezTo>
                    <a:pt x="50005" y="529625"/>
                    <a:pt x="81987" y="526709"/>
                    <a:pt x="108049" y="531657"/>
                  </a:cubicBezTo>
                  <a:cubicBezTo>
                    <a:pt x="134024" y="536693"/>
                    <a:pt x="110081" y="547648"/>
                    <a:pt x="109021" y="558691"/>
                  </a:cubicBezTo>
                  <a:cubicBezTo>
                    <a:pt x="108049" y="569735"/>
                    <a:pt x="122980" y="567703"/>
                    <a:pt x="149043" y="580690"/>
                  </a:cubicBezTo>
                  <a:cubicBezTo>
                    <a:pt x="175017" y="593677"/>
                    <a:pt x="218042" y="601717"/>
                    <a:pt x="204084" y="586698"/>
                  </a:cubicBezTo>
                  <a:cubicBezTo>
                    <a:pt x="190124" y="571678"/>
                    <a:pt x="231118" y="573710"/>
                    <a:pt x="238098" y="582722"/>
                  </a:cubicBezTo>
                  <a:cubicBezTo>
                    <a:pt x="245077" y="591733"/>
                    <a:pt x="264072" y="569735"/>
                    <a:pt x="283155" y="574682"/>
                  </a:cubicBezTo>
                  <a:cubicBezTo>
                    <a:pt x="302150" y="579718"/>
                    <a:pt x="309129" y="556659"/>
                    <a:pt x="324148" y="566643"/>
                  </a:cubicBezTo>
                  <a:cubicBezTo>
                    <a:pt x="339167" y="576626"/>
                    <a:pt x="409227" y="582634"/>
                    <a:pt x="433169" y="595621"/>
                  </a:cubicBezTo>
                  <a:cubicBezTo>
                    <a:pt x="457200" y="608608"/>
                    <a:pt x="490154" y="611612"/>
                    <a:pt x="487238" y="630606"/>
                  </a:cubicBezTo>
                  <a:cubicBezTo>
                    <a:pt x="484234" y="649601"/>
                    <a:pt x="507205" y="663648"/>
                    <a:pt x="534239" y="675575"/>
                  </a:cubicBezTo>
                  <a:cubicBezTo>
                    <a:pt x="561274" y="687591"/>
                    <a:pt x="566221" y="713653"/>
                    <a:pt x="565250" y="730616"/>
                  </a:cubicBezTo>
                  <a:cubicBezTo>
                    <a:pt x="564278" y="747667"/>
                    <a:pt x="594228" y="759594"/>
                    <a:pt x="589280" y="767634"/>
                  </a:cubicBezTo>
                  <a:cubicBezTo>
                    <a:pt x="584244" y="775674"/>
                    <a:pt x="588308" y="786629"/>
                    <a:pt x="606331" y="802620"/>
                  </a:cubicBezTo>
                  <a:cubicBezTo>
                    <a:pt x="624354" y="818611"/>
                    <a:pt x="578325" y="830626"/>
                    <a:pt x="589280" y="844673"/>
                  </a:cubicBezTo>
                  <a:cubicBezTo>
                    <a:pt x="600235" y="858720"/>
                    <a:pt x="573289" y="885667"/>
                    <a:pt x="605271" y="890702"/>
                  </a:cubicBezTo>
                  <a:cubicBezTo>
                    <a:pt x="637253" y="895738"/>
                    <a:pt x="632305" y="868704"/>
                    <a:pt x="656336" y="868704"/>
                  </a:cubicBezTo>
                  <a:cubicBezTo>
                    <a:pt x="680367" y="868704"/>
                    <a:pt x="655364" y="889731"/>
                    <a:pt x="668351" y="902718"/>
                  </a:cubicBezTo>
                  <a:cubicBezTo>
                    <a:pt x="681338" y="915705"/>
                    <a:pt x="708373" y="912701"/>
                    <a:pt x="733375" y="933728"/>
                  </a:cubicBezTo>
                  <a:cubicBezTo>
                    <a:pt x="758378" y="954755"/>
                    <a:pt x="742387" y="964738"/>
                    <a:pt x="719328" y="947775"/>
                  </a:cubicBezTo>
                  <a:cubicBezTo>
                    <a:pt x="696358" y="930724"/>
                    <a:pt x="629302" y="934788"/>
                    <a:pt x="629302" y="940796"/>
                  </a:cubicBezTo>
                  <a:cubicBezTo>
                    <a:pt x="629302" y="946803"/>
                    <a:pt x="703337" y="988768"/>
                    <a:pt x="720300" y="982849"/>
                  </a:cubicBezTo>
                  <a:cubicBezTo>
                    <a:pt x="737263" y="976841"/>
                    <a:pt x="760321" y="1007852"/>
                    <a:pt x="750250" y="1017835"/>
                  </a:cubicBezTo>
                  <a:cubicBezTo>
                    <a:pt x="740267" y="1027818"/>
                    <a:pt x="745302" y="1052821"/>
                    <a:pt x="743270" y="1064836"/>
                  </a:cubicBezTo>
                  <a:cubicBezTo>
                    <a:pt x="741327" y="1076851"/>
                    <a:pt x="716324" y="1064836"/>
                    <a:pt x="700245" y="1066868"/>
                  </a:cubicBezTo>
                  <a:cubicBezTo>
                    <a:pt x="684254" y="1068900"/>
                    <a:pt x="673211" y="1073847"/>
                    <a:pt x="673211" y="1090810"/>
                  </a:cubicBezTo>
                  <a:cubicBezTo>
                    <a:pt x="673211" y="1107861"/>
                    <a:pt x="648208" y="1119788"/>
                    <a:pt x="645204" y="1140815"/>
                  </a:cubicBezTo>
                  <a:cubicBezTo>
                    <a:pt x="642200" y="1161842"/>
                    <a:pt x="665171" y="1160870"/>
                    <a:pt x="678158" y="1169793"/>
                  </a:cubicBezTo>
                  <a:cubicBezTo>
                    <a:pt x="691145" y="1178805"/>
                    <a:pt x="654127" y="1184812"/>
                    <a:pt x="652184" y="1199831"/>
                  </a:cubicBezTo>
                  <a:cubicBezTo>
                    <a:pt x="650152" y="1214851"/>
                    <a:pt x="686198" y="1241885"/>
                    <a:pt x="699185" y="1248865"/>
                  </a:cubicBezTo>
                  <a:cubicBezTo>
                    <a:pt x="712172" y="1255844"/>
                    <a:pt x="700157" y="1289858"/>
                    <a:pt x="705192" y="1306909"/>
                  </a:cubicBezTo>
                  <a:cubicBezTo>
                    <a:pt x="710228" y="1323960"/>
                    <a:pt x="727191" y="1302845"/>
                    <a:pt x="725159" y="1324932"/>
                  </a:cubicBezTo>
                  <a:cubicBezTo>
                    <a:pt x="723127" y="1346931"/>
                    <a:pt x="741150" y="1345959"/>
                    <a:pt x="742210" y="1358946"/>
                  </a:cubicBezTo>
                  <a:cubicBezTo>
                    <a:pt x="743182" y="1371933"/>
                    <a:pt x="774192" y="1369901"/>
                    <a:pt x="768184" y="1387924"/>
                  </a:cubicBezTo>
                  <a:cubicBezTo>
                    <a:pt x="762177" y="1405947"/>
                    <a:pt x="777196" y="1418934"/>
                    <a:pt x="784175" y="1428917"/>
                  </a:cubicBezTo>
                  <a:cubicBezTo>
                    <a:pt x="791155" y="1438989"/>
                    <a:pt x="817217" y="1455952"/>
                    <a:pt x="822165" y="1468939"/>
                  </a:cubicBezTo>
                  <a:cubicBezTo>
                    <a:pt x="827201" y="1481926"/>
                    <a:pt x="842220" y="1498889"/>
                    <a:pt x="860155" y="1493941"/>
                  </a:cubicBezTo>
                  <a:cubicBezTo>
                    <a:pt x="878177" y="1488906"/>
                    <a:pt x="879149" y="1505957"/>
                    <a:pt x="893197" y="1503925"/>
                  </a:cubicBezTo>
                  <a:cubicBezTo>
                    <a:pt x="907155" y="1501981"/>
                    <a:pt x="929242" y="1509932"/>
                    <a:pt x="933218" y="1520976"/>
                  </a:cubicBezTo>
                  <a:cubicBezTo>
                    <a:pt x="937194" y="1532019"/>
                    <a:pt x="980219" y="1542003"/>
                    <a:pt x="992234" y="1543946"/>
                  </a:cubicBezTo>
                  <a:cubicBezTo>
                    <a:pt x="1004250" y="1545978"/>
                    <a:pt x="1006282" y="1523980"/>
                    <a:pt x="1017237" y="1517972"/>
                  </a:cubicBezTo>
                  <a:cubicBezTo>
                    <a:pt x="1028192" y="1511964"/>
                    <a:pt x="1024216" y="1467967"/>
                    <a:pt x="1034200" y="1464963"/>
                  </a:cubicBezTo>
                  <a:cubicBezTo>
                    <a:pt x="1044183" y="1461959"/>
                    <a:pt x="1041179" y="1415930"/>
                    <a:pt x="1031196" y="1411955"/>
                  </a:cubicBezTo>
                  <a:cubicBezTo>
                    <a:pt x="1021213" y="1407979"/>
                    <a:pt x="1025188" y="1391900"/>
                    <a:pt x="1048247" y="1394903"/>
                  </a:cubicBezTo>
                  <a:cubicBezTo>
                    <a:pt x="1071217" y="1397907"/>
                    <a:pt x="1063266" y="1374937"/>
                    <a:pt x="1074221" y="1371933"/>
                  </a:cubicBezTo>
                  <a:cubicBezTo>
                    <a:pt x="1085177" y="1368929"/>
                    <a:pt x="1080229" y="1347902"/>
                    <a:pt x="1088180" y="1345959"/>
                  </a:cubicBezTo>
                  <a:cubicBezTo>
                    <a:pt x="1096220" y="1343927"/>
                    <a:pt x="1095160" y="1329968"/>
                    <a:pt x="1089152" y="1321928"/>
                  </a:cubicBezTo>
                  <a:cubicBezTo>
                    <a:pt x="1083144" y="1313889"/>
                    <a:pt x="1090212" y="1307969"/>
                    <a:pt x="1102139" y="1305937"/>
                  </a:cubicBezTo>
                  <a:cubicBezTo>
                    <a:pt x="1114155" y="1303905"/>
                    <a:pt x="1111151" y="1286942"/>
                    <a:pt x="1095160" y="1280935"/>
                  </a:cubicBezTo>
                  <a:cubicBezTo>
                    <a:pt x="1079169" y="1274927"/>
                    <a:pt x="1084116" y="1256993"/>
                    <a:pt x="1100196" y="1267948"/>
                  </a:cubicBezTo>
                  <a:cubicBezTo>
                    <a:pt x="1116186" y="1278903"/>
                    <a:pt x="1128202" y="1270951"/>
                    <a:pt x="1119190" y="1258936"/>
                  </a:cubicBezTo>
                  <a:cubicBezTo>
                    <a:pt x="1110179" y="1246921"/>
                    <a:pt x="1130234" y="1240913"/>
                    <a:pt x="1151172" y="1238969"/>
                  </a:cubicBezTo>
                  <a:cubicBezTo>
                    <a:pt x="1172199" y="1236938"/>
                    <a:pt x="1183154" y="1225982"/>
                    <a:pt x="1179179" y="1209903"/>
                  </a:cubicBezTo>
                  <a:cubicBezTo>
                    <a:pt x="1175203" y="1193912"/>
                    <a:pt x="1203209" y="1194884"/>
                    <a:pt x="1196141" y="1208931"/>
                  </a:cubicBezTo>
                  <a:cubicBezTo>
                    <a:pt x="1189162" y="1222890"/>
                    <a:pt x="1193138" y="1236938"/>
                    <a:pt x="1203121" y="1226954"/>
                  </a:cubicBezTo>
                  <a:cubicBezTo>
                    <a:pt x="1213104" y="1216971"/>
                    <a:pt x="1232099" y="1223950"/>
                    <a:pt x="1266113" y="1213967"/>
                  </a:cubicBezTo>
                  <a:cubicBezTo>
                    <a:pt x="1300127" y="1203984"/>
                    <a:pt x="1333080" y="1175978"/>
                    <a:pt x="1341120" y="1148943"/>
                  </a:cubicBezTo>
                  <a:cubicBezTo>
                    <a:pt x="1349160" y="1121909"/>
                    <a:pt x="1388121" y="1124912"/>
                    <a:pt x="1383174" y="1106890"/>
                  </a:cubicBezTo>
                  <a:cubicBezTo>
                    <a:pt x="1378138" y="1088867"/>
                    <a:pt x="1390153" y="1081887"/>
                    <a:pt x="1415156" y="1093902"/>
                  </a:cubicBezTo>
                  <a:cubicBezTo>
                    <a:pt x="1440158" y="1105918"/>
                    <a:pt x="1420192" y="1085863"/>
                    <a:pt x="1448198" y="1085863"/>
                  </a:cubicBezTo>
                  <a:cubicBezTo>
                    <a:pt x="1476204" y="1085863"/>
                    <a:pt x="1471256" y="1075791"/>
                    <a:pt x="1498202" y="1074819"/>
                  </a:cubicBezTo>
                  <a:cubicBezTo>
                    <a:pt x="1525237" y="1073847"/>
                    <a:pt x="1595209" y="1061832"/>
                    <a:pt x="1619239" y="1041777"/>
                  </a:cubicBezTo>
                  <a:cubicBezTo>
                    <a:pt x="1643270" y="1021811"/>
                    <a:pt x="1694246" y="1004759"/>
                    <a:pt x="1715273" y="991772"/>
                  </a:cubicBezTo>
                  <a:cubicBezTo>
                    <a:pt x="1736300" y="978785"/>
                    <a:pt x="1741336" y="967742"/>
                    <a:pt x="1728260" y="974810"/>
                  </a:cubicBezTo>
                  <a:cubicBezTo>
                    <a:pt x="1715273" y="981789"/>
                    <a:pt x="1688239" y="982761"/>
                    <a:pt x="1668272" y="977813"/>
                  </a:cubicBezTo>
                  <a:cubicBezTo>
                    <a:pt x="1648305" y="972777"/>
                    <a:pt x="1616235" y="955815"/>
                    <a:pt x="1593265" y="968802"/>
                  </a:cubicBezTo>
                  <a:cubicBezTo>
                    <a:pt x="1570295" y="981789"/>
                    <a:pt x="1584253" y="949807"/>
                    <a:pt x="1603248" y="946803"/>
                  </a:cubicBezTo>
                  <a:cubicBezTo>
                    <a:pt x="1622243" y="943799"/>
                    <a:pt x="1614292" y="934788"/>
                    <a:pt x="1609256" y="914821"/>
                  </a:cubicBezTo>
                  <a:cubicBezTo>
                    <a:pt x="1604220" y="894855"/>
                    <a:pt x="1641238" y="907842"/>
                    <a:pt x="1657317" y="930812"/>
                  </a:cubicBezTo>
                  <a:cubicBezTo>
                    <a:pt x="1673308" y="953871"/>
                    <a:pt x="1704318" y="963854"/>
                    <a:pt x="1731352" y="955815"/>
                  </a:cubicBezTo>
                  <a:cubicBezTo>
                    <a:pt x="1758387" y="947775"/>
                    <a:pt x="1732324" y="925776"/>
                    <a:pt x="1743368" y="910846"/>
                  </a:cubicBezTo>
                  <a:cubicBezTo>
                    <a:pt x="1754323" y="895827"/>
                    <a:pt x="1660321" y="848825"/>
                    <a:pt x="1655285" y="832835"/>
                  </a:cubicBezTo>
                  <a:cubicBezTo>
                    <a:pt x="1650338" y="816844"/>
                    <a:pt x="1679315" y="827799"/>
                    <a:pt x="1705290" y="838842"/>
                  </a:cubicBezTo>
                  <a:cubicBezTo>
                    <a:pt x="1731264" y="849797"/>
                    <a:pt x="1737272" y="817815"/>
                    <a:pt x="1737272" y="803856"/>
                  </a:cubicBezTo>
                  <a:cubicBezTo>
                    <a:pt x="1737272" y="789898"/>
                    <a:pt x="1681259" y="788837"/>
                    <a:pt x="1656257" y="802885"/>
                  </a:cubicBezTo>
                  <a:cubicBezTo>
                    <a:pt x="1631254" y="816844"/>
                    <a:pt x="1607224" y="784862"/>
                    <a:pt x="1641238" y="780886"/>
                  </a:cubicBezTo>
                  <a:cubicBezTo>
                    <a:pt x="1675252" y="776910"/>
                    <a:pt x="1644242" y="762863"/>
                    <a:pt x="1654225" y="752880"/>
                  </a:cubicBezTo>
                  <a:cubicBezTo>
                    <a:pt x="1664208" y="742896"/>
                    <a:pt x="1707234" y="781858"/>
                    <a:pt x="1729232" y="774878"/>
                  </a:cubicBezTo>
                  <a:cubicBezTo>
                    <a:pt x="1751231" y="767899"/>
                    <a:pt x="1767222" y="775850"/>
                    <a:pt x="1786217" y="760919"/>
                  </a:cubicBezTo>
                  <a:cubicBezTo>
                    <a:pt x="1805211" y="745900"/>
                    <a:pt x="1752202" y="731941"/>
                    <a:pt x="1741247" y="718866"/>
                  </a:cubicBezTo>
                  <a:cubicBezTo>
                    <a:pt x="1730204" y="705879"/>
                    <a:pt x="1796200" y="710915"/>
                    <a:pt x="1816255" y="711886"/>
                  </a:cubicBezTo>
                  <a:cubicBezTo>
                    <a:pt x="1836221" y="712858"/>
                    <a:pt x="1841257" y="682908"/>
                    <a:pt x="1825266" y="688916"/>
                  </a:cubicBezTo>
                  <a:cubicBezTo>
                    <a:pt x="1809275" y="694924"/>
                    <a:pt x="1752202" y="668949"/>
                    <a:pt x="1764218" y="650926"/>
                  </a:cubicBezTo>
                  <a:cubicBezTo>
                    <a:pt x="1776233" y="632903"/>
                    <a:pt x="1798232" y="653930"/>
                    <a:pt x="1823234" y="640943"/>
                  </a:cubicBezTo>
                  <a:cubicBezTo>
                    <a:pt x="1848236" y="627956"/>
                    <a:pt x="1825266" y="578923"/>
                    <a:pt x="1807243" y="578923"/>
                  </a:cubicBezTo>
                  <a:cubicBezTo>
                    <a:pt x="1789220" y="578923"/>
                    <a:pt x="1747255" y="572915"/>
                    <a:pt x="1747255" y="563904"/>
                  </a:cubicBezTo>
                  <a:cubicBezTo>
                    <a:pt x="1747255" y="554892"/>
                    <a:pt x="1712270" y="546853"/>
                    <a:pt x="1722253" y="537930"/>
                  </a:cubicBezTo>
                  <a:cubicBezTo>
                    <a:pt x="1732236" y="528918"/>
                    <a:pt x="1745312" y="548973"/>
                    <a:pt x="1768282" y="531922"/>
                  </a:cubicBezTo>
                  <a:cubicBezTo>
                    <a:pt x="1791253" y="514959"/>
                    <a:pt x="1839314" y="535898"/>
                    <a:pt x="1860340" y="531922"/>
                  </a:cubicBezTo>
                  <a:cubicBezTo>
                    <a:pt x="1881367" y="527946"/>
                    <a:pt x="1851329" y="488896"/>
                    <a:pt x="1839314" y="495876"/>
                  </a:cubicBezTo>
                  <a:cubicBezTo>
                    <a:pt x="1827298" y="502855"/>
                    <a:pt x="1786305" y="504887"/>
                    <a:pt x="1783301" y="483861"/>
                  </a:cubicBezTo>
                  <a:cubicBezTo>
                    <a:pt x="1780297" y="462834"/>
                    <a:pt x="1822351" y="483861"/>
                    <a:pt x="1829330" y="473877"/>
                  </a:cubicBezTo>
                  <a:cubicBezTo>
                    <a:pt x="1836310" y="463894"/>
                    <a:pt x="1771286" y="437831"/>
                    <a:pt x="1761302" y="458858"/>
                  </a:cubicBezTo>
                  <a:cubicBezTo>
                    <a:pt x="1751319" y="479885"/>
                    <a:pt x="1715273" y="472817"/>
                    <a:pt x="1734268" y="460890"/>
                  </a:cubicBezTo>
                  <a:cubicBezTo>
                    <a:pt x="1753263" y="448875"/>
                    <a:pt x="1757327" y="414861"/>
                    <a:pt x="1755295" y="397898"/>
                  </a:cubicBezTo>
                  <a:cubicBezTo>
                    <a:pt x="1753263" y="380935"/>
                    <a:pt x="1823322" y="379875"/>
                    <a:pt x="1815283" y="351869"/>
                  </a:cubicBezTo>
                  <a:cubicBezTo>
                    <a:pt x="1807243" y="323863"/>
                    <a:pt x="1848236" y="317855"/>
                    <a:pt x="1871296" y="317855"/>
                  </a:cubicBezTo>
                  <a:cubicBezTo>
                    <a:pt x="1894266" y="317855"/>
                    <a:pt x="1870235" y="287817"/>
                    <a:pt x="1848236" y="290821"/>
                  </a:cubicBezTo>
                  <a:cubicBezTo>
                    <a:pt x="1826238" y="293824"/>
                    <a:pt x="1803268" y="318827"/>
                    <a:pt x="1792224" y="308844"/>
                  </a:cubicBezTo>
                  <a:cubicBezTo>
                    <a:pt x="1781269" y="298860"/>
                    <a:pt x="1818198" y="280837"/>
                    <a:pt x="1838253" y="280837"/>
                  </a:cubicBezTo>
                  <a:cubicBezTo>
                    <a:pt x="1858220" y="280837"/>
                    <a:pt x="1906281" y="278805"/>
                    <a:pt x="1923244" y="268822"/>
                  </a:cubicBezTo>
                  <a:cubicBezTo>
                    <a:pt x="1940207" y="258839"/>
                    <a:pt x="1893206" y="249827"/>
                    <a:pt x="1861224" y="253803"/>
                  </a:cubicBezTo>
                  <a:cubicBezTo>
                    <a:pt x="1829242" y="257779"/>
                    <a:pt x="1829242" y="243820"/>
                    <a:pt x="1877215" y="242848"/>
                  </a:cubicBezTo>
                  <a:cubicBezTo>
                    <a:pt x="1925276" y="241876"/>
                    <a:pt x="1917236" y="231804"/>
                    <a:pt x="1951250" y="227829"/>
                  </a:cubicBezTo>
                  <a:cubicBezTo>
                    <a:pt x="1985264" y="223853"/>
                    <a:pt x="1974221" y="209806"/>
                    <a:pt x="1995247" y="208834"/>
                  </a:cubicBezTo>
                  <a:cubicBezTo>
                    <a:pt x="2016274" y="207862"/>
                    <a:pt x="2071315" y="184803"/>
                    <a:pt x="2071315" y="173848"/>
                  </a:cubicBezTo>
                  <a:cubicBezTo>
                    <a:pt x="2071492" y="162805"/>
                    <a:pt x="1992509" y="140894"/>
                    <a:pt x="1955491" y="140894"/>
                  </a:cubicBezTo>
                  <a:close/>
                  <a:moveTo>
                    <a:pt x="709168" y="1012092"/>
                  </a:moveTo>
                  <a:cubicBezTo>
                    <a:pt x="710140" y="996101"/>
                    <a:pt x="692205" y="1006085"/>
                    <a:pt x="682134" y="987090"/>
                  </a:cubicBezTo>
                  <a:cubicBezTo>
                    <a:pt x="672150" y="968095"/>
                    <a:pt x="621085" y="960232"/>
                    <a:pt x="616138" y="975075"/>
                  </a:cubicBezTo>
                  <a:cubicBezTo>
                    <a:pt x="614106" y="981082"/>
                    <a:pt x="598115" y="990094"/>
                    <a:pt x="611102" y="1004053"/>
                  </a:cubicBezTo>
                  <a:cubicBezTo>
                    <a:pt x="624089" y="1018100"/>
                    <a:pt x="633101" y="1012092"/>
                    <a:pt x="648120" y="1026051"/>
                  </a:cubicBezTo>
                  <a:cubicBezTo>
                    <a:pt x="663139" y="1040099"/>
                    <a:pt x="708108" y="1028083"/>
                    <a:pt x="709168" y="101209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94">
              <a:extLst>
                <a:ext uri="{FF2B5EF4-FFF2-40B4-BE49-F238E27FC236}">
                  <a16:creationId xmlns:a16="http://schemas.microsoft.com/office/drawing/2014/main" id="{25EFFDF8-21FB-4D53-91F0-AEC1F845AF69}"/>
                </a:ext>
              </a:extLst>
            </p:cNvPr>
            <p:cNvSpPr/>
            <p:nvPr/>
          </p:nvSpPr>
          <p:spPr>
            <a:xfrm>
              <a:off x="4426112" y="6362220"/>
              <a:ext cx="68775" cy="42254"/>
            </a:xfrm>
            <a:custGeom>
              <a:avLst/>
              <a:gdLst>
                <a:gd name="connsiteX0" fmla="*/ 25 w 68775"/>
                <a:gd name="connsiteY0" fmla="*/ 1606 h 42254"/>
                <a:gd name="connsiteX1" fmla="*/ 29268 w 68775"/>
                <a:gd name="connsiteY1" fmla="*/ 20689 h 42254"/>
                <a:gd name="connsiteX2" fmla="*/ 67346 w 68775"/>
                <a:gd name="connsiteY2" fmla="*/ 33853 h 42254"/>
                <a:gd name="connsiteX3" fmla="*/ 25 w 68775"/>
                <a:gd name="connsiteY3" fmla="*/ 1606 h 4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5" h="42254">
                  <a:moveTo>
                    <a:pt x="25" y="1606"/>
                  </a:moveTo>
                  <a:cubicBezTo>
                    <a:pt x="2941" y="14770"/>
                    <a:pt x="16105" y="8939"/>
                    <a:pt x="29268" y="20689"/>
                  </a:cubicBezTo>
                  <a:cubicBezTo>
                    <a:pt x="42433" y="32351"/>
                    <a:pt x="54183" y="54350"/>
                    <a:pt x="67346" y="33853"/>
                  </a:cubicBezTo>
                  <a:cubicBezTo>
                    <a:pt x="80510" y="13268"/>
                    <a:pt x="-1653" y="-5727"/>
                    <a:pt x="25" y="160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95">
              <a:extLst>
                <a:ext uri="{FF2B5EF4-FFF2-40B4-BE49-F238E27FC236}">
                  <a16:creationId xmlns:a16="http://schemas.microsoft.com/office/drawing/2014/main" id="{C09170FC-C532-44D5-A9A1-FE69EB5AC06A}"/>
                </a:ext>
              </a:extLst>
            </p:cNvPr>
            <p:cNvSpPr/>
            <p:nvPr/>
          </p:nvSpPr>
          <p:spPr>
            <a:xfrm>
              <a:off x="914665" y="462207"/>
              <a:ext cx="3007940" cy="2311870"/>
            </a:xfrm>
            <a:custGeom>
              <a:avLst/>
              <a:gdLst>
                <a:gd name="connsiteX0" fmla="*/ 594758 w 3007940"/>
                <a:gd name="connsiteY0" fmla="*/ 2025800 h 2311870"/>
                <a:gd name="connsiteX1" fmla="*/ 555708 w 3007940"/>
                <a:gd name="connsiteY1" fmla="*/ 2007777 h 2311870"/>
                <a:gd name="connsiteX2" fmla="*/ 515951 w 3007940"/>
                <a:gd name="connsiteY2" fmla="*/ 1963515 h 2311870"/>
                <a:gd name="connsiteX3" fmla="*/ 471689 w 3007940"/>
                <a:gd name="connsiteY3" fmla="*/ 1953797 h 2311870"/>
                <a:gd name="connsiteX4" fmla="*/ 436438 w 3007940"/>
                <a:gd name="connsiteY4" fmla="*/ 1948496 h 2311870"/>
                <a:gd name="connsiteX5" fmla="*/ 446952 w 3007940"/>
                <a:gd name="connsiteY5" fmla="*/ 1964222 h 2311870"/>
                <a:gd name="connsiteX6" fmla="*/ 462678 w 3007940"/>
                <a:gd name="connsiteY6" fmla="*/ 1974735 h 2311870"/>
                <a:gd name="connsiteX7" fmla="*/ 485913 w 3007940"/>
                <a:gd name="connsiteY7" fmla="*/ 1992758 h 2311870"/>
                <a:gd name="connsiteX8" fmla="*/ 508442 w 3007940"/>
                <a:gd name="connsiteY8" fmla="*/ 2007689 h 2311870"/>
                <a:gd name="connsiteX9" fmla="*/ 526465 w 3007940"/>
                <a:gd name="connsiteY9" fmla="*/ 2026419 h 2311870"/>
                <a:gd name="connsiteX10" fmla="*/ 543693 w 3007940"/>
                <a:gd name="connsiteY10" fmla="*/ 2033928 h 2311870"/>
                <a:gd name="connsiteX11" fmla="*/ 558712 w 3007940"/>
                <a:gd name="connsiteY11" fmla="*/ 2053011 h 2311870"/>
                <a:gd name="connsiteX12" fmla="*/ 612162 w 3007940"/>
                <a:gd name="connsiteY12" fmla="*/ 2053188 h 2311870"/>
                <a:gd name="connsiteX13" fmla="*/ 615696 w 3007940"/>
                <a:gd name="connsiteY13" fmla="*/ 2039229 h 2311870"/>
                <a:gd name="connsiteX14" fmla="*/ 594758 w 3007940"/>
                <a:gd name="connsiteY14" fmla="*/ 2025800 h 2311870"/>
                <a:gd name="connsiteX15" fmla="*/ 569225 w 3007940"/>
                <a:gd name="connsiteY15" fmla="*/ 833723 h 2311870"/>
                <a:gd name="connsiteX16" fmla="*/ 617198 w 3007940"/>
                <a:gd name="connsiteY16" fmla="*/ 887704 h 2311870"/>
                <a:gd name="connsiteX17" fmla="*/ 639727 w 3007940"/>
                <a:gd name="connsiteY17" fmla="*/ 872684 h 2311870"/>
                <a:gd name="connsiteX18" fmla="*/ 672769 w 3007940"/>
                <a:gd name="connsiteY18" fmla="*/ 863673 h 2311870"/>
                <a:gd name="connsiteX19" fmla="*/ 705811 w 3007940"/>
                <a:gd name="connsiteY19" fmla="*/ 838140 h 2311870"/>
                <a:gd name="connsiteX20" fmla="*/ 737351 w 3007940"/>
                <a:gd name="connsiteY20" fmla="*/ 805098 h 2311870"/>
                <a:gd name="connsiteX21" fmla="*/ 764385 w 3007940"/>
                <a:gd name="connsiteY21" fmla="*/ 772056 h 2311870"/>
                <a:gd name="connsiteX22" fmla="*/ 872435 w 3007940"/>
                <a:gd name="connsiteY22" fmla="*/ 727087 h 2311870"/>
                <a:gd name="connsiteX23" fmla="*/ 830470 w 3007940"/>
                <a:gd name="connsiteY23" fmla="*/ 689539 h 2311870"/>
                <a:gd name="connsiteX24" fmla="*/ 761470 w 3007940"/>
                <a:gd name="connsiteY24" fmla="*/ 682030 h 2311870"/>
                <a:gd name="connsiteX25" fmla="*/ 740443 w 3007940"/>
                <a:gd name="connsiteY25" fmla="*/ 674520 h 2311870"/>
                <a:gd name="connsiteX26" fmla="*/ 672945 w 3007940"/>
                <a:gd name="connsiteY26" fmla="*/ 654995 h 2311870"/>
                <a:gd name="connsiteX27" fmla="*/ 566398 w 3007940"/>
                <a:gd name="connsiteY27" fmla="*/ 671516 h 2311870"/>
                <a:gd name="connsiteX28" fmla="*/ 581417 w 3007940"/>
                <a:gd name="connsiteY28" fmla="*/ 703057 h 2311870"/>
                <a:gd name="connsiteX29" fmla="*/ 557386 w 3007940"/>
                <a:gd name="connsiteY29" fmla="*/ 754122 h 2311870"/>
                <a:gd name="connsiteX30" fmla="*/ 527348 w 3007940"/>
                <a:gd name="connsiteY30" fmla="*/ 805098 h 2311870"/>
                <a:gd name="connsiteX31" fmla="*/ 569225 w 3007940"/>
                <a:gd name="connsiteY31" fmla="*/ 833723 h 2311870"/>
                <a:gd name="connsiteX32" fmla="*/ 1319475 w 3007940"/>
                <a:gd name="connsiteY32" fmla="*/ 956703 h 2311870"/>
                <a:gd name="connsiteX33" fmla="*/ 1367536 w 3007940"/>
                <a:gd name="connsiteY33" fmla="*/ 955201 h 2311870"/>
                <a:gd name="connsiteX34" fmla="*/ 1307548 w 3007940"/>
                <a:gd name="connsiteY34" fmla="*/ 910144 h 2311870"/>
                <a:gd name="connsiteX35" fmla="*/ 1253567 w 3007940"/>
                <a:gd name="connsiteY35" fmla="*/ 883109 h 2311870"/>
                <a:gd name="connsiteX36" fmla="*/ 1240050 w 3007940"/>
                <a:gd name="connsiteY36" fmla="*/ 835137 h 2311870"/>
                <a:gd name="connsiteX37" fmla="*/ 1226533 w 3007940"/>
                <a:gd name="connsiteY37" fmla="*/ 758627 h 2311870"/>
                <a:gd name="connsiteX38" fmla="*/ 1231039 w 3007940"/>
                <a:gd name="connsiteY38" fmla="*/ 710566 h 2311870"/>
                <a:gd name="connsiteX39" fmla="*/ 1165043 w 3007940"/>
                <a:gd name="connsiteY39" fmla="*/ 725585 h 2311870"/>
                <a:gd name="connsiteX40" fmla="*/ 1207008 w 3007940"/>
                <a:gd name="connsiteY40" fmla="*/ 761631 h 2311870"/>
                <a:gd name="connsiteX41" fmla="*/ 1160449 w 3007940"/>
                <a:gd name="connsiteY41" fmla="*/ 743608 h 2311870"/>
                <a:gd name="connsiteX42" fmla="*/ 1124403 w 3007940"/>
                <a:gd name="connsiteY42" fmla="*/ 743608 h 2311870"/>
                <a:gd name="connsiteX43" fmla="*/ 1146932 w 3007940"/>
                <a:gd name="connsiteY43" fmla="*/ 826125 h 2311870"/>
                <a:gd name="connsiteX44" fmla="*/ 1125905 w 3007940"/>
                <a:gd name="connsiteY44" fmla="*/ 844148 h 2311870"/>
                <a:gd name="connsiteX45" fmla="*/ 1100372 w 3007940"/>
                <a:gd name="connsiteY45" fmla="*/ 785662 h 2311870"/>
                <a:gd name="connsiteX46" fmla="*/ 1037380 w 3007940"/>
                <a:gd name="connsiteY46" fmla="*/ 761631 h 2311870"/>
                <a:gd name="connsiteX47" fmla="*/ 1062913 w 3007940"/>
                <a:gd name="connsiteY47" fmla="*/ 790168 h 2311870"/>
                <a:gd name="connsiteX48" fmla="*/ 1023863 w 3007940"/>
                <a:gd name="connsiteY48" fmla="*/ 793171 h 2311870"/>
                <a:gd name="connsiteX49" fmla="*/ 1013350 w 3007940"/>
                <a:gd name="connsiteY49" fmla="*/ 784160 h 2311870"/>
                <a:gd name="connsiteX50" fmla="*/ 959369 w 3007940"/>
                <a:gd name="connsiteY50" fmla="*/ 758627 h 2311870"/>
                <a:gd name="connsiteX51" fmla="*/ 936840 w 3007940"/>
                <a:gd name="connsiteY51" fmla="*/ 790168 h 2311870"/>
                <a:gd name="connsiteX52" fmla="*/ 911308 w 3007940"/>
                <a:gd name="connsiteY52" fmla="*/ 779654 h 2311870"/>
                <a:gd name="connsiteX53" fmla="*/ 917316 w 3007940"/>
                <a:gd name="connsiteY53" fmla="*/ 740604 h 2311870"/>
                <a:gd name="connsiteX54" fmla="*/ 831795 w 3007940"/>
                <a:gd name="connsiteY54" fmla="*/ 760129 h 2311870"/>
                <a:gd name="connsiteX55" fmla="*/ 770305 w 3007940"/>
                <a:gd name="connsiteY55" fmla="*/ 796175 h 2311870"/>
                <a:gd name="connsiteX56" fmla="*/ 759791 w 3007940"/>
                <a:gd name="connsiteY56" fmla="*/ 820206 h 2311870"/>
                <a:gd name="connsiteX57" fmla="*/ 776312 w 3007940"/>
                <a:gd name="connsiteY57" fmla="*/ 848742 h 2311870"/>
                <a:gd name="connsiteX58" fmla="*/ 789830 w 3007940"/>
                <a:gd name="connsiteY58" fmla="*/ 865263 h 2311870"/>
                <a:gd name="connsiteX59" fmla="*/ 869343 w 3007940"/>
                <a:gd name="connsiteY59" fmla="*/ 854750 h 2311870"/>
                <a:gd name="connsiteX60" fmla="*/ 780818 w 3007940"/>
                <a:gd name="connsiteY60" fmla="*/ 889294 h 2311870"/>
                <a:gd name="connsiteX61" fmla="*/ 879856 w 3007940"/>
                <a:gd name="connsiteY61" fmla="*/ 910321 h 2311870"/>
                <a:gd name="connsiteX62" fmla="*/ 995415 w 3007940"/>
                <a:gd name="connsiteY62" fmla="*/ 926842 h 2311870"/>
                <a:gd name="connsiteX63" fmla="*/ 908392 w 3007940"/>
                <a:gd name="connsiteY63" fmla="*/ 932849 h 2311870"/>
                <a:gd name="connsiteX64" fmla="*/ 809354 w 3007940"/>
                <a:gd name="connsiteY64" fmla="*/ 955378 h 2311870"/>
                <a:gd name="connsiteX65" fmla="*/ 855825 w 3007940"/>
                <a:gd name="connsiteY65" fmla="*/ 986830 h 2311870"/>
                <a:gd name="connsiteX66" fmla="*/ 933837 w 3007940"/>
                <a:gd name="connsiteY66" fmla="*/ 1003351 h 2311870"/>
                <a:gd name="connsiteX67" fmla="*/ 1007342 w 3007940"/>
                <a:gd name="connsiteY67" fmla="*/ 1036393 h 2311870"/>
                <a:gd name="connsiteX68" fmla="*/ 1109384 w 3007940"/>
                <a:gd name="connsiteY68" fmla="*/ 1013864 h 2311870"/>
                <a:gd name="connsiteX69" fmla="*/ 1158858 w 3007940"/>
                <a:gd name="connsiteY69" fmla="*/ 992837 h 2311870"/>
                <a:gd name="connsiteX70" fmla="*/ 1184391 w 3007940"/>
                <a:gd name="connsiteY70" fmla="*/ 994339 h 2311870"/>
                <a:gd name="connsiteX71" fmla="*/ 1227947 w 3007940"/>
                <a:gd name="connsiteY71" fmla="*/ 1009359 h 2311870"/>
                <a:gd name="connsiteX72" fmla="*/ 1334494 w 3007940"/>
                <a:gd name="connsiteY72" fmla="*/ 1010860 h 2311870"/>
                <a:gd name="connsiteX73" fmla="*/ 1311965 w 3007940"/>
                <a:gd name="connsiteY73" fmla="*/ 980822 h 2311870"/>
                <a:gd name="connsiteX74" fmla="*/ 1286433 w 3007940"/>
                <a:gd name="connsiteY74" fmla="*/ 979320 h 2311870"/>
                <a:gd name="connsiteX75" fmla="*/ 1319475 w 3007940"/>
                <a:gd name="connsiteY75" fmla="*/ 956703 h 2311870"/>
                <a:gd name="connsiteX76" fmla="*/ 749278 w 3007940"/>
                <a:gd name="connsiteY76" fmla="*/ 587586 h 2311870"/>
                <a:gd name="connsiteX77" fmla="*/ 801845 w 3007940"/>
                <a:gd name="connsiteY77" fmla="*/ 553042 h 2311870"/>
                <a:gd name="connsiteX78" fmla="*/ 749278 w 3007940"/>
                <a:gd name="connsiteY78" fmla="*/ 587586 h 2311870"/>
                <a:gd name="connsiteX79" fmla="*/ 624708 w 3007940"/>
                <a:gd name="connsiteY79" fmla="*/ 545621 h 2311870"/>
                <a:gd name="connsiteX80" fmla="*/ 636723 w 3007940"/>
                <a:gd name="connsiteY80" fmla="*/ 565146 h 2311870"/>
                <a:gd name="connsiteX81" fmla="*/ 660753 w 3007940"/>
                <a:gd name="connsiteY81" fmla="*/ 560640 h 2311870"/>
                <a:gd name="connsiteX82" fmla="*/ 687788 w 3007940"/>
                <a:gd name="connsiteY82" fmla="*/ 544119 h 2311870"/>
                <a:gd name="connsiteX83" fmla="*/ 711819 w 3007940"/>
                <a:gd name="connsiteY83" fmla="*/ 571153 h 2311870"/>
                <a:gd name="connsiteX84" fmla="*/ 740355 w 3007940"/>
                <a:gd name="connsiteY84" fmla="*/ 545621 h 2311870"/>
                <a:gd name="connsiteX85" fmla="*/ 762884 w 3007940"/>
                <a:gd name="connsiteY85" fmla="*/ 530602 h 2311870"/>
                <a:gd name="connsiteX86" fmla="*/ 782408 w 3007940"/>
                <a:gd name="connsiteY86" fmla="*/ 499061 h 2311870"/>
                <a:gd name="connsiteX87" fmla="*/ 792922 w 3007940"/>
                <a:gd name="connsiteY87" fmla="*/ 529100 h 2311870"/>
                <a:gd name="connsiteX88" fmla="*/ 824462 w 3007940"/>
                <a:gd name="connsiteY88" fmla="*/ 521590 h 2311870"/>
                <a:gd name="connsiteX89" fmla="*/ 851496 w 3007940"/>
                <a:gd name="connsiteY89" fmla="*/ 508073 h 2311870"/>
                <a:gd name="connsiteX90" fmla="*/ 851496 w 3007940"/>
                <a:gd name="connsiteY90" fmla="*/ 482540 h 2311870"/>
                <a:gd name="connsiteX91" fmla="*/ 872523 w 3007940"/>
                <a:gd name="connsiteY91" fmla="*/ 464517 h 2311870"/>
                <a:gd name="connsiteX92" fmla="*/ 845489 w 3007940"/>
                <a:gd name="connsiteY92" fmla="*/ 449498 h 2311870"/>
                <a:gd name="connsiteX93" fmla="*/ 824462 w 3007940"/>
                <a:gd name="connsiteY93" fmla="*/ 463016 h 2311870"/>
                <a:gd name="connsiteX94" fmla="*/ 779405 w 3007940"/>
                <a:gd name="connsiteY94" fmla="*/ 458510 h 2311870"/>
                <a:gd name="connsiteX95" fmla="*/ 717914 w 3007940"/>
                <a:gd name="connsiteY95" fmla="*/ 490050 h 2311870"/>
                <a:gd name="connsiteX96" fmla="*/ 669942 w 3007940"/>
                <a:gd name="connsiteY96" fmla="*/ 521590 h 2311870"/>
                <a:gd name="connsiteX97" fmla="*/ 624708 w 3007940"/>
                <a:gd name="connsiteY97" fmla="*/ 545621 h 2311870"/>
                <a:gd name="connsiteX98" fmla="*/ 858829 w 3007940"/>
                <a:gd name="connsiteY98" fmla="*/ 538111 h 2311870"/>
                <a:gd name="connsiteX99" fmla="*/ 863335 w 3007940"/>
                <a:gd name="connsiteY99" fmla="*/ 560640 h 2311870"/>
                <a:gd name="connsiteX100" fmla="*/ 860331 w 3007940"/>
                <a:gd name="connsiteY100" fmla="*/ 566648 h 2311870"/>
                <a:gd name="connsiteX101" fmla="*/ 834799 w 3007940"/>
                <a:gd name="connsiteY101" fmla="*/ 589176 h 2311870"/>
                <a:gd name="connsiteX102" fmla="*/ 869343 w 3007940"/>
                <a:gd name="connsiteY102" fmla="*/ 589176 h 2311870"/>
                <a:gd name="connsiteX103" fmla="*/ 809354 w 3007940"/>
                <a:gd name="connsiteY103" fmla="*/ 608701 h 2311870"/>
                <a:gd name="connsiteX104" fmla="*/ 852910 w 3007940"/>
                <a:gd name="connsiteY104" fmla="*/ 620716 h 2311870"/>
                <a:gd name="connsiteX105" fmla="*/ 899469 w 3007940"/>
                <a:gd name="connsiteY105" fmla="*/ 616211 h 2311870"/>
                <a:gd name="connsiteX106" fmla="*/ 926504 w 3007940"/>
                <a:gd name="connsiteY106" fmla="*/ 605697 h 2311870"/>
                <a:gd name="connsiteX107" fmla="*/ 990998 w 3007940"/>
                <a:gd name="connsiteY107" fmla="*/ 610203 h 2311870"/>
                <a:gd name="connsiteX108" fmla="*/ 941523 w 3007940"/>
                <a:gd name="connsiteY108" fmla="*/ 637237 h 2311870"/>
                <a:gd name="connsiteX109" fmla="*/ 940021 w 3007940"/>
                <a:gd name="connsiteY109" fmla="*/ 668778 h 2311870"/>
                <a:gd name="connsiteX110" fmla="*/ 1060086 w 3007940"/>
                <a:gd name="connsiteY110" fmla="*/ 631230 h 2311870"/>
                <a:gd name="connsiteX111" fmla="*/ 1108058 w 3007940"/>
                <a:gd name="connsiteY111" fmla="*/ 628226 h 2311870"/>
                <a:gd name="connsiteX112" fmla="*/ 1184568 w 3007940"/>
                <a:gd name="connsiteY112" fmla="*/ 623720 h 2311870"/>
                <a:gd name="connsiteX113" fmla="*/ 1196583 w 3007940"/>
                <a:gd name="connsiteY113" fmla="*/ 554721 h 2311870"/>
                <a:gd name="connsiteX114" fmla="*/ 1159035 w 3007940"/>
                <a:gd name="connsiteY114" fmla="*/ 568238 h 2311870"/>
                <a:gd name="connsiteX115" fmla="*/ 1119985 w 3007940"/>
                <a:gd name="connsiteY115" fmla="*/ 536698 h 2311870"/>
                <a:gd name="connsiteX116" fmla="*/ 1095955 w 3007940"/>
                <a:gd name="connsiteY116" fmla="*/ 500652 h 2311870"/>
                <a:gd name="connsiteX117" fmla="*/ 1059909 w 3007940"/>
                <a:gd name="connsiteY117" fmla="*/ 538200 h 2311870"/>
                <a:gd name="connsiteX118" fmla="*/ 1062913 w 3007940"/>
                <a:gd name="connsiteY118" fmla="*/ 560728 h 2311870"/>
                <a:gd name="connsiteX119" fmla="*/ 1088445 w 3007940"/>
                <a:gd name="connsiteY119" fmla="*/ 586261 h 2311870"/>
                <a:gd name="connsiteX120" fmla="*/ 1010434 w 3007940"/>
                <a:gd name="connsiteY120" fmla="*/ 572744 h 2311870"/>
                <a:gd name="connsiteX121" fmla="*/ 930921 w 3007940"/>
                <a:gd name="connsiteY121" fmla="*/ 536698 h 2311870"/>
                <a:gd name="connsiteX122" fmla="*/ 894875 w 3007940"/>
                <a:gd name="connsiteY122" fmla="*/ 517173 h 2311870"/>
                <a:gd name="connsiteX123" fmla="*/ 858829 w 3007940"/>
                <a:gd name="connsiteY123" fmla="*/ 538111 h 2311870"/>
                <a:gd name="connsiteX124" fmla="*/ 936840 w 3007940"/>
                <a:gd name="connsiteY124" fmla="*/ 430062 h 2311870"/>
                <a:gd name="connsiteX125" fmla="*/ 891871 w 3007940"/>
                <a:gd name="connsiteY125" fmla="*/ 421050 h 2311870"/>
                <a:gd name="connsiteX126" fmla="*/ 936840 w 3007940"/>
                <a:gd name="connsiteY126" fmla="*/ 430062 h 2311870"/>
                <a:gd name="connsiteX127" fmla="*/ 1061411 w 3007940"/>
                <a:gd name="connsiteY127" fmla="*/ 422552 h 2311870"/>
                <a:gd name="connsiteX128" fmla="*/ 1040384 w 3007940"/>
                <a:gd name="connsiteY128" fmla="*/ 409035 h 2311870"/>
                <a:gd name="connsiteX129" fmla="*/ 954863 w 3007940"/>
                <a:gd name="connsiteY129" fmla="*/ 436069 h 2311870"/>
                <a:gd name="connsiteX130" fmla="*/ 999832 w 3007940"/>
                <a:gd name="connsiteY130" fmla="*/ 466108 h 2311870"/>
                <a:gd name="connsiteX131" fmla="*/ 1047894 w 3007940"/>
                <a:gd name="connsiteY131" fmla="*/ 436069 h 2311870"/>
                <a:gd name="connsiteX132" fmla="*/ 1061411 w 3007940"/>
                <a:gd name="connsiteY132" fmla="*/ 422552 h 2311870"/>
                <a:gd name="connsiteX133" fmla="*/ 987817 w 3007940"/>
                <a:gd name="connsiteY133" fmla="*/ 394016 h 2311870"/>
                <a:gd name="connsiteX134" fmla="*/ 1028369 w 3007940"/>
                <a:gd name="connsiteY134" fmla="*/ 389510 h 2311870"/>
                <a:gd name="connsiteX135" fmla="*/ 1085353 w 3007940"/>
                <a:gd name="connsiteY135" fmla="*/ 382001 h 2311870"/>
                <a:gd name="connsiteX136" fmla="*/ 1011848 w 3007940"/>
                <a:gd name="connsiteY136" fmla="*/ 363978 h 2311870"/>
                <a:gd name="connsiteX137" fmla="*/ 947354 w 3007940"/>
                <a:gd name="connsiteY137" fmla="*/ 391012 h 2311870"/>
                <a:gd name="connsiteX138" fmla="*/ 987817 w 3007940"/>
                <a:gd name="connsiteY138" fmla="*/ 394016 h 2311870"/>
                <a:gd name="connsiteX139" fmla="*/ 1238460 w 3007940"/>
                <a:gd name="connsiteY139" fmla="*/ 347545 h 2311870"/>
                <a:gd name="connsiteX140" fmla="*/ 1283517 w 3007940"/>
                <a:gd name="connsiteY140" fmla="*/ 368572 h 2311870"/>
                <a:gd name="connsiteX141" fmla="*/ 1229537 w 3007940"/>
                <a:gd name="connsiteY141" fmla="*/ 377583 h 2311870"/>
                <a:gd name="connsiteX142" fmla="*/ 1273004 w 3007940"/>
                <a:gd name="connsiteY142" fmla="*/ 389599 h 2311870"/>
                <a:gd name="connsiteX143" fmla="*/ 1363030 w 3007940"/>
                <a:gd name="connsiteY143" fmla="*/ 406120 h 2311870"/>
                <a:gd name="connsiteX144" fmla="*/ 1426022 w 3007940"/>
                <a:gd name="connsiteY144" fmla="*/ 413629 h 2311870"/>
                <a:gd name="connsiteX145" fmla="*/ 1412505 w 3007940"/>
                <a:gd name="connsiteY145" fmla="*/ 376170 h 2311870"/>
                <a:gd name="connsiteX146" fmla="*/ 1371954 w 3007940"/>
                <a:gd name="connsiteY146" fmla="*/ 352139 h 2311870"/>
                <a:gd name="connsiteX147" fmla="*/ 1335908 w 3007940"/>
                <a:gd name="connsiteY147" fmla="*/ 328108 h 2311870"/>
                <a:gd name="connsiteX148" fmla="*/ 1313379 w 3007940"/>
                <a:gd name="connsiteY148" fmla="*/ 325105 h 2311870"/>
                <a:gd name="connsiteX149" fmla="*/ 1215843 w 3007940"/>
                <a:gd name="connsiteY149" fmla="*/ 311587 h 2311870"/>
                <a:gd name="connsiteX150" fmla="*/ 1238460 w 3007940"/>
                <a:gd name="connsiteY150" fmla="*/ 347545 h 2311870"/>
                <a:gd name="connsiteX151" fmla="*/ 1248885 w 3007940"/>
                <a:gd name="connsiteY151" fmla="*/ 473617 h 2311870"/>
                <a:gd name="connsiteX152" fmla="*/ 1197908 w 3007940"/>
                <a:gd name="connsiteY152" fmla="*/ 433066 h 2311870"/>
                <a:gd name="connsiteX153" fmla="*/ 1248885 w 3007940"/>
                <a:gd name="connsiteY153" fmla="*/ 473617 h 2311870"/>
                <a:gd name="connsiteX154" fmla="*/ 1443957 w 3007940"/>
                <a:gd name="connsiteY154" fmla="*/ 277043 h 2311870"/>
                <a:gd name="connsiteX155" fmla="*/ 1398988 w 3007940"/>
                <a:gd name="connsiteY155" fmla="*/ 260522 h 2311870"/>
                <a:gd name="connsiteX156" fmla="*/ 1443957 w 3007940"/>
                <a:gd name="connsiteY156" fmla="*/ 277043 h 2311870"/>
                <a:gd name="connsiteX157" fmla="*/ 1274417 w 3007940"/>
                <a:gd name="connsiteY157" fmla="*/ 617624 h 2311870"/>
                <a:gd name="connsiteX158" fmla="*/ 1242877 w 3007940"/>
                <a:gd name="connsiteY158" fmla="*/ 601103 h 2311870"/>
                <a:gd name="connsiteX159" fmla="*/ 1274417 w 3007940"/>
                <a:gd name="connsiteY159" fmla="*/ 617624 h 2311870"/>
                <a:gd name="connsiteX160" fmla="*/ 1443957 w 3007940"/>
                <a:gd name="connsiteY160" fmla="*/ 512579 h 2311870"/>
                <a:gd name="connsiteX161" fmla="*/ 1380965 w 3007940"/>
                <a:gd name="connsiteY161" fmla="*/ 499061 h 2311870"/>
                <a:gd name="connsiteX162" fmla="*/ 1391478 w 3007940"/>
                <a:gd name="connsiteY162" fmla="*/ 538023 h 2311870"/>
                <a:gd name="connsiteX163" fmla="*/ 1352428 w 3007940"/>
                <a:gd name="connsiteY163" fmla="*/ 527510 h 2311870"/>
                <a:gd name="connsiteX164" fmla="*/ 1340413 w 3007940"/>
                <a:gd name="connsiteY164" fmla="*/ 551540 h 2311870"/>
                <a:gd name="connsiteX165" fmla="*/ 1319386 w 3007940"/>
                <a:gd name="connsiteY165" fmla="*/ 553042 h 2311870"/>
                <a:gd name="connsiteX166" fmla="*/ 1263904 w 3007940"/>
                <a:gd name="connsiteY166" fmla="*/ 502065 h 2311870"/>
                <a:gd name="connsiteX167" fmla="*/ 1259398 w 3007940"/>
                <a:gd name="connsiteY167" fmla="*/ 544031 h 2311870"/>
                <a:gd name="connsiteX168" fmla="*/ 1313379 w 3007940"/>
                <a:gd name="connsiteY168" fmla="*/ 581578 h 2311870"/>
                <a:gd name="connsiteX169" fmla="*/ 1394394 w 3007940"/>
                <a:gd name="connsiteY169" fmla="*/ 580076 h 2311870"/>
                <a:gd name="connsiteX170" fmla="*/ 1386884 w 3007940"/>
                <a:gd name="connsiteY170" fmla="*/ 622130 h 2311870"/>
                <a:gd name="connsiteX171" fmla="*/ 1457386 w 3007940"/>
                <a:gd name="connsiteY171" fmla="*/ 625134 h 2311870"/>
                <a:gd name="connsiteX172" fmla="*/ 1485922 w 3007940"/>
                <a:gd name="connsiteY172" fmla="*/ 598099 h 2311870"/>
                <a:gd name="connsiteX173" fmla="*/ 1482918 w 3007940"/>
                <a:gd name="connsiteY173" fmla="*/ 563555 h 2311870"/>
                <a:gd name="connsiteX174" fmla="*/ 1443957 w 3007940"/>
                <a:gd name="connsiteY174" fmla="*/ 512579 h 2311870"/>
                <a:gd name="connsiteX175" fmla="*/ 1507037 w 3007940"/>
                <a:gd name="connsiteY175" fmla="*/ 424054 h 2311870"/>
                <a:gd name="connsiteX176" fmla="*/ 1567025 w 3007940"/>
                <a:gd name="connsiteY176" fmla="*/ 413541 h 2311870"/>
                <a:gd name="connsiteX177" fmla="*/ 1570029 w 3007940"/>
                <a:gd name="connsiteY177" fmla="*/ 388008 h 2311870"/>
                <a:gd name="connsiteX178" fmla="*/ 1533983 w 3007940"/>
                <a:gd name="connsiteY178" fmla="*/ 374491 h 2311870"/>
                <a:gd name="connsiteX179" fmla="*/ 1463482 w 3007940"/>
                <a:gd name="connsiteY179" fmla="*/ 351962 h 2311870"/>
                <a:gd name="connsiteX180" fmla="*/ 1507037 w 3007940"/>
                <a:gd name="connsiteY180" fmla="*/ 424054 h 2311870"/>
                <a:gd name="connsiteX181" fmla="*/ 1628515 w 3007940"/>
                <a:gd name="connsiteY181" fmla="*/ 431564 h 2311870"/>
                <a:gd name="connsiteX182" fmla="*/ 1529478 w 3007940"/>
                <a:gd name="connsiteY182" fmla="*/ 449587 h 2311870"/>
                <a:gd name="connsiteX183" fmla="*/ 1628515 w 3007940"/>
                <a:gd name="connsiteY183" fmla="*/ 431564 h 2311870"/>
                <a:gd name="connsiteX184" fmla="*/ 1611994 w 3007940"/>
                <a:gd name="connsiteY184" fmla="*/ 650666 h 2311870"/>
                <a:gd name="connsiteX185" fmla="*/ 1595473 w 3007940"/>
                <a:gd name="connsiteY185" fmla="*/ 593682 h 2311870"/>
                <a:gd name="connsiteX186" fmla="*/ 1509953 w 3007940"/>
                <a:gd name="connsiteY186" fmla="*/ 626724 h 2311870"/>
                <a:gd name="connsiteX187" fmla="*/ 1611994 w 3007940"/>
                <a:gd name="connsiteY187" fmla="*/ 650666 h 2311870"/>
                <a:gd name="connsiteX188" fmla="*/ 1419926 w 3007940"/>
                <a:gd name="connsiteY188" fmla="*/ 860669 h 2311870"/>
                <a:gd name="connsiteX189" fmla="*/ 1479915 w 3007940"/>
                <a:gd name="connsiteY189" fmla="*/ 844148 h 2311870"/>
                <a:gd name="connsiteX190" fmla="*/ 1524972 w 3007940"/>
                <a:gd name="connsiteY190" fmla="*/ 761631 h 2311870"/>
                <a:gd name="connsiteX191" fmla="*/ 1503945 w 3007940"/>
                <a:gd name="connsiteY191" fmla="*/ 757125 h 2311870"/>
                <a:gd name="connsiteX192" fmla="*/ 1499439 w 3007940"/>
                <a:gd name="connsiteY192" fmla="*/ 770643 h 2311870"/>
                <a:gd name="connsiteX193" fmla="*/ 1457474 w 3007940"/>
                <a:gd name="connsiteY193" fmla="*/ 754122 h 2311870"/>
                <a:gd name="connsiteX194" fmla="*/ 1501030 w 3007940"/>
                <a:gd name="connsiteY194" fmla="*/ 718076 h 2311870"/>
                <a:gd name="connsiteX195" fmla="*/ 1476999 w 3007940"/>
                <a:gd name="connsiteY195" fmla="*/ 686536 h 2311870"/>
                <a:gd name="connsiteX196" fmla="*/ 1433444 w 3007940"/>
                <a:gd name="connsiteY196" fmla="*/ 697049 h 2311870"/>
                <a:gd name="connsiteX197" fmla="*/ 1413919 w 3007940"/>
                <a:gd name="connsiteY197" fmla="*/ 703057 h 2311870"/>
                <a:gd name="connsiteX198" fmla="*/ 1355433 w 3007940"/>
                <a:gd name="connsiteY198" fmla="*/ 730091 h 2311870"/>
                <a:gd name="connsiteX199" fmla="*/ 1392980 w 3007940"/>
                <a:gd name="connsiteY199" fmla="*/ 760129 h 2311870"/>
                <a:gd name="connsiteX200" fmla="*/ 1325482 w 3007940"/>
                <a:gd name="connsiteY200" fmla="*/ 754122 h 2311870"/>
                <a:gd name="connsiteX201" fmla="*/ 1351015 w 3007940"/>
                <a:gd name="connsiteY201" fmla="*/ 803596 h 2311870"/>
                <a:gd name="connsiteX202" fmla="*/ 1419926 w 3007940"/>
                <a:gd name="connsiteY202" fmla="*/ 860669 h 2311870"/>
                <a:gd name="connsiteX203" fmla="*/ 1664561 w 3007940"/>
                <a:gd name="connsiteY203" fmla="*/ 620628 h 2311870"/>
                <a:gd name="connsiteX204" fmla="*/ 1703611 w 3007940"/>
                <a:gd name="connsiteY204" fmla="*/ 641655 h 2311870"/>
                <a:gd name="connsiteX205" fmla="*/ 1759094 w 3007940"/>
                <a:gd name="connsiteY205" fmla="*/ 649164 h 2311870"/>
                <a:gd name="connsiteX206" fmla="*/ 1783124 w 3007940"/>
                <a:gd name="connsiteY206" fmla="*/ 638651 h 2311870"/>
                <a:gd name="connsiteX207" fmla="*/ 1895679 w 3007940"/>
                <a:gd name="connsiteY207" fmla="*/ 659678 h 2311870"/>
                <a:gd name="connsiteX208" fmla="*/ 1970687 w 3007940"/>
                <a:gd name="connsiteY208" fmla="*/ 641655 h 2311870"/>
                <a:gd name="connsiteX209" fmla="*/ 2060713 w 3007940"/>
                <a:gd name="connsiteY209" fmla="*/ 649164 h 2311870"/>
                <a:gd name="connsiteX210" fmla="*/ 2090751 w 3007940"/>
                <a:gd name="connsiteY210" fmla="*/ 595184 h 2311870"/>
                <a:gd name="connsiteX211" fmla="*/ 1900185 w 3007940"/>
                <a:gd name="connsiteY211" fmla="*/ 581667 h 2311870"/>
                <a:gd name="connsiteX212" fmla="*/ 1804151 w 3007940"/>
                <a:gd name="connsiteY212" fmla="*/ 586172 h 2311870"/>
                <a:gd name="connsiteX213" fmla="*/ 1748669 w 3007940"/>
                <a:gd name="connsiteY213" fmla="*/ 569651 h 2311870"/>
                <a:gd name="connsiteX214" fmla="*/ 1759182 w 3007940"/>
                <a:gd name="connsiteY214" fmla="*/ 538111 h 2311870"/>
                <a:gd name="connsiteX215" fmla="*/ 1669155 w 3007940"/>
                <a:gd name="connsiteY215" fmla="*/ 511077 h 2311870"/>
                <a:gd name="connsiteX216" fmla="*/ 1597152 w 3007940"/>
                <a:gd name="connsiteY216" fmla="*/ 490050 h 2311870"/>
                <a:gd name="connsiteX217" fmla="*/ 1511631 w 3007940"/>
                <a:gd name="connsiteY217" fmla="*/ 502065 h 2311870"/>
                <a:gd name="connsiteX218" fmla="*/ 1618179 w 3007940"/>
                <a:gd name="connsiteY218" fmla="*/ 533605 h 2311870"/>
                <a:gd name="connsiteX219" fmla="*/ 1663236 w 3007940"/>
                <a:gd name="connsiteY219" fmla="*/ 568149 h 2311870"/>
                <a:gd name="connsiteX220" fmla="*/ 1664561 w 3007940"/>
                <a:gd name="connsiteY220" fmla="*/ 620628 h 2311870"/>
                <a:gd name="connsiteX221" fmla="*/ 1741071 w 3007940"/>
                <a:gd name="connsiteY221" fmla="*/ 443579 h 2311870"/>
                <a:gd name="connsiteX222" fmla="*/ 1708028 w 3007940"/>
                <a:gd name="connsiteY222" fmla="*/ 469112 h 2311870"/>
                <a:gd name="connsiteX223" fmla="*/ 1741071 w 3007940"/>
                <a:gd name="connsiteY223" fmla="*/ 443579 h 2311870"/>
                <a:gd name="connsiteX224" fmla="*/ 1524972 w 3007940"/>
                <a:gd name="connsiteY224" fmla="*/ 275541 h 2311870"/>
                <a:gd name="connsiteX225" fmla="*/ 1558014 w 3007940"/>
                <a:gd name="connsiteY225" fmla="*/ 311587 h 2311870"/>
                <a:gd name="connsiteX226" fmla="*/ 1657052 w 3007940"/>
                <a:gd name="connsiteY226" fmla="*/ 314591 h 2311870"/>
                <a:gd name="connsiteX227" fmla="*/ 1597064 w 3007940"/>
                <a:gd name="connsiteY227" fmla="*/ 343128 h 2311870"/>
                <a:gd name="connsiteX228" fmla="*/ 1645037 w 3007940"/>
                <a:gd name="connsiteY228" fmla="*/ 379173 h 2311870"/>
                <a:gd name="connsiteX229" fmla="*/ 1724550 w 3007940"/>
                <a:gd name="connsiteY229" fmla="*/ 401702 h 2311870"/>
                <a:gd name="connsiteX230" fmla="*/ 1772523 w 3007940"/>
                <a:gd name="connsiteY230" fmla="*/ 400200 h 2311870"/>
                <a:gd name="connsiteX231" fmla="*/ 1807067 w 3007940"/>
                <a:gd name="connsiteY231" fmla="*/ 362652 h 2311870"/>
                <a:gd name="connsiteX232" fmla="*/ 1841611 w 3007940"/>
                <a:gd name="connsiteY232" fmla="*/ 334116 h 2311870"/>
                <a:gd name="connsiteX233" fmla="*/ 1898595 w 3007940"/>
                <a:gd name="connsiteY233" fmla="*/ 314591 h 2311870"/>
                <a:gd name="connsiteX234" fmla="*/ 1865553 w 3007940"/>
                <a:gd name="connsiteY234" fmla="*/ 299572 h 2311870"/>
                <a:gd name="connsiteX235" fmla="*/ 1832511 w 3007940"/>
                <a:gd name="connsiteY235" fmla="*/ 277043 h 2311870"/>
                <a:gd name="connsiteX236" fmla="*/ 1817492 w 3007940"/>
                <a:gd name="connsiteY236" fmla="*/ 245503 h 2311870"/>
                <a:gd name="connsiteX237" fmla="*/ 1793461 w 3007940"/>
                <a:gd name="connsiteY237" fmla="*/ 239496 h 2311870"/>
                <a:gd name="connsiteX238" fmla="*/ 1761921 w 3007940"/>
                <a:gd name="connsiteY238" fmla="*/ 224476 h 2311870"/>
                <a:gd name="connsiteX239" fmla="*/ 1655373 w 3007940"/>
                <a:gd name="connsiteY239" fmla="*/ 165990 h 2311870"/>
                <a:gd name="connsiteX240" fmla="*/ 1596887 w 3007940"/>
                <a:gd name="connsiteY240" fmla="*/ 158481 h 2311870"/>
                <a:gd name="connsiteX241" fmla="*/ 1599891 w 3007940"/>
                <a:gd name="connsiteY241" fmla="*/ 173500 h 2311870"/>
                <a:gd name="connsiteX242" fmla="*/ 1577362 w 3007940"/>
                <a:gd name="connsiteY242" fmla="*/ 187017 h 2311870"/>
                <a:gd name="connsiteX243" fmla="*/ 1548826 w 3007940"/>
                <a:gd name="connsiteY243" fmla="*/ 203538 h 2311870"/>
                <a:gd name="connsiteX244" fmla="*/ 1554833 w 3007940"/>
                <a:gd name="connsiteY244" fmla="*/ 241086 h 2311870"/>
                <a:gd name="connsiteX245" fmla="*/ 1536811 w 3007940"/>
                <a:gd name="connsiteY245" fmla="*/ 257607 h 2311870"/>
                <a:gd name="connsiteX246" fmla="*/ 1524972 w 3007940"/>
                <a:gd name="connsiteY246" fmla="*/ 275541 h 2311870"/>
                <a:gd name="connsiteX247" fmla="*/ 1706527 w 3007940"/>
                <a:gd name="connsiteY247" fmla="*/ 126940 h 2311870"/>
                <a:gd name="connsiteX248" fmla="*/ 1726051 w 3007940"/>
                <a:gd name="connsiteY248" fmla="*/ 131446 h 2311870"/>
                <a:gd name="connsiteX249" fmla="*/ 1739569 w 3007940"/>
                <a:gd name="connsiteY249" fmla="*/ 144963 h 2311870"/>
                <a:gd name="connsiteX250" fmla="*/ 1729055 w 3007940"/>
                <a:gd name="connsiteY250" fmla="*/ 167492 h 2311870"/>
                <a:gd name="connsiteX251" fmla="*/ 1760596 w 3007940"/>
                <a:gd name="connsiteY251" fmla="*/ 188519 h 2311870"/>
                <a:gd name="connsiteX252" fmla="*/ 1846116 w 3007940"/>
                <a:gd name="connsiteY252" fmla="*/ 191523 h 2311870"/>
                <a:gd name="connsiteX253" fmla="*/ 1856630 w 3007940"/>
                <a:gd name="connsiteY253" fmla="*/ 208044 h 2311870"/>
                <a:gd name="connsiteX254" fmla="*/ 1952664 w 3007940"/>
                <a:gd name="connsiteY254" fmla="*/ 215553 h 2311870"/>
                <a:gd name="connsiteX255" fmla="*/ 1988710 w 3007940"/>
                <a:gd name="connsiteY255" fmla="*/ 211048 h 2311870"/>
                <a:gd name="connsiteX256" fmla="*/ 2096759 w 3007940"/>
                <a:gd name="connsiteY256" fmla="*/ 176504 h 2311870"/>
                <a:gd name="connsiteX257" fmla="*/ 2096759 w 3007940"/>
                <a:gd name="connsiteY257" fmla="*/ 205040 h 2311870"/>
                <a:gd name="connsiteX258" fmla="*/ 1985706 w 3007940"/>
                <a:gd name="connsiteY258" fmla="*/ 229071 h 2311870"/>
                <a:gd name="connsiteX259" fmla="*/ 2027671 w 3007940"/>
                <a:gd name="connsiteY259" fmla="*/ 274040 h 2311870"/>
                <a:gd name="connsiteX260" fmla="*/ 1970687 w 3007940"/>
                <a:gd name="connsiteY260" fmla="*/ 257519 h 2311870"/>
                <a:gd name="connsiteX261" fmla="*/ 1864139 w 3007940"/>
                <a:gd name="connsiteY261" fmla="*/ 233488 h 2311870"/>
                <a:gd name="connsiteX262" fmla="*/ 1865641 w 3007940"/>
                <a:gd name="connsiteY262" fmla="*/ 287468 h 2311870"/>
                <a:gd name="connsiteX263" fmla="*/ 1928633 w 3007940"/>
                <a:gd name="connsiteY263" fmla="*/ 327932 h 2311870"/>
                <a:gd name="connsiteX264" fmla="*/ 1994629 w 3007940"/>
                <a:gd name="connsiteY264" fmla="*/ 368483 h 2311870"/>
                <a:gd name="connsiteX265" fmla="*/ 1903101 w 3007940"/>
                <a:gd name="connsiteY265" fmla="*/ 350460 h 2311870"/>
                <a:gd name="connsiteX266" fmla="*/ 1816078 w 3007940"/>
                <a:gd name="connsiteY266" fmla="*/ 389510 h 2311870"/>
                <a:gd name="connsiteX267" fmla="*/ 1897093 w 3007940"/>
                <a:gd name="connsiteY267" fmla="*/ 391012 h 2311870"/>
                <a:gd name="connsiteX268" fmla="*/ 1889583 w 3007940"/>
                <a:gd name="connsiteY268" fmla="*/ 412039 h 2311870"/>
                <a:gd name="connsiteX269" fmla="*/ 1928633 w 3007940"/>
                <a:gd name="connsiteY269" fmla="*/ 457096 h 2311870"/>
                <a:gd name="connsiteX270" fmla="*/ 1883576 w 3007940"/>
                <a:gd name="connsiteY270" fmla="*/ 452591 h 2311870"/>
                <a:gd name="connsiteX271" fmla="*/ 1825089 w 3007940"/>
                <a:gd name="connsiteY271" fmla="*/ 422552 h 2311870"/>
                <a:gd name="connsiteX272" fmla="*/ 1820584 w 3007940"/>
                <a:gd name="connsiteY272" fmla="*/ 455594 h 2311870"/>
                <a:gd name="connsiteX273" fmla="*/ 1819082 w 3007940"/>
                <a:gd name="connsiteY273" fmla="*/ 476621 h 2311870"/>
                <a:gd name="connsiteX274" fmla="*/ 1750082 w 3007940"/>
                <a:gd name="connsiteY274" fmla="*/ 511165 h 2311870"/>
                <a:gd name="connsiteX275" fmla="*/ 1861135 w 3007940"/>
                <a:gd name="connsiteY275" fmla="*/ 523180 h 2311870"/>
                <a:gd name="connsiteX276" fmla="*/ 1921124 w 3007940"/>
                <a:gd name="connsiteY276" fmla="*/ 526184 h 2311870"/>
                <a:gd name="connsiteX277" fmla="*/ 1990123 w 3007940"/>
                <a:gd name="connsiteY277" fmla="*/ 518675 h 2311870"/>
                <a:gd name="connsiteX278" fmla="*/ 2041100 w 3007940"/>
                <a:gd name="connsiteY278" fmla="*/ 535196 h 2311870"/>
                <a:gd name="connsiteX279" fmla="*/ 2095081 w 3007940"/>
                <a:gd name="connsiteY279" fmla="*/ 530690 h 2311870"/>
                <a:gd name="connsiteX280" fmla="*/ 2132540 w 3007940"/>
                <a:gd name="connsiteY280" fmla="*/ 518675 h 2311870"/>
                <a:gd name="connsiteX281" fmla="*/ 2147559 w 3007940"/>
                <a:gd name="connsiteY281" fmla="*/ 488636 h 2311870"/>
                <a:gd name="connsiteX282" fmla="*/ 2107007 w 3007940"/>
                <a:gd name="connsiteY282" fmla="*/ 488636 h 2311870"/>
                <a:gd name="connsiteX283" fmla="*/ 2036506 w 3007940"/>
                <a:gd name="connsiteY283" fmla="*/ 475119 h 2311870"/>
                <a:gd name="connsiteX284" fmla="*/ 2038008 w 3007940"/>
                <a:gd name="connsiteY284" fmla="*/ 455594 h 2311870"/>
                <a:gd name="connsiteX285" fmla="*/ 2126532 w 3007940"/>
                <a:gd name="connsiteY285" fmla="*/ 452591 h 2311870"/>
                <a:gd name="connsiteX286" fmla="*/ 2132540 w 3007940"/>
                <a:gd name="connsiteY286" fmla="*/ 419548 h 2311870"/>
                <a:gd name="connsiteX287" fmla="*/ 2195532 w 3007940"/>
                <a:gd name="connsiteY287" fmla="*/ 415043 h 2311870"/>
                <a:gd name="connsiteX288" fmla="*/ 2263030 w 3007940"/>
                <a:gd name="connsiteY288" fmla="*/ 346043 h 2311870"/>
                <a:gd name="connsiteX289" fmla="*/ 2173003 w 3007940"/>
                <a:gd name="connsiteY289" fmla="*/ 326518 h 2311870"/>
                <a:gd name="connsiteX290" fmla="*/ 2249512 w 3007940"/>
                <a:gd name="connsiteY290" fmla="*/ 306993 h 2311870"/>
                <a:gd name="connsiteX291" fmla="*/ 2291478 w 3007940"/>
                <a:gd name="connsiteY291" fmla="*/ 275453 h 2311870"/>
                <a:gd name="connsiteX292" fmla="*/ 2357473 w 3007940"/>
                <a:gd name="connsiteY292" fmla="*/ 279959 h 2311870"/>
                <a:gd name="connsiteX293" fmla="*/ 2386010 w 3007940"/>
                <a:gd name="connsiteY293" fmla="*/ 249921 h 2311870"/>
                <a:gd name="connsiteX294" fmla="*/ 2492557 w 3007940"/>
                <a:gd name="connsiteY294" fmla="*/ 194438 h 2311870"/>
                <a:gd name="connsiteX295" fmla="*/ 2605112 w 3007940"/>
                <a:gd name="connsiteY295" fmla="*/ 146465 h 2311870"/>
                <a:gd name="connsiteX296" fmla="*/ 2504573 w 3007940"/>
                <a:gd name="connsiteY296" fmla="*/ 140458 h 2311870"/>
                <a:gd name="connsiteX297" fmla="*/ 2584086 w 3007940"/>
                <a:gd name="connsiteY297" fmla="*/ 122435 h 2311870"/>
                <a:gd name="connsiteX298" fmla="*/ 2687629 w 3007940"/>
                <a:gd name="connsiteY298" fmla="*/ 92396 h 2311870"/>
                <a:gd name="connsiteX299" fmla="*/ 2696641 w 3007940"/>
                <a:gd name="connsiteY299" fmla="*/ 59354 h 2311870"/>
                <a:gd name="connsiteX300" fmla="*/ 2644162 w 3007940"/>
                <a:gd name="connsiteY300" fmla="*/ 38328 h 2311870"/>
                <a:gd name="connsiteX301" fmla="*/ 2605112 w 3007940"/>
                <a:gd name="connsiteY301" fmla="*/ 27814 h 2311870"/>
                <a:gd name="connsiteX302" fmla="*/ 2528603 w 3007940"/>
                <a:gd name="connsiteY302" fmla="*/ 38328 h 2311870"/>
                <a:gd name="connsiteX303" fmla="*/ 2542120 w 3007940"/>
                <a:gd name="connsiteY303" fmla="*/ 17301 h 2311870"/>
                <a:gd name="connsiteX304" fmla="*/ 2423558 w 3007940"/>
                <a:gd name="connsiteY304" fmla="*/ 3784 h 2311870"/>
                <a:gd name="connsiteX305" fmla="*/ 2363570 w 3007940"/>
                <a:gd name="connsiteY305" fmla="*/ 8289 h 2311870"/>
                <a:gd name="connsiteX306" fmla="*/ 2305083 w 3007940"/>
                <a:gd name="connsiteY306" fmla="*/ 18803 h 2311870"/>
                <a:gd name="connsiteX307" fmla="*/ 2279551 w 3007940"/>
                <a:gd name="connsiteY307" fmla="*/ 17301 h 2311870"/>
                <a:gd name="connsiteX308" fmla="*/ 2195532 w 3007940"/>
                <a:gd name="connsiteY308" fmla="*/ 14297 h 2311870"/>
                <a:gd name="connsiteX309" fmla="*/ 2143053 w 3007940"/>
                <a:gd name="connsiteY309" fmla="*/ 24810 h 2311870"/>
                <a:gd name="connsiteX310" fmla="*/ 2081563 w 3007940"/>
                <a:gd name="connsiteY310" fmla="*/ 21807 h 2311870"/>
                <a:gd name="connsiteX311" fmla="*/ 2063540 w 3007940"/>
                <a:gd name="connsiteY311" fmla="*/ 30818 h 2311870"/>
                <a:gd name="connsiteX312" fmla="*/ 2042513 w 3007940"/>
                <a:gd name="connsiteY312" fmla="*/ 47339 h 2311870"/>
                <a:gd name="connsiteX313" fmla="*/ 1987031 w 3007940"/>
                <a:gd name="connsiteY313" fmla="*/ 59354 h 2311870"/>
                <a:gd name="connsiteX314" fmla="*/ 1946568 w 3007940"/>
                <a:gd name="connsiteY314" fmla="*/ 69868 h 2311870"/>
                <a:gd name="connsiteX315" fmla="*/ 1888081 w 3007940"/>
                <a:gd name="connsiteY315" fmla="*/ 63860 h 2311870"/>
                <a:gd name="connsiteX316" fmla="*/ 1855039 w 3007940"/>
                <a:gd name="connsiteY316" fmla="*/ 83385 h 2311870"/>
                <a:gd name="connsiteX317" fmla="*/ 1832511 w 3007940"/>
                <a:gd name="connsiteY317" fmla="*/ 99906 h 2311870"/>
                <a:gd name="connsiteX318" fmla="*/ 1780032 w 3007940"/>
                <a:gd name="connsiteY318" fmla="*/ 92396 h 2311870"/>
                <a:gd name="connsiteX319" fmla="*/ 1752998 w 3007940"/>
                <a:gd name="connsiteY319" fmla="*/ 113423 h 2311870"/>
                <a:gd name="connsiteX320" fmla="*/ 1680994 w 3007940"/>
                <a:gd name="connsiteY320" fmla="*/ 119431 h 2311870"/>
                <a:gd name="connsiteX321" fmla="*/ 1706527 w 3007940"/>
                <a:gd name="connsiteY321" fmla="*/ 126940 h 2311870"/>
                <a:gd name="connsiteX322" fmla="*/ 2084655 w 3007940"/>
                <a:gd name="connsiteY322" fmla="*/ 1421855 h 2311870"/>
                <a:gd name="connsiteX323" fmla="*/ 2089161 w 3007940"/>
                <a:gd name="connsiteY323" fmla="*/ 1384307 h 2311870"/>
                <a:gd name="connsiteX324" fmla="*/ 2084655 w 3007940"/>
                <a:gd name="connsiteY324" fmla="*/ 1421855 h 2311870"/>
                <a:gd name="connsiteX325" fmla="*/ 1952664 w 3007940"/>
                <a:gd name="connsiteY325" fmla="*/ 1388812 h 2311870"/>
                <a:gd name="connsiteX326" fmla="*/ 2009648 w 3007940"/>
                <a:gd name="connsiteY326" fmla="*/ 1351265 h 2311870"/>
                <a:gd name="connsiteX327" fmla="*/ 1952664 w 3007940"/>
                <a:gd name="connsiteY327" fmla="*/ 1388812 h 2311870"/>
                <a:gd name="connsiteX328" fmla="*/ 2060625 w 3007940"/>
                <a:gd name="connsiteY328" fmla="*/ 1306296 h 2311870"/>
                <a:gd name="connsiteX329" fmla="*/ 2014065 w 3007940"/>
                <a:gd name="connsiteY329" fmla="*/ 1268748 h 2311870"/>
                <a:gd name="connsiteX330" fmla="*/ 1948070 w 3007940"/>
                <a:gd name="connsiteY330" fmla="*/ 1229698 h 2311870"/>
                <a:gd name="connsiteX331" fmla="*/ 1906016 w 3007940"/>
                <a:gd name="connsiteY331" fmla="*/ 1198158 h 2311870"/>
                <a:gd name="connsiteX332" fmla="*/ 1868468 w 3007940"/>
                <a:gd name="connsiteY332" fmla="*/ 1220687 h 2311870"/>
                <a:gd name="connsiteX333" fmla="*/ 1859457 w 3007940"/>
                <a:gd name="connsiteY333" fmla="*/ 1267157 h 2311870"/>
                <a:gd name="connsiteX334" fmla="*/ 1830920 w 3007940"/>
                <a:gd name="connsiteY334" fmla="*/ 1312215 h 2311870"/>
                <a:gd name="connsiteX335" fmla="*/ 1872886 w 3007940"/>
                <a:gd name="connsiteY335" fmla="*/ 1310713 h 2311870"/>
                <a:gd name="connsiteX336" fmla="*/ 1890909 w 3007940"/>
                <a:gd name="connsiteY336" fmla="*/ 1337747 h 2311870"/>
                <a:gd name="connsiteX337" fmla="*/ 1947893 w 3007940"/>
                <a:gd name="connsiteY337" fmla="*/ 1306296 h 2311870"/>
                <a:gd name="connsiteX338" fmla="*/ 1991360 w 3007940"/>
                <a:gd name="connsiteY338" fmla="*/ 1304794 h 2311870"/>
                <a:gd name="connsiteX339" fmla="*/ 2060625 w 3007940"/>
                <a:gd name="connsiteY339" fmla="*/ 1306296 h 2311870"/>
                <a:gd name="connsiteX340" fmla="*/ 2551309 w 3007940"/>
                <a:gd name="connsiteY340" fmla="*/ 1174304 h 2311870"/>
                <a:gd name="connsiteX341" fmla="*/ 2600783 w 3007940"/>
                <a:gd name="connsiteY341" fmla="*/ 1222365 h 2311870"/>
                <a:gd name="connsiteX342" fmla="*/ 2636741 w 3007940"/>
                <a:gd name="connsiteY342" fmla="*/ 1213354 h 2311870"/>
                <a:gd name="connsiteX343" fmla="*/ 2671285 w 3007940"/>
                <a:gd name="connsiteY343" fmla="*/ 1193829 h 2311870"/>
                <a:gd name="connsiteX344" fmla="*/ 2714752 w 3007940"/>
                <a:gd name="connsiteY344" fmla="*/ 1150362 h 2311870"/>
                <a:gd name="connsiteX345" fmla="*/ 2675791 w 3007940"/>
                <a:gd name="connsiteY345" fmla="*/ 1126331 h 2311870"/>
                <a:gd name="connsiteX346" fmla="*/ 2647255 w 3007940"/>
                <a:gd name="connsiteY346" fmla="*/ 1100798 h 2311870"/>
                <a:gd name="connsiteX347" fmla="*/ 2587266 w 3007940"/>
                <a:gd name="connsiteY347" fmla="*/ 1069258 h 2311870"/>
                <a:gd name="connsiteX348" fmla="*/ 2527278 w 3007940"/>
                <a:gd name="connsiteY348" fmla="*/ 1048232 h 2311870"/>
                <a:gd name="connsiteX349" fmla="*/ 2482221 w 3007940"/>
                <a:gd name="connsiteY349" fmla="*/ 1010684 h 2311870"/>
                <a:gd name="connsiteX350" fmla="*/ 2528692 w 3007940"/>
                <a:gd name="connsiteY350" fmla="*/ 1000170 h 2311870"/>
                <a:gd name="connsiteX351" fmla="*/ 2489642 w 3007940"/>
                <a:gd name="connsiteY351" fmla="*/ 980646 h 2311870"/>
                <a:gd name="connsiteX352" fmla="*/ 2509167 w 3007940"/>
                <a:gd name="connsiteY352" fmla="*/ 965626 h 2311870"/>
                <a:gd name="connsiteX353" fmla="*/ 2491144 w 3007940"/>
                <a:gd name="connsiteY353" fmla="*/ 937090 h 2311870"/>
                <a:gd name="connsiteX354" fmla="*/ 2467113 w 3007940"/>
                <a:gd name="connsiteY354" fmla="*/ 949105 h 2311870"/>
                <a:gd name="connsiteX355" fmla="*/ 2473121 w 3007940"/>
                <a:gd name="connsiteY355" fmla="*/ 922071 h 2311870"/>
                <a:gd name="connsiteX356" fmla="*/ 2420642 w 3007940"/>
                <a:gd name="connsiteY356" fmla="*/ 905550 h 2311870"/>
                <a:gd name="connsiteX357" fmla="*/ 2396612 w 3007940"/>
                <a:gd name="connsiteY357" fmla="*/ 889029 h 2311870"/>
                <a:gd name="connsiteX358" fmla="*/ 2353056 w 3007940"/>
                <a:gd name="connsiteY358" fmla="*/ 898040 h 2311870"/>
                <a:gd name="connsiteX359" fmla="*/ 2341041 w 3007940"/>
                <a:gd name="connsiteY359" fmla="*/ 887527 h 2311870"/>
                <a:gd name="connsiteX360" fmla="*/ 2369577 w 3007940"/>
                <a:gd name="connsiteY360" fmla="*/ 860492 h 2311870"/>
                <a:gd name="connsiteX361" fmla="*/ 2318512 w 3007940"/>
                <a:gd name="connsiteY361" fmla="*/ 861994 h 2311870"/>
                <a:gd name="connsiteX362" fmla="*/ 2279462 w 3007940"/>
                <a:gd name="connsiteY362" fmla="*/ 830454 h 2311870"/>
                <a:gd name="connsiteX363" fmla="*/ 2237497 w 3007940"/>
                <a:gd name="connsiteY363" fmla="*/ 806424 h 2311870"/>
                <a:gd name="connsiteX364" fmla="*/ 2165494 w 3007940"/>
                <a:gd name="connsiteY364" fmla="*/ 777887 h 2311870"/>
                <a:gd name="connsiteX365" fmla="*/ 2127946 w 3007940"/>
                <a:gd name="connsiteY365" fmla="*/ 806424 h 2311870"/>
                <a:gd name="connsiteX366" fmla="*/ 2106919 w 3007940"/>
                <a:gd name="connsiteY366" fmla="*/ 798914 h 2311870"/>
                <a:gd name="connsiteX367" fmla="*/ 2051437 w 3007940"/>
                <a:gd name="connsiteY367" fmla="*/ 816937 h 2311870"/>
                <a:gd name="connsiteX368" fmla="*/ 2052938 w 3007940"/>
                <a:gd name="connsiteY368" fmla="*/ 759953 h 2311870"/>
                <a:gd name="connsiteX369" fmla="*/ 2028908 w 3007940"/>
                <a:gd name="connsiteY369" fmla="*/ 719489 h 2311870"/>
                <a:gd name="connsiteX370" fmla="*/ 1962912 w 3007940"/>
                <a:gd name="connsiteY370" fmla="*/ 719489 h 2311870"/>
                <a:gd name="connsiteX371" fmla="*/ 1890909 w 3007940"/>
                <a:gd name="connsiteY371" fmla="*/ 748026 h 2311870"/>
                <a:gd name="connsiteX372" fmla="*/ 1901422 w 3007940"/>
                <a:gd name="connsiteY372" fmla="*/ 797500 h 2311870"/>
                <a:gd name="connsiteX373" fmla="*/ 1883399 w 3007940"/>
                <a:gd name="connsiteY373" fmla="*/ 829041 h 2311870"/>
                <a:gd name="connsiteX374" fmla="*/ 1919445 w 3007940"/>
                <a:gd name="connsiteY374" fmla="*/ 854573 h 2311870"/>
                <a:gd name="connsiteX375" fmla="*/ 1862461 w 3007940"/>
                <a:gd name="connsiteY375" fmla="*/ 832044 h 2311870"/>
                <a:gd name="connsiteX376" fmla="*/ 1854951 w 3007940"/>
                <a:gd name="connsiteY376" fmla="*/ 788489 h 2311870"/>
                <a:gd name="connsiteX377" fmla="*/ 1872974 w 3007940"/>
                <a:gd name="connsiteY377" fmla="*/ 740516 h 2311870"/>
                <a:gd name="connsiteX378" fmla="*/ 1907518 w 3007940"/>
                <a:gd name="connsiteY378" fmla="*/ 710478 h 2311870"/>
                <a:gd name="connsiteX379" fmla="*/ 1774024 w 3007940"/>
                <a:gd name="connsiteY379" fmla="*/ 743520 h 2311870"/>
                <a:gd name="connsiteX380" fmla="*/ 1742484 w 3007940"/>
                <a:gd name="connsiteY380" fmla="*/ 860581 h 2311870"/>
                <a:gd name="connsiteX381" fmla="*/ 1814488 w 3007940"/>
                <a:gd name="connsiteY381" fmla="*/ 874098 h 2311870"/>
                <a:gd name="connsiteX382" fmla="*/ 1806978 w 3007940"/>
                <a:gd name="connsiteY382" fmla="*/ 889117 h 2311870"/>
                <a:gd name="connsiteX383" fmla="*/ 1756002 w 3007940"/>
                <a:gd name="connsiteY383" fmla="*/ 893623 h 2311870"/>
                <a:gd name="connsiteX384" fmla="*/ 1821997 w 3007940"/>
                <a:gd name="connsiteY384" fmla="*/ 926665 h 2311870"/>
                <a:gd name="connsiteX385" fmla="*/ 1856541 w 3007940"/>
                <a:gd name="connsiteY385" fmla="*/ 934175 h 2311870"/>
                <a:gd name="connsiteX386" fmla="*/ 1924039 w 3007940"/>
                <a:gd name="connsiteY386" fmla="*/ 944688 h 2311870"/>
                <a:gd name="connsiteX387" fmla="*/ 1999046 w 3007940"/>
                <a:gd name="connsiteY387" fmla="*/ 958205 h 2311870"/>
                <a:gd name="connsiteX388" fmla="*/ 2033590 w 3007940"/>
                <a:gd name="connsiteY388" fmla="*/ 943186 h 2311870"/>
                <a:gd name="connsiteX389" fmla="*/ 2110100 w 3007940"/>
                <a:gd name="connsiteY389" fmla="*/ 953699 h 2311870"/>
                <a:gd name="connsiteX390" fmla="*/ 2105594 w 3007940"/>
                <a:gd name="connsiteY390" fmla="*/ 932673 h 2311870"/>
                <a:gd name="connsiteX391" fmla="*/ 2113103 w 3007940"/>
                <a:gd name="connsiteY391" fmla="*/ 916152 h 2311870"/>
                <a:gd name="connsiteX392" fmla="*/ 2153655 w 3007940"/>
                <a:gd name="connsiteY392" fmla="*/ 941684 h 2311870"/>
                <a:gd name="connsiteX393" fmla="*/ 2171678 w 3007940"/>
                <a:gd name="connsiteY393" fmla="*/ 958205 h 2311870"/>
                <a:gd name="connsiteX394" fmla="*/ 2222655 w 3007940"/>
                <a:gd name="connsiteY394" fmla="*/ 992749 h 2311870"/>
                <a:gd name="connsiteX395" fmla="*/ 2189613 w 3007940"/>
                <a:gd name="connsiteY395" fmla="*/ 1021285 h 2311870"/>
                <a:gd name="connsiteX396" fmla="*/ 2242091 w 3007940"/>
                <a:gd name="connsiteY396" fmla="*/ 1006266 h 2311870"/>
                <a:gd name="connsiteX397" fmla="*/ 2273631 w 3007940"/>
                <a:gd name="connsiteY397" fmla="*/ 1039308 h 2311870"/>
                <a:gd name="connsiteX398" fmla="*/ 2324608 w 3007940"/>
                <a:gd name="connsiteY398" fmla="*/ 1072262 h 2311870"/>
                <a:gd name="connsiteX399" fmla="*/ 2324608 w 3007940"/>
                <a:gd name="connsiteY399" fmla="*/ 1130748 h 2311870"/>
                <a:gd name="connsiteX400" fmla="*/ 2380091 w 3007940"/>
                <a:gd name="connsiteY400" fmla="*/ 1126243 h 2311870"/>
                <a:gd name="connsiteX401" fmla="*/ 2432569 w 3007940"/>
                <a:gd name="connsiteY401" fmla="*/ 1151775 h 2311870"/>
                <a:gd name="connsiteX402" fmla="*/ 2383094 w 3007940"/>
                <a:gd name="connsiteY402" fmla="*/ 1175806 h 2311870"/>
                <a:gd name="connsiteX403" fmla="*/ 2297574 w 3007940"/>
                <a:gd name="connsiteY403" fmla="*/ 1144266 h 2311870"/>
                <a:gd name="connsiteX404" fmla="*/ 2288562 w 3007940"/>
                <a:gd name="connsiteY404" fmla="*/ 1201338 h 2311870"/>
                <a:gd name="connsiteX405" fmla="*/ 2209049 w 3007940"/>
                <a:gd name="connsiteY405" fmla="*/ 1217859 h 2311870"/>
                <a:gd name="connsiteX406" fmla="*/ 2164080 w 3007940"/>
                <a:gd name="connsiteY406" fmla="*/ 1226871 h 2311870"/>
                <a:gd name="connsiteX407" fmla="*/ 2144555 w 3007940"/>
                <a:gd name="connsiteY407" fmla="*/ 1268925 h 2311870"/>
                <a:gd name="connsiteX408" fmla="*/ 2219563 w 3007940"/>
                <a:gd name="connsiteY408" fmla="*/ 1271928 h 2311870"/>
                <a:gd name="connsiteX409" fmla="*/ 2252605 w 3007940"/>
                <a:gd name="connsiteY409" fmla="*/ 1265921 h 2311870"/>
                <a:gd name="connsiteX410" fmla="*/ 2303581 w 3007940"/>
                <a:gd name="connsiteY410" fmla="*/ 1262917 h 2311870"/>
                <a:gd name="connsiteX411" fmla="*/ 2342631 w 3007940"/>
                <a:gd name="connsiteY411" fmla="*/ 1297461 h 2311870"/>
                <a:gd name="connsiteX412" fmla="*/ 2362156 w 3007940"/>
                <a:gd name="connsiteY412" fmla="*/ 1341016 h 2311870"/>
                <a:gd name="connsiteX413" fmla="*/ 2443171 w 3007940"/>
                <a:gd name="connsiteY413" fmla="*/ 1366549 h 2311870"/>
                <a:gd name="connsiteX414" fmla="*/ 2548216 w 3007940"/>
                <a:gd name="connsiteY414" fmla="*/ 1407012 h 2311870"/>
                <a:gd name="connsiteX415" fmla="*/ 2459692 w 3007940"/>
                <a:gd name="connsiteY415" fmla="*/ 1316986 h 2311870"/>
                <a:gd name="connsiteX416" fmla="*/ 2510669 w 3007940"/>
                <a:gd name="connsiteY416" fmla="*/ 1325997 h 2311870"/>
                <a:gd name="connsiteX417" fmla="*/ 2602197 w 3007940"/>
                <a:gd name="connsiteY417" fmla="*/ 1332005 h 2311870"/>
                <a:gd name="connsiteX418" fmla="*/ 2584174 w 3007940"/>
                <a:gd name="connsiteY418" fmla="*/ 1293043 h 2311870"/>
                <a:gd name="connsiteX419" fmla="*/ 2549630 w 3007940"/>
                <a:gd name="connsiteY419" fmla="*/ 1246484 h 2311870"/>
                <a:gd name="connsiteX420" fmla="*/ 2494148 w 3007940"/>
                <a:gd name="connsiteY420" fmla="*/ 1195507 h 2311870"/>
                <a:gd name="connsiteX421" fmla="*/ 2503159 w 3007940"/>
                <a:gd name="connsiteY421" fmla="*/ 1157960 h 2311870"/>
                <a:gd name="connsiteX422" fmla="*/ 2551309 w 3007940"/>
                <a:gd name="connsiteY422" fmla="*/ 1174304 h 2311870"/>
                <a:gd name="connsiteX423" fmla="*/ 2234670 w 3007940"/>
                <a:gd name="connsiteY423" fmla="*/ 1102301 h 2311870"/>
                <a:gd name="connsiteX424" fmla="*/ 2239176 w 3007940"/>
                <a:gd name="connsiteY424" fmla="*/ 1057331 h 2311870"/>
                <a:gd name="connsiteX425" fmla="*/ 2195709 w 3007940"/>
                <a:gd name="connsiteY425" fmla="*/ 1046818 h 2311870"/>
                <a:gd name="connsiteX426" fmla="*/ 2165670 w 3007940"/>
                <a:gd name="connsiteY426" fmla="*/ 1099297 h 2311870"/>
                <a:gd name="connsiteX427" fmla="*/ 2234670 w 3007940"/>
                <a:gd name="connsiteY427" fmla="*/ 1102301 h 2311870"/>
                <a:gd name="connsiteX428" fmla="*/ 2047107 w 3007940"/>
                <a:gd name="connsiteY428" fmla="*/ 712156 h 2311870"/>
                <a:gd name="connsiteX429" fmla="*/ 2068134 w 3007940"/>
                <a:gd name="connsiteY429" fmla="*/ 754210 h 2311870"/>
                <a:gd name="connsiteX430" fmla="*/ 2119199 w 3007940"/>
                <a:gd name="connsiteY430" fmla="*/ 770731 h 2311870"/>
                <a:gd name="connsiteX431" fmla="*/ 2200214 w 3007940"/>
                <a:gd name="connsiteY431" fmla="*/ 757214 h 2311870"/>
                <a:gd name="connsiteX432" fmla="*/ 2114694 w 3007940"/>
                <a:gd name="connsiteY432" fmla="*/ 715160 h 2311870"/>
                <a:gd name="connsiteX433" fmla="*/ 2047107 w 3007940"/>
                <a:gd name="connsiteY433" fmla="*/ 712156 h 2311870"/>
                <a:gd name="connsiteX434" fmla="*/ 2609795 w 3007940"/>
                <a:gd name="connsiteY434" fmla="*/ 1989048 h 2311870"/>
                <a:gd name="connsiteX435" fmla="*/ 2702825 w 3007940"/>
                <a:gd name="connsiteY435" fmla="*/ 2020588 h 2311870"/>
                <a:gd name="connsiteX436" fmla="*/ 2609795 w 3007940"/>
                <a:gd name="connsiteY436" fmla="*/ 1989048 h 2311870"/>
                <a:gd name="connsiteX437" fmla="*/ 2990397 w 3007940"/>
                <a:gd name="connsiteY437" fmla="*/ 2078544 h 2311870"/>
                <a:gd name="connsiteX438" fmla="*/ 2988454 w 3007940"/>
                <a:gd name="connsiteY438" fmla="*/ 2060521 h 2311870"/>
                <a:gd name="connsiteX439" fmla="*/ 2974407 w 3007940"/>
                <a:gd name="connsiteY439" fmla="*/ 2052570 h 2311870"/>
                <a:gd name="connsiteX440" fmla="*/ 2976438 w 3007940"/>
                <a:gd name="connsiteY440" fmla="*/ 2019528 h 2311870"/>
                <a:gd name="connsiteX441" fmla="*/ 2949404 w 3007940"/>
                <a:gd name="connsiteY441" fmla="*/ 2012548 h 2311870"/>
                <a:gd name="connsiteX442" fmla="*/ 2919366 w 3007940"/>
                <a:gd name="connsiteY442" fmla="*/ 2006540 h 2311870"/>
                <a:gd name="connsiteX443" fmla="*/ 2904346 w 3007940"/>
                <a:gd name="connsiteY443" fmla="*/ 1986574 h 2311870"/>
                <a:gd name="connsiteX444" fmla="*/ 2878372 w 3007940"/>
                <a:gd name="connsiteY444" fmla="*/ 1987546 h 2311870"/>
                <a:gd name="connsiteX445" fmla="*/ 2881376 w 3007940"/>
                <a:gd name="connsiteY445" fmla="*/ 1963515 h 2311870"/>
                <a:gd name="connsiteX446" fmla="*/ 2905407 w 3007940"/>
                <a:gd name="connsiteY446" fmla="*/ 1925525 h 2311870"/>
                <a:gd name="connsiteX447" fmla="*/ 2889416 w 3007940"/>
                <a:gd name="connsiteY447" fmla="*/ 1914570 h 2311870"/>
                <a:gd name="connsiteX448" fmla="*/ 2834375 w 3007940"/>
                <a:gd name="connsiteY448" fmla="*/ 1990638 h 2311870"/>
                <a:gd name="connsiteX449" fmla="*/ 2819356 w 3007940"/>
                <a:gd name="connsiteY449" fmla="*/ 2022620 h 2311870"/>
                <a:gd name="connsiteX450" fmla="*/ 2800361 w 3007940"/>
                <a:gd name="connsiteY450" fmla="*/ 2042675 h 2311870"/>
                <a:gd name="connsiteX451" fmla="*/ 2790378 w 3007940"/>
                <a:gd name="connsiteY451" fmla="*/ 2083668 h 2311870"/>
                <a:gd name="connsiteX452" fmla="*/ 2842415 w 3007940"/>
                <a:gd name="connsiteY452" fmla="*/ 2082608 h 2311870"/>
                <a:gd name="connsiteX453" fmla="*/ 2890476 w 3007940"/>
                <a:gd name="connsiteY453" fmla="*/ 2074657 h 2311870"/>
                <a:gd name="connsiteX454" fmla="*/ 2921486 w 3007940"/>
                <a:gd name="connsiteY454" fmla="*/ 2082608 h 2311870"/>
                <a:gd name="connsiteX455" fmla="*/ 2913446 w 3007940"/>
                <a:gd name="connsiteY455" fmla="*/ 2106639 h 2311870"/>
                <a:gd name="connsiteX456" fmla="*/ 2942424 w 3007940"/>
                <a:gd name="connsiteY456" fmla="*/ 2094623 h 2311870"/>
                <a:gd name="connsiteX457" fmla="*/ 2963451 w 3007940"/>
                <a:gd name="connsiteY457" fmla="*/ 2104607 h 2311870"/>
                <a:gd name="connsiteX458" fmla="*/ 3005505 w 3007940"/>
                <a:gd name="connsiteY458" fmla="*/ 2108582 h 2311870"/>
                <a:gd name="connsiteX459" fmla="*/ 2990397 w 3007940"/>
                <a:gd name="connsiteY459" fmla="*/ 2078544 h 2311870"/>
                <a:gd name="connsiteX460" fmla="*/ 278384 w 3007940"/>
                <a:gd name="connsiteY460" fmla="*/ 1802810 h 2311870"/>
                <a:gd name="connsiteX461" fmla="*/ 329802 w 3007940"/>
                <a:gd name="connsiteY461" fmla="*/ 1877022 h 2311870"/>
                <a:gd name="connsiteX462" fmla="*/ 313723 w 3007940"/>
                <a:gd name="connsiteY462" fmla="*/ 1824721 h 2311870"/>
                <a:gd name="connsiteX463" fmla="*/ 278384 w 3007940"/>
                <a:gd name="connsiteY463" fmla="*/ 1802810 h 2311870"/>
                <a:gd name="connsiteX464" fmla="*/ 2750798 w 3007940"/>
                <a:gd name="connsiteY464" fmla="*/ 2145070 h 2311870"/>
                <a:gd name="connsiteX465" fmla="*/ 2750003 w 3007940"/>
                <a:gd name="connsiteY465" fmla="*/ 2121834 h 2311870"/>
                <a:gd name="connsiteX466" fmla="*/ 2726768 w 3007940"/>
                <a:gd name="connsiteY466" fmla="*/ 2135352 h 2311870"/>
                <a:gd name="connsiteX467" fmla="*/ 2709540 w 3007940"/>
                <a:gd name="connsiteY467" fmla="*/ 2154877 h 2311870"/>
                <a:gd name="connsiteX468" fmla="*/ 2695315 w 3007940"/>
                <a:gd name="connsiteY468" fmla="*/ 2169101 h 2311870"/>
                <a:gd name="connsiteX469" fmla="*/ 2635328 w 3007940"/>
                <a:gd name="connsiteY469" fmla="*/ 2158587 h 2311870"/>
                <a:gd name="connsiteX470" fmla="*/ 2598575 w 3007940"/>
                <a:gd name="connsiteY470" fmla="*/ 2128549 h 2311870"/>
                <a:gd name="connsiteX471" fmla="*/ 2594069 w 3007940"/>
                <a:gd name="connsiteY471" fmla="*/ 2094093 h 2311870"/>
                <a:gd name="connsiteX472" fmla="*/ 2579050 w 3007940"/>
                <a:gd name="connsiteY472" fmla="*/ 2082785 h 2311870"/>
                <a:gd name="connsiteX473" fmla="*/ 2576046 w 3007940"/>
                <a:gd name="connsiteY473" fmla="*/ 2069267 h 2311870"/>
                <a:gd name="connsiteX474" fmla="*/ 2609088 w 3007940"/>
                <a:gd name="connsiteY474" fmla="*/ 2025712 h 2311870"/>
                <a:gd name="connsiteX475" fmla="*/ 2462784 w 3007940"/>
                <a:gd name="connsiteY475" fmla="*/ 2049742 h 2311870"/>
                <a:gd name="connsiteX476" fmla="*/ 2389279 w 3007940"/>
                <a:gd name="connsiteY476" fmla="*/ 2112735 h 2311870"/>
                <a:gd name="connsiteX477" fmla="*/ 2420024 w 3007940"/>
                <a:gd name="connsiteY477" fmla="*/ 2077484 h 2311870"/>
                <a:gd name="connsiteX478" fmla="*/ 2426738 w 3007940"/>
                <a:gd name="connsiteY478" fmla="*/ 2061758 h 2311870"/>
                <a:gd name="connsiteX479" fmla="*/ 2474004 w 3007940"/>
                <a:gd name="connsiteY479" fmla="*/ 2017496 h 2311870"/>
                <a:gd name="connsiteX480" fmla="*/ 2509255 w 3007940"/>
                <a:gd name="connsiteY480" fmla="*/ 2006982 h 2311870"/>
                <a:gd name="connsiteX481" fmla="*/ 2533993 w 3007940"/>
                <a:gd name="connsiteY481" fmla="*/ 1976944 h 2311870"/>
                <a:gd name="connsiteX482" fmla="*/ 2745585 w 3007940"/>
                <a:gd name="connsiteY482" fmla="*/ 1966431 h 2311870"/>
                <a:gd name="connsiteX483" fmla="*/ 2806369 w 3007940"/>
                <a:gd name="connsiteY483" fmla="*/ 1928883 h 2311870"/>
                <a:gd name="connsiteX484" fmla="*/ 2852928 w 3007940"/>
                <a:gd name="connsiteY484" fmla="*/ 1915366 h 2311870"/>
                <a:gd name="connsiteX485" fmla="*/ 2900194 w 3007940"/>
                <a:gd name="connsiteY485" fmla="*/ 1886829 h 2311870"/>
                <a:gd name="connsiteX486" fmla="*/ 2897190 w 3007940"/>
                <a:gd name="connsiteY486" fmla="*/ 1872605 h 2311870"/>
                <a:gd name="connsiteX487" fmla="*/ 2887472 w 3007940"/>
                <a:gd name="connsiteY487" fmla="*/ 1862887 h 2311870"/>
                <a:gd name="connsiteX488" fmla="*/ 2907704 w 3007940"/>
                <a:gd name="connsiteY488" fmla="*/ 1842655 h 2311870"/>
                <a:gd name="connsiteX489" fmla="*/ 2889681 w 3007940"/>
                <a:gd name="connsiteY489" fmla="*/ 1816416 h 2311870"/>
                <a:gd name="connsiteX490" fmla="*/ 2853723 w 3007940"/>
                <a:gd name="connsiteY490" fmla="*/ 1820922 h 2311870"/>
                <a:gd name="connsiteX491" fmla="*/ 2851426 w 3007940"/>
                <a:gd name="connsiteY491" fmla="*/ 1793887 h 2311870"/>
                <a:gd name="connsiteX492" fmla="*/ 2798948 w 3007940"/>
                <a:gd name="connsiteY492" fmla="*/ 1806609 h 2311870"/>
                <a:gd name="connsiteX493" fmla="*/ 2766701 w 3007940"/>
                <a:gd name="connsiteY493" fmla="*/ 1820833 h 2311870"/>
                <a:gd name="connsiteX494" fmla="*/ 2758484 w 3007940"/>
                <a:gd name="connsiteY494" fmla="*/ 1807316 h 2311870"/>
                <a:gd name="connsiteX495" fmla="*/ 2778009 w 3007940"/>
                <a:gd name="connsiteY495" fmla="*/ 1799100 h 2311870"/>
                <a:gd name="connsiteX496" fmla="*/ 2808754 w 3007940"/>
                <a:gd name="connsiteY496" fmla="*/ 1787791 h 2311870"/>
                <a:gd name="connsiteX497" fmla="*/ 2846302 w 3007940"/>
                <a:gd name="connsiteY497" fmla="*/ 1773567 h 2311870"/>
                <a:gd name="connsiteX498" fmla="*/ 2821565 w 3007940"/>
                <a:gd name="connsiteY498" fmla="*/ 1757841 h 2311870"/>
                <a:gd name="connsiteX499" fmla="*/ 2783310 w 3007940"/>
                <a:gd name="connsiteY499" fmla="*/ 1742822 h 2311870"/>
                <a:gd name="connsiteX500" fmla="*/ 2763078 w 3007940"/>
                <a:gd name="connsiteY500" fmla="*/ 1739112 h 2311870"/>
                <a:gd name="connsiteX501" fmla="*/ 2739048 w 3007940"/>
                <a:gd name="connsiteY501" fmla="*/ 1722591 h 2311870"/>
                <a:gd name="connsiteX502" fmla="*/ 2682063 w 3007940"/>
                <a:gd name="connsiteY502" fmla="*/ 1679123 h 2311870"/>
                <a:gd name="connsiteX503" fmla="*/ 2685774 w 3007940"/>
                <a:gd name="connsiteY503" fmla="*/ 1670112 h 2311870"/>
                <a:gd name="connsiteX504" fmla="*/ 2712808 w 3007940"/>
                <a:gd name="connsiteY504" fmla="*/ 1655093 h 2311870"/>
                <a:gd name="connsiteX505" fmla="*/ 2699291 w 3007940"/>
                <a:gd name="connsiteY505" fmla="*/ 1640074 h 2311870"/>
                <a:gd name="connsiteX506" fmla="*/ 2694785 w 3007940"/>
                <a:gd name="connsiteY506" fmla="*/ 1622051 h 2311870"/>
                <a:gd name="connsiteX507" fmla="*/ 2673052 w 3007940"/>
                <a:gd name="connsiteY507" fmla="*/ 1597313 h 2311870"/>
                <a:gd name="connsiteX508" fmla="*/ 2660330 w 3007940"/>
                <a:gd name="connsiteY508" fmla="*/ 1577788 h 2311870"/>
                <a:gd name="connsiteX509" fmla="*/ 2647608 w 3007940"/>
                <a:gd name="connsiteY509" fmla="*/ 1552256 h 2311870"/>
                <a:gd name="connsiteX510" fmla="*/ 2624372 w 3007940"/>
                <a:gd name="connsiteY510" fmla="*/ 1514708 h 2311870"/>
                <a:gd name="connsiteX511" fmla="*/ 2607145 w 3007940"/>
                <a:gd name="connsiteY511" fmla="*/ 1483963 h 2311870"/>
                <a:gd name="connsiteX512" fmla="*/ 2592125 w 3007940"/>
                <a:gd name="connsiteY512" fmla="*/ 1495183 h 2311870"/>
                <a:gd name="connsiteX513" fmla="*/ 2576399 w 3007940"/>
                <a:gd name="connsiteY513" fmla="*/ 1518419 h 2311870"/>
                <a:gd name="connsiteX514" fmla="*/ 2571894 w 3007940"/>
                <a:gd name="connsiteY514" fmla="*/ 1538650 h 2311870"/>
                <a:gd name="connsiteX515" fmla="*/ 2565179 w 3007940"/>
                <a:gd name="connsiteY515" fmla="*/ 1557380 h 2311870"/>
                <a:gd name="connsiteX516" fmla="*/ 2553164 w 3007940"/>
                <a:gd name="connsiteY516" fmla="*/ 1570102 h 2311870"/>
                <a:gd name="connsiteX517" fmla="*/ 2532932 w 3007940"/>
                <a:gd name="connsiteY517" fmla="*/ 1573106 h 2311870"/>
                <a:gd name="connsiteX518" fmla="*/ 2499183 w 3007940"/>
                <a:gd name="connsiteY518" fmla="*/ 1592631 h 2311870"/>
                <a:gd name="connsiteX519" fmla="*/ 2481160 w 3007940"/>
                <a:gd name="connsiteY519" fmla="*/ 1577612 h 2311870"/>
                <a:gd name="connsiteX520" fmla="*/ 2461636 w 3007940"/>
                <a:gd name="connsiteY520" fmla="*/ 1561091 h 2311870"/>
                <a:gd name="connsiteX521" fmla="*/ 2443613 w 3007940"/>
                <a:gd name="connsiteY521" fmla="*/ 1549075 h 2311870"/>
                <a:gd name="connsiteX522" fmla="*/ 2430095 w 3007940"/>
                <a:gd name="connsiteY522" fmla="*/ 1525840 h 2311870"/>
                <a:gd name="connsiteX523" fmla="*/ 2426385 w 3007940"/>
                <a:gd name="connsiteY523" fmla="*/ 1487585 h 2311870"/>
                <a:gd name="connsiteX524" fmla="*/ 2437605 w 3007940"/>
                <a:gd name="connsiteY524" fmla="*/ 1459049 h 2311870"/>
                <a:gd name="connsiteX525" fmla="*/ 2419582 w 3007940"/>
                <a:gd name="connsiteY525" fmla="*/ 1457547 h 2311870"/>
                <a:gd name="connsiteX526" fmla="*/ 2400852 w 3007940"/>
                <a:gd name="connsiteY526" fmla="*/ 1450038 h 2311870"/>
                <a:gd name="connsiteX527" fmla="*/ 2360389 w 3007940"/>
                <a:gd name="connsiteY527" fmla="*/ 1435814 h 2311870"/>
                <a:gd name="connsiteX528" fmla="*/ 2344663 w 3007940"/>
                <a:gd name="connsiteY528" fmla="*/ 1416289 h 2311870"/>
                <a:gd name="connsiteX529" fmla="*/ 2328142 w 3007940"/>
                <a:gd name="connsiteY529" fmla="*/ 1404273 h 2311870"/>
                <a:gd name="connsiteX530" fmla="*/ 2313918 w 3007940"/>
                <a:gd name="connsiteY530" fmla="*/ 1390756 h 2311870"/>
                <a:gd name="connsiteX531" fmla="*/ 2289887 w 3007940"/>
                <a:gd name="connsiteY531" fmla="*/ 1378741 h 2311870"/>
                <a:gd name="connsiteX532" fmla="*/ 2256139 w 3007940"/>
                <a:gd name="connsiteY532" fmla="*/ 1389961 h 2311870"/>
                <a:gd name="connsiteX533" fmla="*/ 2225394 w 3007940"/>
                <a:gd name="connsiteY533" fmla="*/ 1384748 h 2311870"/>
                <a:gd name="connsiteX534" fmla="*/ 2198359 w 3007940"/>
                <a:gd name="connsiteY534" fmla="*/ 1375737 h 2311870"/>
                <a:gd name="connsiteX535" fmla="*/ 2153302 w 3007940"/>
                <a:gd name="connsiteY535" fmla="*/ 1375737 h 2311870"/>
                <a:gd name="connsiteX536" fmla="*/ 2139078 w 3007940"/>
                <a:gd name="connsiteY536" fmla="*/ 1400474 h 2311870"/>
                <a:gd name="connsiteX537" fmla="*/ 2160811 w 3007940"/>
                <a:gd name="connsiteY537" fmla="*/ 1423710 h 2311870"/>
                <a:gd name="connsiteX538" fmla="*/ 2152507 w 3007940"/>
                <a:gd name="connsiteY538" fmla="*/ 1440231 h 2311870"/>
                <a:gd name="connsiteX539" fmla="*/ 2141993 w 3007940"/>
                <a:gd name="connsiteY539" fmla="*/ 1455957 h 2311870"/>
                <a:gd name="connsiteX540" fmla="*/ 2152507 w 3007940"/>
                <a:gd name="connsiteY540" fmla="*/ 1474687 h 2311870"/>
                <a:gd name="connsiteX541" fmla="*/ 2166024 w 3007940"/>
                <a:gd name="connsiteY541" fmla="*/ 1505432 h 2311870"/>
                <a:gd name="connsiteX542" fmla="*/ 2152507 w 3007940"/>
                <a:gd name="connsiteY542" fmla="*/ 1521953 h 2311870"/>
                <a:gd name="connsiteX543" fmla="*/ 2142788 w 3007940"/>
                <a:gd name="connsiteY543" fmla="*/ 1545188 h 2311870"/>
                <a:gd name="connsiteX544" fmla="*/ 2131568 w 3007940"/>
                <a:gd name="connsiteY544" fmla="*/ 1577435 h 2311870"/>
                <a:gd name="connsiteX545" fmla="*/ 2182633 w 3007940"/>
                <a:gd name="connsiteY545" fmla="*/ 1617987 h 2311870"/>
                <a:gd name="connsiteX546" fmla="*/ 2190143 w 3007940"/>
                <a:gd name="connsiteY546" fmla="*/ 1692287 h 2311870"/>
                <a:gd name="connsiteX547" fmla="*/ 2142081 w 3007940"/>
                <a:gd name="connsiteY547" fmla="*/ 1739553 h 2311870"/>
                <a:gd name="connsiteX548" fmla="*/ 2094816 w 3007940"/>
                <a:gd name="connsiteY548" fmla="*/ 1756781 h 2311870"/>
                <a:gd name="connsiteX549" fmla="*/ 2103827 w 3007940"/>
                <a:gd name="connsiteY549" fmla="*/ 1789823 h 2311870"/>
                <a:gd name="connsiteX550" fmla="*/ 2112838 w 3007940"/>
                <a:gd name="connsiteY550" fmla="*/ 1823572 h 2311870"/>
                <a:gd name="connsiteX551" fmla="*/ 2122557 w 3007940"/>
                <a:gd name="connsiteY551" fmla="*/ 1864124 h 2311870"/>
                <a:gd name="connsiteX552" fmla="*/ 2115047 w 3007940"/>
                <a:gd name="connsiteY552" fmla="*/ 1892660 h 2311870"/>
                <a:gd name="connsiteX553" fmla="*/ 2120260 w 3007940"/>
                <a:gd name="connsiteY553" fmla="*/ 1909888 h 2311870"/>
                <a:gd name="connsiteX554" fmla="*/ 2105241 w 3007940"/>
                <a:gd name="connsiteY554" fmla="*/ 1908386 h 2311870"/>
                <a:gd name="connsiteX555" fmla="*/ 2086511 w 3007940"/>
                <a:gd name="connsiteY555" fmla="*/ 1929413 h 2311870"/>
                <a:gd name="connsiteX556" fmla="*/ 2057974 w 3007940"/>
                <a:gd name="connsiteY556" fmla="*/ 1918899 h 2311870"/>
                <a:gd name="connsiteX557" fmla="*/ 2045959 w 3007940"/>
                <a:gd name="connsiteY557" fmla="*/ 1895664 h 2311870"/>
                <a:gd name="connsiteX558" fmla="*/ 2021929 w 3007940"/>
                <a:gd name="connsiteY558" fmla="*/ 1872428 h 2311870"/>
                <a:gd name="connsiteX559" fmla="*/ 1998693 w 3007940"/>
                <a:gd name="connsiteY559" fmla="*/ 1842390 h 2311870"/>
                <a:gd name="connsiteX560" fmla="*/ 1996396 w 3007940"/>
                <a:gd name="connsiteY560" fmla="*/ 1790618 h 2311870"/>
                <a:gd name="connsiteX561" fmla="*/ 2000107 w 3007940"/>
                <a:gd name="connsiteY561" fmla="*/ 1763584 h 2311870"/>
                <a:gd name="connsiteX562" fmla="*/ 1981377 w 3007940"/>
                <a:gd name="connsiteY562" fmla="*/ 1742557 h 2311870"/>
                <a:gd name="connsiteX563" fmla="*/ 1930400 w 3007940"/>
                <a:gd name="connsiteY563" fmla="*/ 1739553 h 2311870"/>
                <a:gd name="connsiteX564" fmla="*/ 1895149 w 3007940"/>
                <a:gd name="connsiteY564" fmla="*/ 1732839 h 2311870"/>
                <a:gd name="connsiteX565" fmla="*/ 1848678 w 3007940"/>
                <a:gd name="connsiteY565" fmla="*/ 1710310 h 2311870"/>
                <a:gd name="connsiteX566" fmla="*/ 1812633 w 3007940"/>
                <a:gd name="connsiteY566" fmla="*/ 1685573 h 2311870"/>
                <a:gd name="connsiteX567" fmla="*/ 1781887 w 3007940"/>
                <a:gd name="connsiteY567" fmla="*/ 1666843 h 2311870"/>
                <a:gd name="connsiteX568" fmla="*/ 1745135 w 3007940"/>
                <a:gd name="connsiteY568" fmla="*/ 1657832 h 2311870"/>
                <a:gd name="connsiteX569" fmla="*/ 1700166 w 3007940"/>
                <a:gd name="connsiteY569" fmla="*/ 1639809 h 2311870"/>
                <a:gd name="connsiteX570" fmla="*/ 1649896 w 3007940"/>
                <a:gd name="connsiteY570" fmla="*/ 1654828 h 2311870"/>
                <a:gd name="connsiteX571" fmla="*/ 1654402 w 3007940"/>
                <a:gd name="connsiteY571" fmla="*/ 1638307 h 2311870"/>
                <a:gd name="connsiteX572" fmla="*/ 1639382 w 3007940"/>
                <a:gd name="connsiteY572" fmla="*/ 1595546 h 2311870"/>
                <a:gd name="connsiteX573" fmla="*/ 1614645 w 3007940"/>
                <a:gd name="connsiteY573" fmla="*/ 1566303 h 2311870"/>
                <a:gd name="connsiteX574" fmla="*/ 1577097 w 3007940"/>
                <a:gd name="connsiteY574" fmla="*/ 1557292 h 2311870"/>
                <a:gd name="connsiteX575" fmla="*/ 1575595 w 3007940"/>
                <a:gd name="connsiteY575" fmla="*/ 1493505 h 2311870"/>
                <a:gd name="connsiteX576" fmla="*/ 1598831 w 3007940"/>
                <a:gd name="connsiteY576" fmla="*/ 1437227 h 2311870"/>
                <a:gd name="connsiteX577" fmla="*/ 1622861 w 3007940"/>
                <a:gd name="connsiteY577" fmla="*/ 1417702 h 2311870"/>
                <a:gd name="connsiteX578" fmla="*/ 1636379 w 3007940"/>
                <a:gd name="connsiteY578" fmla="*/ 1391463 h 2311870"/>
                <a:gd name="connsiteX579" fmla="*/ 1650602 w 3007940"/>
                <a:gd name="connsiteY579" fmla="*/ 1376444 h 2311870"/>
                <a:gd name="connsiteX580" fmla="*/ 1658819 w 3007940"/>
                <a:gd name="connsiteY580" fmla="*/ 1365930 h 2311870"/>
                <a:gd name="connsiteX581" fmla="*/ 1674545 w 3007940"/>
                <a:gd name="connsiteY581" fmla="*/ 1356212 h 2311870"/>
                <a:gd name="connsiteX582" fmla="*/ 1713594 w 3007940"/>
                <a:gd name="connsiteY582" fmla="*/ 1332977 h 2311870"/>
                <a:gd name="connsiteX583" fmla="*/ 1664827 w 3007940"/>
                <a:gd name="connsiteY583" fmla="*/ 1314247 h 2311870"/>
                <a:gd name="connsiteX584" fmla="*/ 1611553 w 3007940"/>
                <a:gd name="connsiteY584" fmla="*/ 1291011 h 2311870"/>
                <a:gd name="connsiteX585" fmla="*/ 1688062 w 3007940"/>
                <a:gd name="connsiteY585" fmla="*/ 1304529 h 2311870"/>
                <a:gd name="connsiteX586" fmla="*/ 1728614 w 3007940"/>
                <a:gd name="connsiteY586" fmla="*/ 1310536 h 2311870"/>
                <a:gd name="connsiteX587" fmla="*/ 1736918 w 3007940"/>
                <a:gd name="connsiteY587" fmla="*/ 1281293 h 2311870"/>
                <a:gd name="connsiteX588" fmla="*/ 1787188 w 3007940"/>
                <a:gd name="connsiteY588" fmla="*/ 1289509 h 2311870"/>
                <a:gd name="connsiteX589" fmla="*/ 1835161 w 3007940"/>
                <a:gd name="connsiteY589" fmla="*/ 1240035 h 2311870"/>
                <a:gd name="connsiteX590" fmla="*/ 1808922 w 3007940"/>
                <a:gd name="connsiteY590" fmla="*/ 1223514 h 2311870"/>
                <a:gd name="connsiteX591" fmla="*/ 1750436 w 3007940"/>
                <a:gd name="connsiteY591" fmla="*/ 1203989 h 2311870"/>
                <a:gd name="connsiteX592" fmla="*/ 1752644 w 3007940"/>
                <a:gd name="connsiteY592" fmla="*/ 1185259 h 2311870"/>
                <a:gd name="connsiteX593" fmla="*/ 1820142 w 3007940"/>
                <a:gd name="connsiteY593" fmla="*/ 1218213 h 2311870"/>
                <a:gd name="connsiteX594" fmla="*/ 1871119 w 3007940"/>
                <a:gd name="connsiteY594" fmla="*/ 1181460 h 2311870"/>
                <a:gd name="connsiteX595" fmla="*/ 1851594 w 3007940"/>
                <a:gd name="connsiteY595" fmla="*/ 1161935 h 2311870"/>
                <a:gd name="connsiteX596" fmla="*/ 1877833 w 3007940"/>
                <a:gd name="connsiteY596" fmla="*/ 1150715 h 2311870"/>
                <a:gd name="connsiteX597" fmla="*/ 1899567 w 3007940"/>
                <a:gd name="connsiteY597" fmla="*/ 1166441 h 2311870"/>
                <a:gd name="connsiteX598" fmla="*/ 1935613 w 3007940"/>
                <a:gd name="connsiteY598" fmla="*/ 1162730 h 2311870"/>
                <a:gd name="connsiteX599" fmla="*/ 1916883 w 3007940"/>
                <a:gd name="connsiteY599" fmla="*/ 1138700 h 2311870"/>
                <a:gd name="connsiteX600" fmla="*/ 1922890 w 3007940"/>
                <a:gd name="connsiteY600" fmla="*/ 1129688 h 2311870"/>
                <a:gd name="connsiteX601" fmla="*/ 1946126 w 3007940"/>
                <a:gd name="connsiteY601" fmla="*/ 1149920 h 2311870"/>
                <a:gd name="connsiteX602" fmla="*/ 1975369 w 3007940"/>
                <a:gd name="connsiteY602" fmla="*/ 1150627 h 2311870"/>
                <a:gd name="connsiteX603" fmla="*/ 2006114 w 3007940"/>
                <a:gd name="connsiteY603" fmla="*/ 1127391 h 2311870"/>
                <a:gd name="connsiteX604" fmla="*/ 2025639 w 3007940"/>
                <a:gd name="connsiteY604" fmla="*/ 1114669 h 2311870"/>
                <a:gd name="connsiteX605" fmla="*/ 2009118 w 3007940"/>
                <a:gd name="connsiteY605" fmla="*/ 1077916 h 2311870"/>
                <a:gd name="connsiteX606" fmla="*/ 1997898 w 3007940"/>
                <a:gd name="connsiteY606" fmla="*/ 1053974 h 2311870"/>
                <a:gd name="connsiteX607" fmla="*/ 1998693 w 3007940"/>
                <a:gd name="connsiteY607" fmla="*/ 1039662 h 2311870"/>
                <a:gd name="connsiteX608" fmla="*/ 2032442 w 3007940"/>
                <a:gd name="connsiteY608" fmla="*/ 1027647 h 2311870"/>
                <a:gd name="connsiteX609" fmla="*/ 2023430 w 3007940"/>
                <a:gd name="connsiteY609" fmla="*/ 1007327 h 2311870"/>
                <a:gd name="connsiteX610" fmla="*/ 2012210 w 3007940"/>
                <a:gd name="connsiteY610" fmla="*/ 992396 h 2311870"/>
                <a:gd name="connsiteX611" fmla="*/ 1986678 w 3007940"/>
                <a:gd name="connsiteY611" fmla="*/ 974373 h 2311870"/>
                <a:gd name="connsiteX612" fmla="*/ 1948423 w 3007940"/>
                <a:gd name="connsiteY612" fmla="*/ 963859 h 2311870"/>
                <a:gd name="connsiteX613" fmla="*/ 1895149 w 3007940"/>
                <a:gd name="connsiteY613" fmla="*/ 959354 h 2311870"/>
                <a:gd name="connsiteX614" fmla="*/ 1898153 w 3007940"/>
                <a:gd name="connsiteY614" fmla="*/ 991601 h 2311870"/>
                <a:gd name="connsiteX615" fmla="*/ 1908667 w 3007940"/>
                <a:gd name="connsiteY615" fmla="*/ 1008122 h 2311870"/>
                <a:gd name="connsiteX616" fmla="*/ 1902659 w 3007940"/>
                <a:gd name="connsiteY616" fmla="*/ 1023052 h 2311870"/>
                <a:gd name="connsiteX617" fmla="*/ 1880925 w 3007940"/>
                <a:gd name="connsiteY617" fmla="*/ 1038072 h 2311870"/>
                <a:gd name="connsiteX618" fmla="*/ 1864404 w 3007940"/>
                <a:gd name="connsiteY618" fmla="*/ 1071820 h 2311870"/>
                <a:gd name="connsiteX619" fmla="*/ 1849385 w 3007940"/>
                <a:gd name="connsiteY619" fmla="*/ 1050794 h 2311870"/>
                <a:gd name="connsiteX620" fmla="*/ 1844879 w 3007940"/>
                <a:gd name="connsiteY620" fmla="*/ 1077033 h 2311870"/>
                <a:gd name="connsiteX621" fmla="*/ 1857602 w 3007940"/>
                <a:gd name="connsiteY621" fmla="*/ 1098060 h 2311870"/>
                <a:gd name="connsiteX622" fmla="*/ 1833571 w 3007940"/>
                <a:gd name="connsiteY622" fmla="*/ 1114581 h 2311870"/>
                <a:gd name="connsiteX623" fmla="*/ 1814841 w 3007940"/>
                <a:gd name="connsiteY623" fmla="*/ 1099562 h 2311870"/>
                <a:gd name="connsiteX624" fmla="*/ 1792312 w 3007940"/>
                <a:gd name="connsiteY624" fmla="*/ 1064311 h 2311870"/>
                <a:gd name="connsiteX625" fmla="*/ 1806537 w 3007940"/>
                <a:gd name="connsiteY625" fmla="*/ 1049292 h 2311870"/>
                <a:gd name="connsiteX626" fmla="*/ 1805830 w 3007940"/>
                <a:gd name="connsiteY626" fmla="*/ 1026763 h 2311870"/>
                <a:gd name="connsiteX627" fmla="*/ 1783301 w 3007940"/>
                <a:gd name="connsiteY627" fmla="*/ 1003528 h 2311870"/>
                <a:gd name="connsiteX628" fmla="*/ 1751761 w 3007940"/>
                <a:gd name="connsiteY628" fmla="*/ 996018 h 2311870"/>
                <a:gd name="connsiteX629" fmla="*/ 1739039 w 3007940"/>
                <a:gd name="connsiteY629" fmla="*/ 1020049 h 2311870"/>
                <a:gd name="connsiteX630" fmla="*/ 1724020 w 3007940"/>
                <a:gd name="connsiteY630" fmla="*/ 1047083 h 2311870"/>
                <a:gd name="connsiteX631" fmla="*/ 1712799 w 3007940"/>
                <a:gd name="connsiteY631" fmla="*/ 1006620 h 2311870"/>
                <a:gd name="connsiteX632" fmla="*/ 1717305 w 3007940"/>
                <a:gd name="connsiteY632" fmla="*/ 992396 h 2311870"/>
                <a:gd name="connsiteX633" fmla="*/ 1725521 w 3007940"/>
                <a:gd name="connsiteY633" fmla="*/ 978879 h 2311870"/>
                <a:gd name="connsiteX634" fmla="*/ 1691772 w 3007940"/>
                <a:gd name="connsiteY634" fmla="*/ 965361 h 2311870"/>
                <a:gd name="connsiteX635" fmla="*/ 1666240 w 3007940"/>
                <a:gd name="connsiteY635" fmla="*/ 972076 h 2311870"/>
                <a:gd name="connsiteX636" fmla="*/ 1667742 w 3007940"/>
                <a:gd name="connsiteY636" fmla="*/ 942833 h 2311870"/>
                <a:gd name="connsiteX637" fmla="*/ 1687267 w 3007940"/>
                <a:gd name="connsiteY637" fmla="*/ 936118 h 2311870"/>
                <a:gd name="connsiteX638" fmla="*/ 1666240 w 3007940"/>
                <a:gd name="connsiteY638" fmla="*/ 914385 h 2311870"/>
                <a:gd name="connsiteX639" fmla="*/ 1636202 w 3007940"/>
                <a:gd name="connsiteY639" fmla="*/ 896362 h 2311870"/>
                <a:gd name="connsiteX640" fmla="*/ 1637704 w 3007940"/>
                <a:gd name="connsiteY640" fmla="*/ 866323 h 2311870"/>
                <a:gd name="connsiteX641" fmla="*/ 1594237 w 3007940"/>
                <a:gd name="connsiteY641" fmla="*/ 836285 h 2311870"/>
                <a:gd name="connsiteX642" fmla="*/ 1586020 w 3007940"/>
                <a:gd name="connsiteY642" fmla="*/ 821266 h 2311870"/>
                <a:gd name="connsiteX643" fmla="*/ 1610758 w 3007940"/>
                <a:gd name="connsiteY643" fmla="*/ 803243 h 2311870"/>
                <a:gd name="connsiteX644" fmla="*/ 1615970 w 3007940"/>
                <a:gd name="connsiteY644" fmla="*/ 781509 h 2311870"/>
                <a:gd name="connsiteX645" fmla="*/ 1618267 w 3007940"/>
                <a:gd name="connsiteY645" fmla="*/ 770289 h 2311870"/>
                <a:gd name="connsiteX646" fmla="*/ 1670746 w 3007940"/>
                <a:gd name="connsiteY646" fmla="*/ 774795 h 2311870"/>
                <a:gd name="connsiteX647" fmla="*/ 1719514 w 3007940"/>
                <a:gd name="connsiteY647" fmla="*/ 708004 h 2311870"/>
                <a:gd name="connsiteX648" fmla="*/ 1684263 w 3007940"/>
                <a:gd name="connsiteY648" fmla="*/ 692985 h 2311870"/>
                <a:gd name="connsiteX649" fmla="*/ 1628781 w 3007940"/>
                <a:gd name="connsiteY649" fmla="*/ 680970 h 2311870"/>
                <a:gd name="connsiteX650" fmla="*/ 1558279 w 3007940"/>
                <a:gd name="connsiteY650" fmla="*/ 692190 h 2311870"/>
                <a:gd name="connsiteX651" fmla="*/ 1567290 w 3007940"/>
                <a:gd name="connsiteY651" fmla="*/ 712422 h 2311870"/>
                <a:gd name="connsiteX652" fmla="*/ 1545557 w 3007940"/>
                <a:gd name="connsiteY652" fmla="*/ 710213 h 2311870"/>
                <a:gd name="connsiteX653" fmla="*/ 1545557 w 3007940"/>
                <a:gd name="connsiteY653" fmla="*/ 749263 h 2311870"/>
                <a:gd name="connsiteX654" fmla="*/ 1558279 w 3007940"/>
                <a:gd name="connsiteY654" fmla="*/ 786810 h 2311870"/>
                <a:gd name="connsiteX655" fmla="*/ 1564287 w 3007940"/>
                <a:gd name="connsiteY655" fmla="*/ 825772 h 2311870"/>
                <a:gd name="connsiteX656" fmla="*/ 1543260 w 3007940"/>
                <a:gd name="connsiteY656" fmla="*/ 845297 h 2311870"/>
                <a:gd name="connsiteX657" fmla="*/ 1553773 w 3007940"/>
                <a:gd name="connsiteY657" fmla="*/ 865528 h 2311870"/>
                <a:gd name="connsiteX658" fmla="*/ 1526032 w 3007940"/>
                <a:gd name="connsiteY658" fmla="*/ 862524 h 2311870"/>
                <a:gd name="connsiteX659" fmla="*/ 1519318 w 3007940"/>
                <a:gd name="connsiteY659" fmla="*/ 899277 h 2311870"/>
                <a:gd name="connsiteX660" fmla="*/ 1525325 w 3007940"/>
                <a:gd name="connsiteY660" fmla="*/ 915798 h 2311870"/>
                <a:gd name="connsiteX661" fmla="*/ 1527534 w 3007940"/>
                <a:gd name="connsiteY661" fmla="*/ 954053 h 2311870"/>
                <a:gd name="connsiteX662" fmla="*/ 1595827 w 3007940"/>
                <a:gd name="connsiteY662" fmla="*/ 978083 h 2311870"/>
                <a:gd name="connsiteX663" fmla="*/ 1595032 w 3007940"/>
                <a:gd name="connsiteY663" fmla="*/ 995311 h 2311870"/>
                <a:gd name="connsiteX664" fmla="*/ 1584518 w 3007940"/>
                <a:gd name="connsiteY664" fmla="*/ 1022346 h 2311870"/>
                <a:gd name="connsiteX665" fmla="*/ 1601039 w 3007940"/>
                <a:gd name="connsiteY665" fmla="*/ 1010330 h 2311870"/>
                <a:gd name="connsiteX666" fmla="*/ 1616059 w 3007940"/>
                <a:gd name="connsiteY666" fmla="*/ 1029060 h 2311870"/>
                <a:gd name="connsiteX667" fmla="*/ 1592823 w 3007940"/>
                <a:gd name="connsiteY667" fmla="*/ 1049292 h 2311870"/>
                <a:gd name="connsiteX668" fmla="*/ 1559781 w 3007940"/>
                <a:gd name="connsiteY668" fmla="*/ 1062809 h 2311870"/>
                <a:gd name="connsiteX669" fmla="*/ 1559781 w 3007940"/>
                <a:gd name="connsiteY669" fmla="*/ 1095851 h 2311870"/>
                <a:gd name="connsiteX670" fmla="*/ 1541758 w 3007940"/>
                <a:gd name="connsiteY670" fmla="*/ 1108573 h 2311870"/>
                <a:gd name="connsiteX671" fmla="*/ 1523735 w 3007940"/>
                <a:gd name="connsiteY671" fmla="*/ 1080832 h 2311870"/>
                <a:gd name="connsiteX672" fmla="*/ 1528241 w 3007940"/>
                <a:gd name="connsiteY672" fmla="*/ 1054593 h 2311870"/>
                <a:gd name="connsiteX673" fmla="*/ 1489191 w 3007940"/>
                <a:gd name="connsiteY673" fmla="*/ 1043372 h 2311870"/>
                <a:gd name="connsiteX674" fmla="*/ 1513929 w 3007940"/>
                <a:gd name="connsiteY674" fmla="*/ 1039573 h 2311870"/>
                <a:gd name="connsiteX675" fmla="*/ 1531951 w 3007940"/>
                <a:gd name="connsiteY675" fmla="*/ 1026056 h 2311870"/>
                <a:gd name="connsiteX676" fmla="*/ 1571001 w 3007940"/>
                <a:gd name="connsiteY676" fmla="*/ 1023052 h 2311870"/>
                <a:gd name="connsiteX677" fmla="*/ 1552271 w 3007940"/>
                <a:gd name="connsiteY677" fmla="*/ 993809 h 2311870"/>
                <a:gd name="connsiteX678" fmla="*/ 1525237 w 3007940"/>
                <a:gd name="connsiteY678" fmla="*/ 991601 h 2311870"/>
                <a:gd name="connsiteX679" fmla="*/ 1552978 w 3007940"/>
                <a:gd name="connsiteY679" fmla="*/ 986300 h 2311870"/>
                <a:gd name="connsiteX680" fmla="*/ 1532746 w 3007940"/>
                <a:gd name="connsiteY680" fmla="*/ 974284 h 2311870"/>
                <a:gd name="connsiteX681" fmla="*/ 1495199 w 3007940"/>
                <a:gd name="connsiteY681" fmla="*/ 966068 h 2311870"/>
                <a:gd name="connsiteX682" fmla="*/ 1456149 w 3007940"/>
                <a:gd name="connsiteY682" fmla="*/ 975080 h 2311870"/>
                <a:gd name="connsiteX683" fmla="*/ 1421605 w 3007940"/>
                <a:gd name="connsiteY683" fmla="*/ 998315 h 2311870"/>
                <a:gd name="connsiteX684" fmla="*/ 1451643 w 3007940"/>
                <a:gd name="connsiteY684" fmla="*/ 1015543 h 2311870"/>
                <a:gd name="connsiteX685" fmla="*/ 1477176 w 3007940"/>
                <a:gd name="connsiteY685" fmla="*/ 1035068 h 2311870"/>
                <a:gd name="connsiteX686" fmla="*/ 1461450 w 3007940"/>
                <a:gd name="connsiteY686" fmla="*/ 1044079 h 2311870"/>
                <a:gd name="connsiteX687" fmla="*/ 1447933 w 3007940"/>
                <a:gd name="connsiteY687" fmla="*/ 1053091 h 2311870"/>
                <a:gd name="connsiteX688" fmla="*/ 1445724 w 3007940"/>
                <a:gd name="connsiteY688" fmla="*/ 1074913 h 2311870"/>
                <a:gd name="connsiteX689" fmla="*/ 1414184 w 3007940"/>
                <a:gd name="connsiteY689" fmla="*/ 1074117 h 2311870"/>
                <a:gd name="connsiteX690" fmla="*/ 1348188 w 3007940"/>
                <a:gd name="connsiteY690" fmla="*/ 1082334 h 2311870"/>
                <a:gd name="connsiteX691" fmla="*/ 1294914 w 3007940"/>
                <a:gd name="connsiteY691" fmla="*/ 1069612 h 2311870"/>
                <a:gd name="connsiteX692" fmla="*/ 1258868 w 3007940"/>
                <a:gd name="connsiteY692" fmla="*/ 1061395 h 2311870"/>
                <a:gd name="connsiteX693" fmla="*/ 1228830 w 3007940"/>
                <a:gd name="connsiteY693" fmla="*/ 1046376 h 2311870"/>
                <a:gd name="connsiteX694" fmla="*/ 1211602 w 3007940"/>
                <a:gd name="connsiteY694" fmla="*/ 1019342 h 2311870"/>
                <a:gd name="connsiteX695" fmla="*/ 1156120 w 3007940"/>
                <a:gd name="connsiteY695" fmla="*/ 1021551 h 2311870"/>
                <a:gd name="connsiteX696" fmla="*/ 1106645 w 3007940"/>
                <a:gd name="connsiteY696" fmla="*/ 1043284 h 2311870"/>
                <a:gd name="connsiteX697" fmla="*/ 1121664 w 3007940"/>
                <a:gd name="connsiteY697" fmla="*/ 1057508 h 2311870"/>
                <a:gd name="connsiteX698" fmla="*/ 1153204 w 3007940"/>
                <a:gd name="connsiteY698" fmla="*/ 1046995 h 2311870"/>
                <a:gd name="connsiteX699" fmla="*/ 1198262 w 3007940"/>
                <a:gd name="connsiteY699" fmla="*/ 1034273 h 2311870"/>
                <a:gd name="connsiteX700" fmla="*/ 1142779 w 3007940"/>
                <a:gd name="connsiteY700" fmla="*/ 1063516 h 2311870"/>
                <a:gd name="connsiteX701" fmla="*/ 1146490 w 3007940"/>
                <a:gd name="connsiteY701" fmla="*/ 1110075 h 2311870"/>
                <a:gd name="connsiteX702" fmla="*/ 1138273 w 3007940"/>
                <a:gd name="connsiteY702" fmla="*/ 1135608 h 2311870"/>
                <a:gd name="connsiteX703" fmla="*/ 1117247 w 3007940"/>
                <a:gd name="connsiteY703" fmla="*/ 1126596 h 2311870"/>
                <a:gd name="connsiteX704" fmla="*/ 1113448 w 3007940"/>
                <a:gd name="connsiteY704" fmla="*/ 1098855 h 2311870"/>
                <a:gd name="connsiteX705" fmla="*/ 1096220 w 3007940"/>
                <a:gd name="connsiteY705" fmla="*/ 1089137 h 2311870"/>
                <a:gd name="connsiteX706" fmla="*/ 1073691 w 3007940"/>
                <a:gd name="connsiteY706" fmla="*/ 1081627 h 2311870"/>
                <a:gd name="connsiteX707" fmla="*/ 1043653 w 3007940"/>
                <a:gd name="connsiteY707" fmla="*/ 1074117 h 2311870"/>
                <a:gd name="connsiteX708" fmla="*/ 981368 w 3007940"/>
                <a:gd name="connsiteY708" fmla="*/ 1084631 h 2311870"/>
                <a:gd name="connsiteX709" fmla="*/ 881623 w 3007940"/>
                <a:gd name="connsiteY709" fmla="*/ 1077916 h 2311870"/>
                <a:gd name="connsiteX710" fmla="*/ 919878 w 3007940"/>
                <a:gd name="connsiteY710" fmla="*/ 1051677 h 2311870"/>
                <a:gd name="connsiteX711" fmla="*/ 907156 w 3007940"/>
                <a:gd name="connsiteY711" fmla="*/ 1026145 h 2311870"/>
                <a:gd name="connsiteX712" fmla="*/ 852380 w 3007940"/>
                <a:gd name="connsiteY712" fmla="*/ 1012627 h 2311870"/>
                <a:gd name="connsiteX713" fmla="*/ 802905 w 3007940"/>
                <a:gd name="connsiteY713" fmla="*/ 1008122 h 2311870"/>
                <a:gd name="connsiteX714" fmla="*/ 753430 w 3007940"/>
                <a:gd name="connsiteY714" fmla="*/ 992396 h 2311870"/>
                <a:gd name="connsiteX715" fmla="*/ 687434 w 3007940"/>
                <a:gd name="connsiteY715" fmla="*/ 969867 h 2311870"/>
                <a:gd name="connsiteX716" fmla="*/ 610925 w 3007940"/>
                <a:gd name="connsiteY716" fmla="*/ 972871 h 2311870"/>
                <a:gd name="connsiteX717" fmla="*/ 571875 w 3007940"/>
                <a:gd name="connsiteY717" fmla="*/ 987095 h 2311870"/>
                <a:gd name="connsiteX718" fmla="*/ 573377 w 3007940"/>
                <a:gd name="connsiteY718" fmla="*/ 965361 h 2311870"/>
                <a:gd name="connsiteX719" fmla="*/ 562157 w 3007940"/>
                <a:gd name="connsiteY719" fmla="*/ 939122 h 2311870"/>
                <a:gd name="connsiteX720" fmla="*/ 516393 w 3007940"/>
                <a:gd name="connsiteY720" fmla="*/ 987095 h 2311870"/>
                <a:gd name="connsiteX721" fmla="*/ 465416 w 3007940"/>
                <a:gd name="connsiteY721" fmla="*/ 919597 h 2311870"/>
                <a:gd name="connsiteX722" fmla="*/ 445185 w 3007940"/>
                <a:gd name="connsiteY722" fmla="*/ 925605 h 2311870"/>
                <a:gd name="connsiteX723" fmla="*/ 433169 w 3007940"/>
                <a:gd name="connsiteY723" fmla="*/ 945130 h 2311870"/>
                <a:gd name="connsiteX724" fmla="*/ 408432 w 3007940"/>
                <a:gd name="connsiteY724" fmla="*/ 966863 h 2311870"/>
                <a:gd name="connsiteX725" fmla="*/ 375390 w 3007940"/>
                <a:gd name="connsiteY725" fmla="*/ 972076 h 2311870"/>
                <a:gd name="connsiteX726" fmla="*/ 343143 w 3007940"/>
                <a:gd name="connsiteY726" fmla="*/ 982589 h 2311870"/>
                <a:gd name="connsiteX727" fmla="*/ 290664 w 3007940"/>
                <a:gd name="connsiteY727" fmla="*/ 1011125 h 2311870"/>
                <a:gd name="connsiteX728" fmla="*/ 268136 w 3007940"/>
                <a:gd name="connsiteY728" fmla="*/ 1026145 h 2311870"/>
                <a:gd name="connsiteX729" fmla="*/ 276352 w 3007940"/>
                <a:gd name="connsiteY729" fmla="*/ 1007415 h 2311870"/>
                <a:gd name="connsiteX730" fmla="*/ 341641 w 3007940"/>
                <a:gd name="connsiteY730" fmla="*/ 969955 h 2311870"/>
                <a:gd name="connsiteX731" fmla="*/ 394915 w 3007940"/>
                <a:gd name="connsiteY731" fmla="*/ 944423 h 2311870"/>
                <a:gd name="connsiteX732" fmla="*/ 365672 w 3007940"/>
                <a:gd name="connsiteY732" fmla="*/ 940624 h 2311870"/>
                <a:gd name="connsiteX733" fmla="*/ 312398 w 3007940"/>
                <a:gd name="connsiteY733" fmla="*/ 960856 h 2311870"/>
                <a:gd name="connsiteX734" fmla="*/ 274938 w 3007940"/>
                <a:gd name="connsiteY734" fmla="*/ 978879 h 2311870"/>
                <a:gd name="connsiteX735" fmla="*/ 250908 w 3007940"/>
                <a:gd name="connsiteY735" fmla="*/ 985681 h 2311870"/>
                <a:gd name="connsiteX736" fmla="*/ 243398 w 3007940"/>
                <a:gd name="connsiteY736" fmla="*/ 980380 h 2311870"/>
                <a:gd name="connsiteX737" fmla="*/ 225375 w 3007940"/>
                <a:gd name="connsiteY737" fmla="*/ 972871 h 2311870"/>
                <a:gd name="connsiteX738" fmla="*/ 202847 w 3007940"/>
                <a:gd name="connsiteY738" fmla="*/ 984886 h 2311870"/>
                <a:gd name="connsiteX739" fmla="*/ 178816 w 3007940"/>
                <a:gd name="connsiteY739" fmla="*/ 1006620 h 2311870"/>
                <a:gd name="connsiteX740" fmla="*/ 192333 w 3007940"/>
                <a:gd name="connsiteY740" fmla="*/ 1026145 h 2311870"/>
                <a:gd name="connsiteX741" fmla="*/ 141357 w 3007940"/>
                <a:gd name="connsiteY741" fmla="*/ 1012627 h 2311870"/>
                <a:gd name="connsiteX742" fmla="*/ 62550 w 3007940"/>
                <a:gd name="connsiteY742" fmla="*/ 975875 h 2311870"/>
                <a:gd name="connsiteX743" fmla="*/ 0 w 3007940"/>
                <a:gd name="connsiteY743" fmla="*/ 970839 h 2311870"/>
                <a:gd name="connsiteX744" fmla="*/ 0 w 3007940"/>
                <a:gd name="connsiteY744" fmla="*/ 1489352 h 2311870"/>
                <a:gd name="connsiteX745" fmla="*/ 18023 w 3007940"/>
                <a:gd name="connsiteY745" fmla="*/ 1493063 h 2311870"/>
                <a:gd name="connsiteX746" fmla="*/ 49033 w 3007940"/>
                <a:gd name="connsiteY746" fmla="*/ 1487055 h 2311870"/>
                <a:gd name="connsiteX747" fmla="*/ 72003 w 3007940"/>
                <a:gd name="connsiteY747" fmla="*/ 1504018 h 2311870"/>
                <a:gd name="connsiteX748" fmla="*/ 106017 w 3007940"/>
                <a:gd name="connsiteY748" fmla="*/ 1538032 h 2311870"/>
                <a:gd name="connsiteX749" fmla="*/ 131992 w 3007940"/>
                <a:gd name="connsiteY749" fmla="*/ 1554995 h 2311870"/>
                <a:gd name="connsiteX750" fmla="*/ 163002 w 3007940"/>
                <a:gd name="connsiteY750" fmla="*/ 1530964 h 2311870"/>
                <a:gd name="connsiteX751" fmla="*/ 209031 w 3007940"/>
                <a:gd name="connsiteY751" fmla="*/ 1532996 h 2311870"/>
                <a:gd name="connsiteX752" fmla="*/ 282006 w 3007940"/>
                <a:gd name="connsiteY752" fmla="*/ 1615955 h 2311870"/>
                <a:gd name="connsiteX753" fmla="*/ 341995 w 3007940"/>
                <a:gd name="connsiteY753" fmla="*/ 1686986 h 2311870"/>
                <a:gd name="connsiteX754" fmla="*/ 373976 w 3007940"/>
                <a:gd name="connsiteY754" fmla="*/ 1723032 h 2311870"/>
                <a:gd name="connsiteX755" fmla="*/ 380956 w 3007940"/>
                <a:gd name="connsiteY755" fmla="*/ 1754042 h 2311870"/>
                <a:gd name="connsiteX756" fmla="*/ 357897 w 3007940"/>
                <a:gd name="connsiteY756" fmla="*/ 1770387 h 2311870"/>
                <a:gd name="connsiteX757" fmla="*/ 372209 w 3007940"/>
                <a:gd name="connsiteY757" fmla="*/ 1787615 h 2311870"/>
                <a:gd name="connsiteX758" fmla="*/ 363198 w 3007940"/>
                <a:gd name="connsiteY758" fmla="*/ 1801839 h 2311870"/>
                <a:gd name="connsiteX759" fmla="*/ 369206 w 3007940"/>
                <a:gd name="connsiteY759" fmla="*/ 1827371 h 2311870"/>
                <a:gd name="connsiteX760" fmla="*/ 398449 w 3007940"/>
                <a:gd name="connsiteY760" fmla="*/ 1825869 h 2311870"/>
                <a:gd name="connsiteX761" fmla="*/ 405958 w 3007940"/>
                <a:gd name="connsiteY761" fmla="*/ 1845394 h 2311870"/>
                <a:gd name="connsiteX762" fmla="*/ 420182 w 3007940"/>
                <a:gd name="connsiteY762" fmla="*/ 1856703 h 2311870"/>
                <a:gd name="connsiteX763" fmla="*/ 447923 w 3007940"/>
                <a:gd name="connsiteY763" fmla="*/ 1873930 h 2311870"/>
                <a:gd name="connsiteX764" fmla="*/ 450132 w 3007940"/>
                <a:gd name="connsiteY764" fmla="*/ 1888949 h 2311870"/>
                <a:gd name="connsiteX765" fmla="*/ 448630 w 3007940"/>
                <a:gd name="connsiteY765" fmla="*/ 1909181 h 2311870"/>
                <a:gd name="connsiteX766" fmla="*/ 456140 w 3007940"/>
                <a:gd name="connsiteY766" fmla="*/ 1927204 h 2311870"/>
                <a:gd name="connsiteX767" fmla="*/ 492186 w 3007940"/>
                <a:gd name="connsiteY767" fmla="*/ 1940721 h 2311870"/>
                <a:gd name="connsiteX768" fmla="*/ 515421 w 3007940"/>
                <a:gd name="connsiteY768" fmla="*/ 1954945 h 2311870"/>
                <a:gd name="connsiteX769" fmla="*/ 544664 w 3007940"/>
                <a:gd name="connsiteY769" fmla="*/ 1963957 h 2311870"/>
                <a:gd name="connsiteX770" fmla="*/ 557386 w 3007940"/>
                <a:gd name="connsiteY770" fmla="*/ 1984188 h 2311870"/>
                <a:gd name="connsiteX771" fmla="*/ 582919 w 3007940"/>
                <a:gd name="connsiteY771" fmla="*/ 1987987 h 2311870"/>
                <a:gd name="connsiteX772" fmla="*/ 603151 w 3007940"/>
                <a:gd name="connsiteY772" fmla="*/ 1997706 h 2311870"/>
                <a:gd name="connsiteX773" fmla="*/ 629125 w 3007940"/>
                <a:gd name="connsiteY773" fmla="*/ 2029334 h 2311870"/>
                <a:gd name="connsiteX774" fmla="*/ 1561548 w 3007940"/>
                <a:gd name="connsiteY774" fmla="*/ 2024298 h 2311870"/>
                <a:gd name="connsiteX775" fmla="*/ 1573210 w 3007940"/>
                <a:gd name="connsiteY775" fmla="*/ 2009191 h 2311870"/>
                <a:gd name="connsiteX776" fmla="*/ 1587169 w 3007940"/>
                <a:gd name="connsiteY776" fmla="*/ 2035253 h 2311870"/>
                <a:gd name="connsiteX777" fmla="*/ 1616147 w 3007940"/>
                <a:gd name="connsiteY777" fmla="*/ 2045237 h 2311870"/>
                <a:gd name="connsiteX778" fmla="*/ 1647157 w 3007940"/>
                <a:gd name="connsiteY778" fmla="*/ 2046297 h 2311870"/>
                <a:gd name="connsiteX779" fmla="*/ 1675163 w 3007940"/>
                <a:gd name="connsiteY779" fmla="*/ 2057252 h 2311870"/>
                <a:gd name="connsiteX780" fmla="*/ 1704141 w 3007940"/>
                <a:gd name="connsiteY780" fmla="*/ 2062288 h 2311870"/>
                <a:gd name="connsiteX781" fmla="*/ 1752556 w 3007940"/>
                <a:gd name="connsiteY781" fmla="*/ 2069091 h 2311870"/>
                <a:gd name="connsiteX782" fmla="*/ 1796730 w 3007940"/>
                <a:gd name="connsiteY782" fmla="*/ 2027744 h 2311870"/>
                <a:gd name="connsiteX783" fmla="*/ 1868733 w 3007940"/>
                <a:gd name="connsiteY783" fmla="*/ 2057694 h 2311870"/>
                <a:gd name="connsiteX784" fmla="*/ 1904779 w 3007940"/>
                <a:gd name="connsiteY784" fmla="*/ 2083226 h 2311870"/>
                <a:gd name="connsiteX785" fmla="*/ 1923862 w 3007940"/>
                <a:gd name="connsiteY785" fmla="*/ 2130492 h 2311870"/>
                <a:gd name="connsiteX786" fmla="*/ 1943122 w 3007940"/>
                <a:gd name="connsiteY786" fmla="*/ 2143921 h 2311870"/>
                <a:gd name="connsiteX787" fmla="*/ 1994806 w 3007940"/>
                <a:gd name="connsiteY787" fmla="*/ 2150812 h 2311870"/>
                <a:gd name="connsiteX788" fmla="*/ 2057798 w 3007940"/>
                <a:gd name="connsiteY788" fmla="*/ 2167333 h 2311870"/>
                <a:gd name="connsiteX789" fmla="*/ 2069813 w 3007940"/>
                <a:gd name="connsiteY789" fmla="*/ 2213805 h 2311870"/>
                <a:gd name="connsiteX790" fmla="*/ 2026346 w 3007940"/>
                <a:gd name="connsiteY790" fmla="*/ 2203291 h 2311870"/>
                <a:gd name="connsiteX791" fmla="*/ 2015833 w 3007940"/>
                <a:gd name="connsiteY791" fmla="*/ 2233241 h 2311870"/>
                <a:gd name="connsiteX792" fmla="*/ 1991802 w 3007940"/>
                <a:gd name="connsiteY792" fmla="*/ 2285720 h 2311870"/>
                <a:gd name="connsiteX793" fmla="*/ 1990918 w 3007940"/>
                <a:gd name="connsiteY793" fmla="*/ 2285366 h 2311870"/>
                <a:gd name="connsiteX794" fmla="*/ 1996396 w 3007940"/>
                <a:gd name="connsiteY794" fmla="*/ 2311871 h 2311870"/>
                <a:gd name="connsiteX795" fmla="*/ 2038273 w 3007940"/>
                <a:gd name="connsiteY795" fmla="*/ 2290225 h 2311870"/>
                <a:gd name="connsiteX796" fmla="*/ 2081828 w 3007940"/>
                <a:gd name="connsiteY796" fmla="*/ 2294731 h 2311870"/>
                <a:gd name="connsiteX797" fmla="*/ 2102855 w 3007940"/>
                <a:gd name="connsiteY797" fmla="*/ 2287221 h 2311870"/>
                <a:gd name="connsiteX798" fmla="*/ 2102325 w 3007940"/>
                <a:gd name="connsiteY798" fmla="*/ 2290579 h 2311870"/>
                <a:gd name="connsiteX799" fmla="*/ 2112308 w 3007940"/>
                <a:gd name="connsiteY799" fmla="*/ 2282186 h 2311870"/>
                <a:gd name="connsiteX800" fmla="*/ 2110365 w 3007940"/>
                <a:gd name="connsiteY800" fmla="*/ 2268757 h 2311870"/>
                <a:gd name="connsiteX801" fmla="*/ 2086246 w 3007940"/>
                <a:gd name="connsiteY801" fmla="*/ 2261689 h 2311870"/>
                <a:gd name="connsiteX802" fmla="*/ 2155245 w 3007940"/>
                <a:gd name="connsiteY802" fmla="*/ 2234655 h 2311870"/>
                <a:gd name="connsiteX803" fmla="*/ 2201981 w 3007940"/>
                <a:gd name="connsiteY803" fmla="*/ 2231297 h 2311870"/>
                <a:gd name="connsiteX804" fmla="*/ 2247304 w 3007940"/>
                <a:gd name="connsiteY804" fmla="*/ 2197107 h 2311870"/>
                <a:gd name="connsiteX805" fmla="*/ 2363393 w 3007940"/>
                <a:gd name="connsiteY805" fmla="*/ 2196047 h 2311870"/>
                <a:gd name="connsiteX806" fmla="*/ 2405358 w 3007940"/>
                <a:gd name="connsiteY806" fmla="*/ 2152049 h 2311870"/>
                <a:gd name="connsiteX807" fmla="*/ 2448383 w 3007940"/>
                <a:gd name="connsiteY807" fmla="*/ 2092061 h 2311870"/>
                <a:gd name="connsiteX808" fmla="*/ 2493352 w 3007940"/>
                <a:gd name="connsiteY808" fmla="*/ 2105048 h 2311870"/>
                <a:gd name="connsiteX809" fmla="*/ 2521889 w 3007940"/>
                <a:gd name="connsiteY809" fmla="*/ 2199139 h 2311870"/>
                <a:gd name="connsiteX810" fmla="*/ 2557405 w 3007940"/>
                <a:gd name="connsiteY810" fmla="*/ 2184296 h 2311870"/>
                <a:gd name="connsiteX811" fmla="*/ 2597161 w 3007940"/>
                <a:gd name="connsiteY811" fmla="*/ 2155760 h 2311870"/>
                <a:gd name="connsiteX812" fmla="*/ 2599370 w 3007940"/>
                <a:gd name="connsiteY812" fmla="*/ 2169984 h 2311870"/>
                <a:gd name="connsiteX813" fmla="*/ 2630115 w 3007940"/>
                <a:gd name="connsiteY813" fmla="*/ 2181999 h 2311870"/>
                <a:gd name="connsiteX814" fmla="*/ 2604582 w 3007940"/>
                <a:gd name="connsiteY814" fmla="*/ 2188714 h 2311870"/>
                <a:gd name="connsiteX815" fmla="*/ 2561027 w 3007940"/>
                <a:gd name="connsiteY815" fmla="*/ 2211242 h 2311870"/>
                <a:gd name="connsiteX816" fmla="*/ 2557228 w 3007940"/>
                <a:gd name="connsiteY816" fmla="*/ 2248702 h 2311870"/>
                <a:gd name="connsiteX817" fmla="*/ 2601490 w 3007940"/>
                <a:gd name="connsiteY817" fmla="*/ 2240486 h 2311870"/>
                <a:gd name="connsiteX818" fmla="*/ 2633737 w 3007940"/>
                <a:gd name="connsiteY818" fmla="*/ 2212744 h 2311870"/>
                <a:gd name="connsiteX819" fmla="*/ 2711748 w 3007940"/>
                <a:gd name="connsiteY819" fmla="*/ 2191718 h 2311870"/>
                <a:gd name="connsiteX820" fmla="*/ 2718463 w 3007940"/>
                <a:gd name="connsiteY820" fmla="*/ 2174401 h 2311870"/>
                <a:gd name="connsiteX821" fmla="*/ 2763520 w 3007940"/>
                <a:gd name="connsiteY821" fmla="*/ 2157880 h 2311870"/>
                <a:gd name="connsiteX822" fmla="*/ 2750798 w 3007940"/>
                <a:gd name="connsiteY822" fmla="*/ 2145070 h 2311870"/>
                <a:gd name="connsiteX823" fmla="*/ 798223 w 3007940"/>
                <a:gd name="connsiteY823" fmla="*/ 1172714 h 2311870"/>
                <a:gd name="connsiteX824" fmla="*/ 751663 w 3007940"/>
                <a:gd name="connsiteY824" fmla="*/ 1197186 h 2311870"/>
                <a:gd name="connsiteX825" fmla="*/ 728958 w 3007940"/>
                <a:gd name="connsiteY825" fmla="*/ 1210968 h 2311870"/>
                <a:gd name="connsiteX826" fmla="*/ 718886 w 3007940"/>
                <a:gd name="connsiteY826" fmla="*/ 1228903 h 2311870"/>
                <a:gd name="connsiteX827" fmla="*/ 675949 w 3007940"/>
                <a:gd name="connsiteY827" fmla="*/ 1247986 h 2311870"/>
                <a:gd name="connsiteX828" fmla="*/ 700422 w 3007940"/>
                <a:gd name="connsiteY828" fmla="*/ 1206198 h 2311870"/>
                <a:gd name="connsiteX829" fmla="*/ 660488 w 3007940"/>
                <a:gd name="connsiteY829" fmla="*/ 1230670 h 2311870"/>
                <a:gd name="connsiteX830" fmla="*/ 630097 w 3007940"/>
                <a:gd name="connsiteY830" fmla="*/ 1240830 h 2311870"/>
                <a:gd name="connsiteX831" fmla="*/ 615166 w 3007940"/>
                <a:gd name="connsiteY831" fmla="*/ 1228284 h 2311870"/>
                <a:gd name="connsiteX832" fmla="*/ 634249 w 3007940"/>
                <a:gd name="connsiteY832" fmla="*/ 1208583 h 2311870"/>
                <a:gd name="connsiteX833" fmla="*/ 636016 w 3007940"/>
                <a:gd name="connsiteY833" fmla="*/ 1187114 h 2311870"/>
                <a:gd name="connsiteX834" fmla="*/ 673034 w 3007940"/>
                <a:gd name="connsiteY834" fmla="*/ 1181725 h 2311870"/>
                <a:gd name="connsiteX835" fmla="*/ 630715 w 3007940"/>
                <a:gd name="connsiteY835" fmla="*/ 1166794 h 2311870"/>
                <a:gd name="connsiteX836" fmla="*/ 565073 w 3007940"/>
                <a:gd name="connsiteY836" fmla="*/ 1177484 h 2311870"/>
                <a:gd name="connsiteX837" fmla="*/ 654569 w 3007940"/>
                <a:gd name="connsiteY837" fmla="*/ 1151245 h 2311870"/>
                <a:gd name="connsiteX838" fmla="*/ 738058 w 3007940"/>
                <a:gd name="connsiteY838" fmla="*/ 1135077 h 2311870"/>
                <a:gd name="connsiteX839" fmla="*/ 722509 w 3007940"/>
                <a:gd name="connsiteY839" fmla="*/ 1165557 h 2311870"/>
                <a:gd name="connsiteX840" fmla="*/ 779758 w 3007940"/>
                <a:gd name="connsiteY840" fmla="*/ 1157783 h 2311870"/>
                <a:gd name="connsiteX841" fmla="*/ 798223 w 3007940"/>
                <a:gd name="connsiteY841" fmla="*/ 1172714 h 2311870"/>
                <a:gd name="connsiteX842" fmla="*/ 987905 w 3007940"/>
                <a:gd name="connsiteY842" fmla="*/ 1413638 h 2311870"/>
                <a:gd name="connsiteX843" fmla="*/ 946117 w 3007940"/>
                <a:gd name="connsiteY843" fmla="*/ 1432103 h 2311870"/>
                <a:gd name="connsiteX844" fmla="*/ 917492 w 3007940"/>
                <a:gd name="connsiteY844" fmla="*/ 1457724 h 2311870"/>
                <a:gd name="connsiteX845" fmla="*/ 825610 w 3007940"/>
                <a:gd name="connsiteY845" fmla="*/ 1448182 h 2311870"/>
                <a:gd name="connsiteX846" fmla="*/ 860243 w 3007940"/>
                <a:gd name="connsiteY846" fmla="*/ 1436874 h 2311870"/>
                <a:gd name="connsiteX847" fmla="*/ 887101 w 3007940"/>
                <a:gd name="connsiteY847" fmla="*/ 1410634 h 2311870"/>
                <a:gd name="connsiteX848" fmla="*/ 876322 w 3007940"/>
                <a:gd name="connsiteY848" fmla="*/ 1379006 h 2311870"/>
                <a:gd name="connsiteX849" fmla="*/ 925267 w 3007940"/>
                <a:gd name="connsiteY849" fmla="*/ 1378387 h 2311870"/>
                <a:gd name="connsiteX850" fmla="*/ 977127 w 3007940"/>
                <a:gd name="connsiteY850" fmla="*/ 1397470 h 2311870"/>
                <a:gd name="connsiteX851" fmla="*/ 1069009 w 3007940"/>
                <a:gd name="connsiteY851" fmla="*/ 1363457 h 2311870"/>
                <a:gd name="connsiteX852" fmla="*/ 987905 w 3007940"/>
                <a:gd name="connsiteY852" fmla="*/ 1413638 h 2311870"/>
                <a:gd name="connsiteX853" fmla="*/ 1510041 w 3007940"/>
                <a:gd name="connsiteY853" fmla="*/ 1959009 h 2311870"/>
                <a:gd name="connsiteX854" fmla="*/ 1481505 w 3007940"/>
                <a:gd name="connsiteY854" fmla="*/ 1899021 h 2311870"/>
                <a:gd name="connsiteX855" fmla="*/ 1430528 w 3007940"/>
                <a:gd name="connsiteY855" fmla="*/ 1824014 h 2311870"/>
                <a:gd name="connsiteX856" fmla="*/ 1472493 w 3007940"/>
                <a:gd name="connsiteY856" fmla="*/ 1810497 h 2311870"/>
                <a:gd name="connsiteX857" fmla="*/ 1512957 w 3007940"/>
                <a:gd name="connsiteY857" fmla="*/ 1906531 h 2311870"/>
                <a:gd name="connsiteX858" fmla="*/ 1510041 w 3007940"/>
                <a:gd name="connsiteY858" fmla="*/ 1959009 h 231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3007940" h="2311870">
                  <a:moveTo>
                    <a:pt x="594758" y="2025800"/>
                  </a:moveTo>
                  <a:cubicBezTo>
                    <a:pt x="585039" y="2015287"/>
                    <a:pt x="559507" y="2017496"/>
                    <a:pt x="555708" y="2007777"/>
                  </a:cubicBezTo>
                  <a:cubicBezTo>
                    <a:pt x="551997" y="1998059"/>
                    <a:pt x="528673" y="1962808"/>
                    <a:pt x="515951" y="1963515"/>
                  </a:cubicBezTo>
                  <a:cubicBezTo>
                    <a:pt x="503229" y="1964310"/>
                    <a:pt x="486708" y="1965017"/>
                    <a:pt x="471689" y="1953797"/>
                  </a:cubicBezTo>
                  <a:cubicBezTo>
                    <a:pt x="456670" y="1942488"/>
                    <a:pt x="446952" y="1941781"/>
                    <a:pt x="436438" y="1948496"/>
                  </a:cubicBezTo>
                  <a:cubicBezTo>
                    <a:pt x="425925" y="1955299"/>
                    <a:pt x="447658" y="1956712"/>
                    <a:pt x="446952" y="1964222"/>
                  </a:cubicBezTo>
                  <a:cubicBezTo>
                    <a:pt x="446245" y="1971731"/>
                    <a:pt x="453666" y="1976237"/>
                    <a:pt x="462678" y="1974735"/>
                  </a:cubicBezTo>
                  <a:cubicBezTo>
                    <a:pt x="471689" y="1973233"/>
                    <a:pt x="476902" y="1991963"/>
                    <a:pt x="485913" y="1992758"/>
                  </a:cubicBezTo>
                  <a:cubicBezTo>
                    <a:pt x="494925" y="1993553"/>
                    <a:pt x="497928" y="2007689"/>
                    <a:pt x="508442" y="2007689"/>
                  </a:cubicBezTo>
                  <a:cubicBezTo>
                    <a:pt x="518955" y="2007689"/>
                    <a:pt x="521164" y="2019704"/>
                    <a:pt x="526465" y="2026419"/>
                  </a:cubicBezTo>
                  <a:cubicBezTo>
                    <a:pt x="531766" y="2033221"/>
                    <a:pt x="543693" y="2027214"/>
                    <a:pt x="543693" y="2033928"/>
                  </a:cubicBezTo>
                  <a:cubicBezTo>
                    <a:pt x="543693" y="2040024"/>
                    <a:pt x="555708" y="2045414"/>
                    <a:pt x="558712" y="2053011"/>
                  </a:cubicBezTo>
                  <a:cubicBezTo>
                    <a:pt x="579208" y="2055485"/>
                    <a:pt x="596878" y="2057429"/>
                    <a:pt x="612162" y="2053188"/>
                  </a:cubicBezTo>
                  <a:cubicBezTo>
                    <a:pt x="612339" y="2048506"/>
                    <a:pt x="613487" y="2043293"/>
                    <a:pt x="615696" y="2039229"/>
                  </a:cubicBezTo>
                  <a:cubicBezTo>
                    <a:pt x="620997" y="2029511"/>
                    <a:pt x="604476" y="2036314"/>
                    <a:pt x="594758" y="2025800"/>
                  </a:cubicBezTo>
                  <a:close/>
                  <a:moveTo>
                    <a:pt x="569225" y="833723"/>
                  </a:moveTo>
                  <a:cubicBezTo>
                    <a:pt x="596260" y="839731"/>
                    <a:pt x="599175" y="887704"/>
                    <a:pt x="617198" y="887704"/>
                  </a:cubicBezTo>
                  <a:cubicBezTo>
                    <a:pt x="629213" y="887704"/>
                    <a:pt x="620202" y="872684"/>
                    <a:pt x="639727" y="872684"/>
                  </a:cubicBezTo>
                  <a:cubicBezTo>
                    <a:pt x="659251" y="872684"/>
                    <a:pt x="654746" y="862171"/>
                    <a:pt x="672769" y="863673"/>
                  </a:cubicBezTo>
                  <a:cubicBezTo>
                    <a:pt x="690792" y="865175"/>
                    <a:pt x="705811" y="859167"/>
                    <a:pt x="705811" y="838140"/>
                  </a:cubicBezTo>
                  <a:cubicBezTo>
                    <a:pt x="705811" y="817114"/>
                    <a:pt x="719328" y="809604"/>
                    <a:pt x="737351" y="805098"/>
                  </a:cubicBezTo>
                  <a:cubicBezTo>
                    <a:pt x="755374" y="800593"/>
                    <a:pt x="738853" y="778064"/>
                    <a:pt x="764385" y="772056"/>
                  </a:cubicBezTo>
                  <a:cubicBezTo>
                    <a:pt x="789918" y="766049"/>
                    <a:pt x="860420" y="736010"/>
                    <a:pt x="872435" y="727087"/>
                  </a:cubicBezTo>
                  <a:cubicBezTo>
                    <a:pt x="884450" y="718076"/>
                    <a:pt x="857416" y="706060"/>
                    <a:pt x="830470" y="689539"/>
                  </a:cubicBezTo>
                  <a:cubicBezTo>
                    <a:pt x="803435" y="673018"/>
                    <a:pt x="782497" y="668513"/>
                    <a:pt x="761470" y="682030"/>
                  </a:cubicBezTo>
                  <a:cubicBezTo>
                    <a:pt x="740443" y="695547"/>
                    <a:pt x="756964" y="667011"/>
                    <a:pt x="740443" y="674520"/>
                  </a:cubicBezTo>
                  <a:cubicBezTo>
                    <a:pt x="723922" y="682030"/>
                    <a:pt x="678953" y="662505"/>
                    <a:pt x="672945" y="654995"/>
                  </a:cubicBezTo>
                  <a:cubicBezTo>
                    <a:pt x="666938" y="647486"/>
                    <a:pt x="585923" y="671516"/>
                    <a:pt x="566398" y="671516"/>
                  </a:cubicBezTo>
                  <a:cubicBezTo>
                    <a:pt x="546873" y="671516"/>
                    <a:pt x="567900" y="692543"/>
                    <a:pt x="581417" y="703057"/>
                  </a:cubicBezTo>
                  <a:cubicBezTo>
                    <a:pt x="594934" y="713570"/>
                    <a:pt x="548375" y="746612"/>
                    <a:pt x="557386" y="754122"/>
                  </a:cubicBezTo>
                  <a:cubicBezTo>
                    <a:pt x="566398" y="761631"/>
                    <a:pt x="548375" y="781156"/>
                    <a:pt x="527348" y="805098"/>
                  </a:cubicBezTo>
                  <a:cubicBezTo>
                    <a:pt x="506233" y="829217"/>
                    <a:pt x="542191" y="827715"/>
                    <a:pt x="569225" y="833723"/>
                  </a:cubicBezTo>
                  <a:close/>
                  <a:moveTo>
                    <a:pt x="1319475" y="956703"/>
                  </a:moveTo>
                  <a:cubicBezTo>
                    <a:pt x="1328486" y="946190"/>
                    <a:pt x="1366034" y="977730"/>
                    <a:pt x="1367536" y="955201"/>
                  </a:cubicBezTo>
                  <a:cubicBezTo>
                    <a:pt x="1369038" y="932673"/>
                    <a:pt x="1325482" y="922159"/>
                    <a:pt x="1307548" y="910144"/>
                  </a:cubicBezTo>
                  <a:cubicBezTo>
                    <a:pt x="1289525" y="898129"/>
                    <a:pt x="1282015" y="904136"/>
                    <a:pt x="1253567" y="883109"/>
                  </a:cubicBezTo>
                  <a:cubicBezTo>
                    <a:pt x="1225031" y="862083"/>
                    <a:pt x="1261077" y="851569"/>
                    <a:pt x="1240050" y="835137"/>
                  </a:cubicBezTo>
                  <a:cubicBezTo>
                    <a:pt x="1219023" y="818616"/>
                    <a:pt x="1211514" y="773647"/>
                    <a:pt x="1226533" y="758627"/>
                  </a:cubicBezTo>
                  <a:cubicBezTo>
                    <a:pt x="1241552" y="743608"/>
                    <a:pt x="1258073" y="721080"/>
                    <a:pt x="1231039" y="710566"/>
                  </a:cubicBezTo>
                  <a:cubicBezTo>
                    <a:pt x="1204004" y="700053"/>
                    <a:pt x="1160537" y="719578"/>
                    <a:pt x="1165043" y="725585"/>
                  </a:cubicBezTo>
                  <a:cubicBezTo>
                    <a:pt x="1169549" y="731593"/>
                    <a:pt x="1207008" y="752620"/>
                    <a:pt x="1207008" y="761631"/>
                  </a:cubicBezTo>
                  <a:cubicBezTo>
                    <a:pt x="1207008" y="770643"/>
                    <a:pt x="1172464" y="736099"/>
                    <a:pt x="1160449" y="743608"/>
                  </a:cubicBezTo>
                  <a:cubicBezTo>
                    <a:pt x="1148434" y="751118"/>
                    <a:pt x="1134916" y="728589"/>
                    <a:pt x="1124403" y="743608"/>
                  </a:cubicBezTo>
                  <a:cubicBezTo>
                    <a:pt x="1113889" y="758627"/>
                    <a:pt x="1137920" y="811106"/>
                    <a:pt x="1146932" y="826125"/>
                  </a:cubicBezTo>
                  <a:cubicBezTo>
                    <a:pt x="1155943" y="841144"/>
                    <a:pt x="1137920" y="841144"/>
                    <a:pt x="1125905" y="844148"/>
                  </a:cubicBezTo>
                  <a:cubicBezTo>
                    <a:pt x="1113889" y="847152"/>
                    <a:pt x="1112388" y="802095"/>
                    <a:pt x="1100372" y="785662"/>
                  </a:cubicBezTo>
                  <a:cubicBezTo>
                    <a:pt x="1088357" y="769141"/>
                    <a:pt x="1040384" y="749616"/>
                    <a:pt x="1037380" y="761631"/>
                  </a:cubicBezTo>
                  <a:cubicBezTo>
                    <a:pt x="1034376" y="773647"/>
                    <a:pt x="1067419" y="773647"/>
                    <a:pt x="1062913" y="790168"/>
                  </a:cubicBezTo>
                  <a:cubicBezTo>
                    <a:pt x="1058407" y="806689"/>
                    <a:pt x="1040384" y="779654"/>
                    <a:pt x="1023863" y="793171"/>
                  </a:cubicBezTo>
                  <a:cubicBezTo>
                    <a:pt x="1007342" y="806689"/>
                    <a:pt x="1010346" y="797677"/>
                    <a:pt x="1013350" y="784160"/>
                  </a:cubicBezTo>
                  <a:cubicBezTo>
                    <a:pt x="1016353" y="770643"/>
                    <a:pt x="989319" y="755624"/>
                    <a:pt x="959369" y="758627"/>
                  </a:cubicBezTo>
                  <a:cubicBezTo>
                    <a:pt x="929331" y="761631"/>
                    <a:pt x="945852" y="782658"/>
                    <a:pt x="936840" y="790168"/>
                  </a:cubicBezTo>
                  <a:cubicBezTo>
                    <a:pt x="927829" y="797677"/>
                    <a:pt x="882860" y="785662"/>
                    <a:pt x="911308" y="779654"/>
                  </a:cubicBezTo>
                  <a:cubicBezTo>
                    <a:pt x="939844" y="773647"/>
                    <a:pt x="927829" y="757125"/>
                    <a:pt x="917316" y="740604"/>
                  </a:cubicBezTo>
                  <a:cubicBezTo>
                    <a:pt x="906802" y="724083"/>
                    <a:pt x="878266" y="743608"/>
                    <a:pt x="831795" y="760129"/>
                  </a:cubicBezTo>
                  <a:cubicBezTo>
                    <a:pt x="785324" y="776650"/>
                    <a:pt x="764297" y="794673"/>
                    <a:pt x="770305" y="796175"/>
                  </a:cubicBezTo>
                  <a:cubicBezTo>
                    <a:pt x="776312" y="797677"/>
                    <a:pt x="777814" y="805187"/>
                    <a:pt x="759791" y="820206"/>
                  </a:cubicBezTo>
                  <a:cubicBezTo>
                    <a:pt x="741768" y="835225"/>
                    <a:pt x="759791" y="848742"/>
                    <a:pt x="776312" y="848742"/>
                  </a:cubicBezTo>
                  <a:cubicBezTo>
                    <a:pt x="792833" y="848742"/>
                    <a:pt x="778256" y="861994"/>
                    <a:pt x="789830" y="865263"/>
                  </a:cubicBezTo>
                  <a:cubicBezTo>
                    <a:pt x="800343" y="868267"/>
                    <a:pt x="854323" y="844236"/>
                    <a:pt x="869343" y="854750"/>
                  </a:cubicBezTo>
                  <a:cubicBezTo>
                    <a:pt x="884362" y="865263"/>
                    <a:pt x="780818" y="871271"/>
                    <a:pt x="780818" y="889294"/>
                  </a:cubicBezTo>
                  <a:cubicBezTo>
                    <a:pt x="780818" y="907317"/>
                    <a:pt x="837802" y="917830"/>
                    <a:pt x="879856" y="910321"/>
                  </a:cubicBezTo>
                  <a:cubicBezTo>
                    <a:pt x="921910" y="902811"/>
                    <a:pt x="995415" y="916328"/>
                    <a:pt x="995415" y="926842"/>
                  </a:cubicBezTo>
                  <a:cubicBezTo>
                    <a:pt x="995415" y="937355"/>
                    <a:pt x="945940" y="934351"/>
                    <a:pt x="908392" y="932849"/>
                  </a:cubicBezTo>
                  <a:cubicBezTo>
                    <a:pt x="870933" y="931347"/>
                    <a:pt x="806351" y="943363"/>
                    <a:pt x="809354" y="955378"/>
                  </a:cubicBezTo>
                  <a:cubicBezTo>
                    <a:pt x="812712" y="968807"/>
                    <a:pt x="816864" y="968895"/>
                    <a:pt x="855825" y="986830"/>
                  </a:cubicBezTo>
                  <a:cubicBezTo>
                    <a:pt x="894875" y="1004853"/>
                    <a:pt x="935338" y="977818"/>
                    <a:pt x="933837" y="1003351"/>
                  </a:cubicBezTo>
                  <a:cubicBezTo>
                    <a:pt x="932335" y="1028883"/>
                    <a:pt x="954863" y="1034891"/>
                    <a:pt x="1007342" y="1036393"/>
                  </a:cubicBezTo>
                  <a:cubicBezTo>
                    <a:pt x="1059821" y="1037895"/>
                    <a:pt x="1083851" y="1012362"/>
                    <a:pt x="1109384" y="1013864"/>
                  </a:cubicBezTo>
                  <a:cubicBezTo>
                    <a:pt x="1134916" y="1015366"/>
                    <a:pt x="1146843" y="1010860"/>
                    <a:pt x="1158858" y="992837"/>
                  </a:cubicBezTo>
                  <a:cubicBezTo>
                    <a:pt x="1170874" y="974815"/>
                    <a:pt x="1181387" y="985328"/>
                    <a:pt x="1184391" y="994339"/>
                  </a:cubicBezTo>
                  <a:cubicBezTo>
                    <a:pt x="1187395" y="1003351"/>
                    <a:pt x="1220437" y="1001849"/>
                    <a:pt x="1227947" y="1009359"/>
                  </a:cubicBezTo>
                  <a:cubicBezTo>
                    <a:pt x="1247118" y="1028530"/>
                    <a:pt x="1310463" y="1022876"/>
                    <a:pt x="1334494" y="1010860"/>
                  </a:cubicBezTo>
                  <a:cubicBezTo>
                    <a:pt x="1358524" y="998845"/>
                    <a:pt x="1323981" y="965803"/>
                    <a:pt x="1311965" y="980822"/>
                  </a:cubicBezTo>
                  <a:cubicBezTo>
                    <a:pt x="1299950" y="995841"/>
                    <a:pt x="1289437" y="986830"/>
                    <a:pt x="1286433" y="979320"/>
                  </a:cubicBezTo>
                  <a:cubicBezTo>
                    <a:pt x="1283429" y="971722"/>
                    <a:pt x="1310463" y="967217"/>
                    <a:pt x="1319475" y="956703"/>
                  </a:cubicBezTo>
                  <a:close/>
                  <a:moveTo>
                    <a:pt x="749278" y="587586"/>
                  </a:moveTo>
                  <a:cubicBezTo>
                    <a:pt x="776312" y="590590"/>
                    <a:pt x="803258" y="566559"/>
                    <a:pt x="801845" y="553042"/>
                  </a:cubicBezTo>
                  <a:cubicBezTo>
                    <a:pt x="800255" y="539613"/>
                    <a:pt x="735849" y="586172"/>
                    <a:pt x="749278" y="587586"/>
                  </a:cubicBezTo>
                  <a:close/>
                  <a:moveTo>
                    <a:pt x="624708" y="545621"/>
                  </a:moveTo>
                  <a:cubicBezTo>
                    <a:pt x="635221" y="550127"/>
                    <a:pt x="624708" y="571153"/>
                    <a:pt x="636723" y="565146"/>
                  </a:cubicBezTo>
                  <a:cubicBezTo>
                    <a:pt x="648738" y="559138"/>
                    <a:pt x="651742" y="557636"/>
                    <a:pt x="660753" y="560640"/>
                  </a:cubicBezTo>
                  <a:cubicBezTo>
                    <a:pt x="677009" y="566029"/>
                    <a:pt x="680278" y="551628"/>
                    <a:pt x="687788" y="544119"/>
                  </a:cubicBezTo>
                  <a:cubicBezTo>
                    <a:pt x="695297" y="536609"/>
                    <a:pt x="692294" y="571153"/>
                    <a:pt x="711819" y="571153"/>
                  </a:cubicBezTo>
                  <a:cubicBezTo>
                    <a:pt x="728340" y="571153"/>
                    <a:pt x="725336" y="535107"/>
                    <a:pt x="740355" y="545621"/>
                  </a:cubicBezTo>
                  <a:cubicBezTo>
                    <a:pt x="755374" y="556134"/>
                    <a:pt x="759880" y="541115"/>
                    <a:pt x="762884" y="530602"/>
                  </a:cubicBezTo>
                  <a:cubicBezTo>
                    <a:pt x="765887" y="520088"/>
                    <a:pt x="765887" y="502065"/>
                    <a:pt x="782408" y="499061"/>
                  </a:cubicBezTo>
                  <a:cubicBezTo>
                    <a:pt x="798929" y="496058"/>
                    <a:pt x="785412" y="515583"/>
                    <a:pt x="792922" y="529100"/>
                  </a:cubicBezTo>
                  <a:cubicBezTo>
                    <a:pt x="803877" y="548801"/>
                    <a:pt x="822960" y="530602"/>
                    <a:pt x="824462" y="521590"/>
                  </a:cubicBezTo>
                  <a:cubicBezTo>
                    <a:pt x="825964" y="512579"/>
                    <a:pt x="852998" y="518586"/>
                    <a:pt x="851496" y="508073"/>
                  </a:cubicBezTo>
                  <a:cubicBezTo>
                    <a:pt x="849995" y="497560"/>
                    <a:pt x="859006" y="494556"/>
                    <a:pt x="851496" y="482540"/>
                  </a:cubicBezTo>
                  <a:cubicBezTo>
                    <a:pt x="843987" y="470525"/>
                    <a:pt x="863512" y="473529"/>
                    <a:pt x="872523" y="464517"/>
                  </a:cubicBezTo>
                  <a:cubicBezTo>
                    <a:pt x="881535" y="455506"/>
                    <a:pt x="860508" y="463016"/>
                    <a:pt x="845489" y="449498"/>
                  </a:cubicBezTo>
                  <a:cubicBezTo>
                    <a:pt x="830470" y="435981"/>
                    <a:pt x="824462" y="454004"/>
                    <a:pt x="824462" y="463016"/>
                  </a:cubicBezTo>
                  <a:cubicBezTo>
                    <a:pt x="824462" y="472027"/>
                    <a:pt x="795926" y="464517"/>
                    <a:pt x="779405" y="458510"/>
                  </a:cubicBezTo>
                  <a:cubicBezTo>
                    <a:pt x="762884" y="452502"/>
                    <a:pt x="741857" y="478035"/>
                    <a:pt x="717914" y="490050"/>
                  </a:cubicBezTo>
                  <a:cubicBezTo>
                    <a:pt x="693884" y="502065"/>
                    <a:pt x="692382" y="523092"/>
                    <a:pt x="669942" y="521590"/>
                  </a:cubicBezTo>
                  <a:cubicBezTo>
                    <a:pt x="647236" y="520088"/>
                    <a:pt x="614282" y="541115"/>
                    <a:pt x="624708" y="545621"/>
                  </a:cubicBezTo>
                  <a:close/>
                  <a:moveTo>
                    <a:pt x="858829" y="538111"/>
                  </a:moveTo>
                  <a:cubicBezTo>
                    <a:pt x="837802" y="539613"/>
                    <a:pt x="839304" y="560640"/>
                    <a:pt x="863335" y="560640"/>
                  </a:cubicBezTo>
                  <a:cubicBezTo>
                    <a:pt x="887366" y="560640"/>
                    <a:pt x="894875" y="568149"/>
                    <a:pt x="860331" y="566648"/>
                  </a:cubicBezTo>
                  <a:cubicBezTo>
                    <a:pt x="825787" y="565146"/>
                    <a:pt x="810768" y="595184"/>
                    <a:pt x="834799" y="589176"/>
                  </a:cubicBezTo>
                  <a:cubicBezTo>
                    <a:pt x="858829" y="583169"/>
                    <a:pt x="887277" y="583169"/>
                    <a:pt x="869343" y="589176"/>
                  </a:cubicBezTo>
                  <a:cubicBezTo>
                    <a:pt x="851320" y="595184"/>
                    <a:pt x="802287" y="599336"/>
                    <a:pt x="809354" y="608701"/>
                  </a:cubicBezTo>
                  <a:cubicBezTo>
                    <a:pt x="813860" y="614709"/>
                    <a:pt x="833385" y="613207"/>
                    <a:pt x="852910" y="620716"/>
                  </a:cubicBezTo>
                  <a:cubicBezTo>
                    <a:pt x="872435" y="628226"/>
                    <a:pt x="884450" y="632732"/>
                    <a:pt x="899469" y="616211"/>
                  </a:cubicBezTo>
                  <a:cubicBezTo>
                    <a:pt x="914488" y="599690"/>
                    <a:pt x="934013" y="583169"/>
                    <a:pt x="926504" y="605697"/>
                  </a:cubicBezTo>
                  <a:cubicBezTo>
                    <a:pt x="918994" y="628226"/>
                    <a:pt x="950534" y="611705"/>
                    <a:pt x="990998" y="610203"/>
                  </a:cubicBezTo>
                  <a:cubicBezTo>
                    <a:pt x="1031549" y="608701"/>
                    <a:pt x="983488" y="634234"/>
                    <a:pt x="941523" y="637237"/>
                  </a:cubicBezTo>
                  <a:cubicBezTo>
                    <a:pt x="899558" y="640241"/>
                    <a:pt x="906979" y="661268"/>
                    <a:pt x="940021" y="668778"/>
                  </a:cubicBezTo>
                  <a:cubicBezTo>
                    <a:pt x="973063" y="676287"/>
                    <a:pt x="1043565" y="647751"/>
                    <a:pt x="1060086" y="631230"/>
                  </a:cubicBezTo>
                  <a:cubicBezTo>
                    <a:pt x="1076607" y="614709"/>
                    <a:pt x="1091626" y="640241"/>
                    <a:pt x="1108058" y="628226"/>
                  </a:cubicBezTo>
                  <a:cubicBezTo>
                    <a:pt x="1124580" y="616211"/>
                    <a:pt x="1156120" y="629728"/>
                    <a:pt x="1184568" y="623720"/>
                  </a:cubicBezTo>
                  <a:cubicBezTo>
                    <a:pt x="1213104" y="617713"/>
                    <a:pt x="1217610" y="563732"/>
                    <a:pt x="1196583" y="554721"/>
                  </a:cubicBezTo>
                  <a:cubicBezTo>
                    <a:pt x="1175556" y="545709"/>
                    <a:pt x="1175556" y="565234"/>
                    <a:pt x="1159035" y="568238"/>
                  </a:cubicBezTo>
                  <a:cubicBezTo>
                    <a:pt x="1142514" y="571242"/>
                    <a:pt x="1133503" y="550215"/>
                    <a:pt x="1119985" y="536698"/>
                  </a:cubicBezTo>
                  <a:cubicBezTo>
                    <a:pt x="1106468" y="523180"/>
                    <a:pt x="1115480" y="497648"/>
                    <a:pt x="1095955" y="500652"/>
                  </a:cubicBezTo>
                  <a:cubicBezTo>
                    <a:pt x="1076607" y="503656"/>
                    <a:pt x="1034465" y="535196"/>
                    <a:pt x="1059909" y="538200"/>
                  </a:cubicBezTo>
                  <a:cubicBezTo>
                    <a:pt x="1085441" y="541203"/>
                    <a:pt x="1076430" y="554721"/>
                    <a:pt x="1062913" y="560728"/>
                  </a:cubicBezTo>
                  <a:cubicBezTo>
                    <a:pt x="1049396" y="566736"/>
                    <a:pt x="1094453" y="577249"/>
                    <a:pt x="1088445" y="586261"/>
                  </a:cubicBezTo>
                  <a:cubicBezTo>
                    <a:pt x="1082438" y="595272"/>
                    <a:pt x="1013438" y="587763"/>
                    <a:pt x="1010434" y="572744"/>
                  </a:cubicBezTo>
                  <a:cubicBezTo>
                    <a:pt x="1007430" y="557724"/>
                    <a:pt x="953450" y="530690"/>
                    <a:pt x="930921" y="536698"/>
                  </a:cubicBezTo>
                  <a:cubicBezTo>
                    <a:pt x="908392" y="542705"/>
                    <a:pt x="917404" y="518675"/>
                    <a:pt x="894875" y="517173"/>
                  </a:cubicBezTo>
                  <a:cubicBezTo>
                    <a:pt x="872347" y="515583"/>
                    <a:pt x="879856" y="536609"/>
                    <a:pt x="858829" y="538111"/>
                  </a:cubicBezTo>
                  <a:close/>
                  <a:moveTo>
                    <a:pt x="936840" y="430062"/>
                  </a:moveTo>
                  <a:cubicBezTo>
                    <a:pt x="944350" y="412039"/>
                    <a:pt x="887101" y="415043"/>
                    <a:pt x="891871" y="421050"/>
                  </a:cubicBezTo>
                  <a:cubicBezTo>
                    <a:pt x="902296" y="434568"/>
                    <a:pt x="929331" y="448085"/>
                    <a:pt x="936840" y="430062"/>
                  </a:cubicBezTo>
                  <a:close/>
                  <a:moveTo>
                    <a:pt x="1061411" y="422552"/>
                  </a:moveTo>
                  <a:cubicBezTo>
                    <a:pt x="1080936" y="419548"/>
                    <a:pt x="1071924" y="404529"/>
                    <a:pt x="1040384" y="409035"/>
                  </a:cubicBezTo>
                  <a:cubicBezTo>
                    <a:pt x="1008844" y="413541"/>
                    <a:pt x="954863" y="413452"/>
                    <a:pt x="954863" y="436069"/>
                  </a:cubicBezTo>
                  <a:cubicBezTo>
                    <a:pt x="954863" y="454092"/>
                    <a:pt x="965377" y="463104"/>
                    <a:pt x="999832" y="466108"/>
                  </a:cubicBezTo>
                  <a:cubicBezTo>
                    <a:pt x="1034376" y="469112"/>
                    <a:pt x="1064326" y="436069"/>
                    <a:pt x="1047894" y="436069"/>
                  </a:cubicBezTo>
                  <a:cubicBezTo>
                    <a:pt x="1031373" y="436069"/>
                    <a:pt x="1041886" y="425556"/>
                    <a:pt x="1061411" y="422552"/>
                  </a:cubicBezTo>
                  <a:close/>
                  <a:moveTo>
                    <a:pt x="987817" y="394016"/>
                  </a:moveTo>
                  <a:cubicBezTo>
                    <a:pt x="1002836" y="400024"/>
                    <a:pt x="1017855" y="380499"/>
                    <a:pt x="1028369" y="389510"/>
                  </a:cubicBezTo>
                  <a:cubicBezTo>
                    <a:pt x="1038882" y="398522"/>
                    <a:pt x="1085353" y="406031"/>
                    <a:pt x="1085353" y="382001"/>
                  </a:cubicBezTo>
                  <a:cubicBezTo>
                    <a:pt x="1085353" y="357970"/>
                    <a:pt x="1026867" y="354966"/>
                    <a:pt x="1011848" y="363978"/>
                  </a:cubicBezTo>
                  <a:cubicBezTo>
                    <a:pt x="996829" y="372989"/>
                    <a:pt x="927829" y="375993"/>
                    <a:pt x="947354" y="391012"/>
                  </a:cubicBezTo>
                  <a:cubicBezTo>
                    <a:pt x="959281" y="400289"/>
                    <a:pt x="972886" y="388097"/>
                    <a:pt x="987817" y="394016"/>
                  </a:cubicBezTo>
                  <a:close/>
                  <a:moveTo>
                    <a:pt x="1238460" y="347545"/>
                  </a:moveTo>
                  <a:cubicBezTo>
                    <a:pt x="1256483" y="335530"/>
                    <a:pt x="1289525" y="355055"/>
                    <a:pt x="1283517" y="368572"/>
                  </a:cubicBezTo>
                  <a:cubicBezTo>
                    <a:pt x="1277510" y="382089"/>
                    <a:pt x="1225561" y="365833"/>
                    <a:pt x="1229537" y="377583"/>
                  </a:cubicBezTo>
                  <a:cubicBezTo>
                    <a:pt x="1231039" y="382089"/>
                    <a:pt x="1237046" y="400112"/>
                    <a:pt x="1273004" y="389599"/>
                  </a:cubicBezTo>
                  <a:cubicBezTo>
                    <a:pt x="1309050" y="379085"/>
                    <a:pt x="1339000" y="386595"/>
                    <a:pt x="1363030" y="406120"/>
                  </a:cubicBezTo>
                  <a:cubicBezTo>
                    <a:pt x="1387061" y="425644"/>
                    <a:pt x="1409501" y="433154"/>
                    <a:pt x="1426022" y="413629"/>
                  </a:cubicBezTo>
                  <a:cubicBezTo>
                    <a:pt x="1442543" y="394104"/>
                    <a:pt x="1404996" y="391100"/>
                    <a:pt x="1412505" y="376170"/>
                  </a:cubicBezTo>
                  <a:cubicBezTo>
                    <a:pt x="1420015" y="361151"/>
                    <a:pt x="1388475" y="352139"/>
                    <a:pt x="1371954" y="352139"/>
                  </a:cubicBezTo>
                  <a:cubicBezTo>
                    <a:pt x="1355433" y="352139"/>
                    <a:pt x="1349425" y="322189"/>
                    <a:pt x="1335908" y="328108"/>
                  </a:cubicBezTo>
                  <a:cubicBezTo>
                    <a:pt x="1322390" y="334116"/>
                    <a:pt x="1313379" y="344629"/>
                    <a:pt x="1313379" y="325105"/>
                  </a:cubicBezTo>
                  <a:cubicBezTo>
                    <a:pt x="1313379" y="305580"/>
                    <a:pt x="1235368" y="304078"/>
                    <a:pt x="1215843" y="311587"/>
                  </a:cubicBezTo>
                  <a:cubicBezTo>
                    <a:pt x="1196406" y="319009"/>
                    <a:pt x="1220437" y="359560"/>
                    <a:pt x="1238460" y="347545"/>
                  </a:cubicBezTo>
                  <a:close/>
                  <a:moveTo>
                    <a:pt x="1248885" y="473617"/>
                  </a:moveTo>
                  <a:cubicBezTo>
                    <a:pt x="1260900" y="458598"/>
                    <a:pt x="1200912" y="410625"/>
                    <a:pt x="1197908" y="433066"/>
                  </a:cubicBezTo>
                  <a:cubicBezTo>
                    <a:pt x="1194904" y="455594"/>
                    <a:pt x="1236163" y="489520"/>
                    <a:pt x="1248885" y="473617"/>
                  </a:cubicBezTo>
                  <a:close/>
                  <a:moveTo>
                    <a:pt x="1443957" y="277043"/>
                  </a:moveTo>
                  <a:cubicBezTo>
                    <a:pt x="1454470" y="259020"/>
                    <a:pt x="1380700" y="244885"/>
                    <a:pt x="1398988" y="260522"/>
                  </a:cubicBezTo>
                  <a:cubicBezTo>
                    <a:pt x="1409501" y="269534"/>
                    <a:pt x="1433444" y="295066"/>
                    <a:pt x="1443957" y="277043"/>
                  </a:cubicBezTo>
                  <a:close/>
                  <a:moveTo>
                    <a:pt x="1274417" y="617624"/>
                  </a:moveTo>
                  <a:cubicBezTo>
                    <a:pt x="1284931" y="605609"/>
                    <a:pt x="1251889" y="580076"/>
                    <a:pt x="1242877" y="601103"/>
                  </a:cubicBezTo>
                  <a:cubicBezTo>
                    <a:pt x="1233954" y="622130"/>
                    <a:pt x="1263727" y="629816"/>
                    <a:pt x="1274417" y="617624"/>
                  </a:cubicBezTo>
                  <a:close/>
                  <a:moveTo>
                    <a:pt x="1443957" y="512579"/>
                  </a:moveTo>
                  <a:cubicBezTo>
                    <a:pt x="1442455" y="527598"/>
                    <a:pt x="1407911" y="509575"/>
                    <a:pt x="1380965" y="499061"/>
                  </a:cubicBezTo>
                  <a:cubicBezTo>
                    <a:pt x="1353930" y="488548"/>
                    <a:pt x="1370451" y="520088"/>
                    <a:pt x="1391478" y="538023"/>
                  </a:cubicBezTo>
                  <a:cubicBezTo>
                    <a:pt x="1412505" y="556046"/>
                    <a:pt x="1380965" y="547034"/>
                    <a:pt x="1352428" y="527510"/>
                  </a:cubicBezTo>
                  <a:cubicBezTo>
                    <a:pt x="1323892" y="507985"/>
                    <a:pt x="1326896" y="541027"/>
                    <a:pt x="1340413" y="551540"/>
                  </a:cubicBezTo>
                  <a:cubicBezTo>
                    <a:pt x="1353930" y="562053"/>
                    <a:pt x="1337409" y="577073"/>
                    <a:pt x="1319386" y="553042"/>
                  </a:cubicBezTo>
                  <a:cubicBezTo>
                    <a:pt x="1301364" y="529011"/>
                    <a:pt x="1292352" y="503567"/>
                    <a:pt x="1263904" y="502065"/>
                  </a:cubicBezTo>
                  <a:cubicBezTo>
                    <a:pt x="1235368" y="500563"/>
                    <a:pt x="1248355" y="529807"/>
                    <a:pt x="1259398" y="544031"/>
                  </a:cubicBezTo>
                  <a:cubicBezTo>
                    <a:pt x="1274417" y="563555"/>
                    <a:pt x="1289437" y="568061"/>
                    <a:pt x="1313379" y="581578"/>
                  </a:cubicBezTo>
                  <a:cubicBezTo>
                    <a:pt x="1337409" y="595096"/>
                    <a:pt x="1376371" y="575571"/>
                    <a:pt x="1394394" y="580076"/>
                  </a:cubicBezTo>
                  <a:cubicBezTo>
                    <a:pt x="1412417" y="584582"/>
                    <a:pt x="1374869" y="607111"/>
                    <a:pt x="1386884" y="622130"/>
                  </a:cubicBezTo>
                  <a:cubicBezTo>
                    <a:pt x="1398900" y="637149"/>
                    <a:pt x="1431942" y="626636"/>
                    <a:pt x="1457386" y="625134"/>
                  </a:cubicBezTo>
                  <a:cubicBezTo>
                    <a:pt x="1482918" y="623632"/>
                    <a:pt x="1470903" y="608613"/>
                    <a:pt x="1485922" y="598099"/>
                  </a:cubicBezTo>
                  <a:cubicBezTo>
                    <a:pt x="1500941" y="587586"/>
                    <a:pt x="1470903" y="589088"/>
                    <a:pt x="1482918" y="563555"/>
                  </a:cubicBezTo>
                  <a:cubicBezTo>
                    <a:pt x="1495022" y="538111"/>
                    <a:pt x="1445459" y="497560"/>
                    <a:pt x="1443957" y="512579"/>
                  </a:cubicBezTo>
                  <a:close/>
                  <a:moveTo>
                    <a:pt x="1507037" y="424054"/>
                  </a:moveTo>
                  <a:cubicBezTo>
                    <a:pt x="1529566" y="424054"/>
                    <a:pt x="1547589" y="421050"/>
                    <a:pt x="1567025" y="413541"/>
                  </a:cubicBezTo>
                  <a:cubicBezTo>
                    <a:pt x="1586550" y="406031"/>
                    <a:pt x="1556512" y="406031"/>
                    <a:pt x="1570029" y="388008"/>
                  </a:cubicBezTo>
                  <a:cubicBezTo>
                    <a:pt x="1583546" y="369985"/>
                    <a:pt x="1536987" y="368483"/>
                    <a:pt x="1533983" y="374491"/>
                  </a:cubicBezTo>
                  <a:cubicBezTo>
                    <a:pt x="1530980" y="380499"/>
                    <a:pt x="1472493" y="338445"/>
                    <a:pt x="1463482" y="351962"/>
                  </a:cubicBezTo>
                  <a:cubicBezTo>
                    <a:pt x="1454470" y="365568"/>
                    <a:pt x="1484509" y="424054"/>
                    <a:pt x="1507037" y="424054"/>
                  </a:cubicBezTo>
                  <a:close/>
                  <a:moveTo>
                    <a:pt x="1628515" y="431564"/>
                  </a:moveTo>
                  <a:cubicBezTo>
                    <a:pt x="1625512" y="422552"/>
                    <a:pt x="1511720" y="436246"/>
                    <a:pt x="1529478" y="449587"/>
                  </a:cubicBezTo>
                  <a:cubicBezTo>
                    <a:pt x="1559516" y="472115"/>
                    <a:pt x="1631519" y="440575"/>
                    <a:pt x="1628515" y="431564"/>
                  </a:cubicBezTo>
                  <a:close/>
                  <a:moveTo>
                    <a:pt x="1611994" y="650666"/>
                  </a:moveTo>
                  <a:cubicBezTo>
                    <a:pt x="1639029" y="649164"/>
                    <a:pt x="1625512" y="616122"/>
                    <a:pt x="1595473" y="593682"/>
                  </a:cubicBezTo>
                  <a:cubicBezTo>
                    <a:pt x="1565435" y="571153"/>
                    <a:pt x="1498026" y="617448"/>
                    <a:pt x="1509953" y="626724"/>
                  </a:cubicBezTo>
                  <a:cubicBezTo>
                    <a:pt x="1523470" y="637149"/>
                    <a:pt x="1585048" y="652168"/>
                    <a:pt x="1611994" y="650666"/>
                  </a:cubicBezTo>
                  <a:close/>
                  <a:moveTo>
                    <a:pt x="1419926" y="860669"/>
                  </a:moveTo>
                  <a:cubicBezTo>
                    <a:pt x="1452968" y="883198"/>
                    <a:pt x="1442455" y="842646"/>
                    <a:pt x="1479915" y="844148"/>
                  </a:cubicBezTo>
                  <a:cubicBezTo>
                    <a:pt x="1517462" y="845650"/>
                    <a:pt x="1518964" y="784160"/>
                    <a:pt x="1524972" y="761631"/>
                  </a:cubicBezTo>
                  <a:cubicBezTo>
                    <a:pt x="1530980" y="739103"/>
                    <a:pt x="1494934" y="740604"/>
                    <a:pt x="1503945" y="757125"/>
                  </a:cubicBezTo>
                  <a:cubicBezTo>
                    <a:pt x="1512957" y="773647"/>
                    <a:pt x="1502443" y="790168"/>
                    <a:pt x="1499439" y="770643"/>
                  </a:cubicBezTo>
                  <a:cubicBezTo>
                    <a:pt x="1496436" y="751118"/>
                    <a:pt x="1467899" y="769141"/>
                    <a:pt x="1457474" y="754122"/>
                  </a:cubicBezTo>
                  <a:cubicBezTo>
                    <a:pt x="1446961" y="739103"/>
                    <a:pt x="1490516" y="737601"/>
                    <a:pt x="1501030" y="718076"/>
                  </a:cubicBezTo>
                  <a:cubicBezTo>
                    <a:pt x="1511543" y="698551"/>
                    <a:pt x="1466486" y="701555"/>
                    <a:pt x="1476999" y="686536"/>
                  </a:cubicBezTo>
                  <a:cubicBezTo>
                    <a:pt x="1487512" y="671516"/>
                    <a:pt x="1411003" y="688037"/>
                    <a:pt x="1433444" y="697049"/>
                  </a:cubicBezTo>
                  <a:cubicBezTo>
                    <a:pt x="1455972" y="706060"/>
                    <a:pt x="1434946" y="718076"/>
                    <a:pt x="1413919" y="703057"/>
                  </a:cubicBezTo>
                  <a:cubicBezTo>
                    <a:pt x="1392892" y="688037"/>
                    <a:pt x="1334759" y="713128"/>
                    <a:pt x="1355433" y="730091"/>
                  </a:cubicBezTo>
                  <a:cubicBezTo>
                    <a:pt x="1371954" y="743608"/>
                    <a:pt x="1421428" y="721080"/>
                    <a:pt x="1392980" y="760129"/>
                  </a:cubicBezTo>
                  <a:cubicBezTo>
                    <a:pt x="1364444" y="799179"/>
                    <a:pt x="1352428" y="749616"/>
                    <a:pt x="1325482" y="754122"/>
                  </a:cubicBezTo>
                  <a:cubicBezTo>
                    <a:pt x="1298448" y="758627"/>
                    <a:pt x="1310463" y="791581"/>
                    <a:pt x="1351015" y="803596"/>
                  </a:cubicBezTo>
                  <a:cubicBezTo>
                    <a:pt x="1391478" y="815700"/>
                    <a:pt x="1386972" y="838229"/>
                    <a:pt x="1419926" y="860669"/>
                  </a:cubicBezTo>
                  <a:close/>
                  <a:moveTo>
                    <a:pt x="1664561" y="620628"/>
                  </a:moveTo>
                  <a:cubicBezTo>
                    <a:pt x="1675075" y="650666"/>
                    <a:pt x="1687090" y="629640"/>
                    <a:pt x="1703611" y="641655"/>
                  </a:cubicBezTo>
                  <a:cubicBezTo>
                    <a:pt x="1720132" y="653670"/>
                    <a:pt x="1745665" y="661180"/>
                    <a:pt x="1759094" y="649164"/>
                  </a:cubicBezTo>
                  <a:cubicBezTo>
                    <a:pt x="1772611" y="637149"/>
                    <a:pt x="1778619" y="628138"/>
                    <a:pt x="1783124" y="638651"/>
                  </a:cubicBezTo>
                  <a:cubicBezTo>
                    <a:pt x="1790457" y="655702"/>
                    <a:pt x="1823676" y="658176"/>
                    <a:pt x="1895679" y="659678"/>
                  </a:cubicBezTo>
                  <a:cubicBezTo>
                    <a:pt x="1967683" y="661180"/>
                    <a:pt x="1949660" y="629640"/>
                    <a:pt x="1970687" y="641655"/>
                  </a:cubicBezTo>
                  <a:cubicBezTo>
                    <a:pt x="1991713" y="653670"/>
                    <a:pt x="2039686" y="653670"/>
                    <a:pt x="2060713" y="649164"/>
                  </a:cubicBezTo>
                  <a:cubicBezTo>
                    <a:pt x="2081740" y="644659"/>
                    <a:pt x="2092253" y="611705"/>
                    <a:pt x="2090751" y="595184"/>
                  </a:cubicBezTo>
                  <a:cubicBezTo>
                    <a:pt x="2089250" y="578663"/>
                    <a:pt x="1928721" y="565146"/>
                    <a:pt x="1900185" y="581667"/>
                  </a:cubicBezTo>
                  <a:cubicBezTo>
                    <a:pt x="1871649" y="598188"/>
                    <a:pt x="1826680" y="574157"/>
                    <a:pt x="1804151" y="586172"/>
                  </a:cubicBezTo>
                  <a:cubicBezTo>
                    <a:pt x="1781622" y="598188"/>
                    <a:pt x="1789132" y="571153"/>
                    <a:pt x="1748669" y="569651"/>
                  </a:cubicBezTo>
                  <a:cubicBezTo>
                    <a:pt x="1708117" y="568149"/>
                    <a:pt x="1751672" y="547123"/>
                    <a:pt x="1759182" y="538111"/>
                  </a:cubicBezTo>
                  <a:cubicBezTo>
                    <a:pt x="1766692" y="529100"/>
                    <a:pt x="1697692" y="505069"/>
                    <a:pt x="1669155" y="511077"/>
                  </a:cubicBezTo>
                  <a:cubicBezTo>
                    <a:pt x="1640619" y="517084"/>
                    <a:pt x="1624098" y="502065"/>
                    <a:pt x="1597152" y="490050"/>
                  </a:cubicBezTo>
                  <a:cubicBezTo>
                    <a:pt x="1570118" y="478035"/>
                    <a:pt x="1496789" y="480950"/>
                    <a:pt x="1511631" y="502065"/>
                  </a:cubicBezTo>
                  <a:cubicBezTo>
                    <a:pt x="1522145" y="517084"/>
                    <a:pt x="1609167" y="548536"/>
                    <a:pt x="1618179" y="533605"/>
                  </a:cubicBezTo>
                  <a:cubicBezTo>
                    <a:pt x="1627190" y="518586"/>
                    <a:pt x="1649719" y="551628"/>
                    <a:pt x="1663236" y="568149"/>
                  </a:cubicBezTo>
                  <a:cubicBezTo>
                    <a:pt x="1676577" y="584582"/>
                    <a:pt x="1654048" y="590590"/>
                    <a:pt x="1664561" y="620628"/>
                  </a:cubicBezTo>
                  <a:close/>
                  <a:moveTo>
                    <a:pt x="1741071" y="443579"/>
                  </a:moveTo>
                  <a:cubicBezTo>
                    <a:pt x="1714036" y="430062"/>
                    <a:pt x="1680199" y="458598"/>
                    <a:pt x="1708028" y="469112"/>
                  </a:cubicBezTo>
                  <a:cubicBezTo>
                    <a:pt x="1732059" y="478035"/>
                    <a:pt x="1768105" y="457096"/>
                    <a:pt x="1741071" y="443579"/>
                  </a:cubicBezTo>
                  <a:close/>
                  <a:moveTo>
                    <a:pt x="1524972" y="275541"/>
                  </a:moveTo>
                  <a:cubicBezTo>
                    <a:pt x="1547059" y="286585"/>
                    <a:pt x="1533983" y="301074"/>
                    <a:pt x="1558014" y="311587"/>
                  </a:cubicBezTo>
                  <a:cubicBezTo>
                    <a:pt x="1582045" y="322101"/>
                    <a:pt x="1651044" y="298070"/>
                    <a:pt x="1657052" y="314591"/>
                  </a:cubicBezTo>
                  <a:cubicBezTo>
                    <a:pt x="1663059" y="331112"/>
                    <a:pt x="1586550" y="332614"/>
                    <a:pt x="1597064" y="343128"/>
                  </a:cubicBezTo>
                  <a:cubicBezTo>
                    <a:pt x="1607577" y="353641"/>
                    <a:pt x="1651044" y="370162"/>
                    <a:pt x="1645037" y="379173"/>
                  </a:cubicBezTo>
                  <a:cubicBezTo>
                    <a:pt x="1639029" y="388185"/>
                    <a:pt x="1717040" y="413717"/>
                    <a:pt x="1724550" y="401702"/>
                  </a:cubicBezTo>
                  <a:cubicBezTo>
                    <a:pt x="1732059" y="389687"/>
                    <a:pt x="1753086" y="392691"/>
                    <a:pt x="1772523" y="400200"/>
                  </a:cubicBezTo>
                  <a:cubicBezTo>
                    <a:pt x="1792047" y="407710"/>
                    <a:pt x="1793549" y="353641"/>
                    <a:pt x="1807067" y="362652"/>
                  </a:cubicBezTo>
                  <a:cubicBezTo>
                    <a:pt x="1820584" y="371664"/>
                    <a:pt x="1819082" y="343128"/>
                    <a:pt x="1841611" y="334116"/>
                  </a:cubicBezTo>
                  <a:cubicBezTo>
                    <a:pt x="1864139" y="325105"/>
                    <a:pt x="1896563" y="325016"/>
                    <a:pt x="1898595" y="314591"/>
                  </a:cubicBezTo>
                  <a:cubicBezTo>
                    <a:pt x="1900097" y="307082"/>
                    <a:pt x="1892587" y="296568"/>
                    <a:pt x="1865553" y="299572"/>
                  </a:cubicBezTo>
                  <a:cubicBezTo>
                    <a:pt x="1838518" y="302576"/>
                    <a:pt x="1820584" y="292063"/>
                    <a:pt x="1832511" y="277043"/>
                  </a:cubicBezTo>
                  <a:cubicBezTo>
                    <a:pt x="1844526" y="262024"/>
                    <a:pt x="1802472" y="257519"/>
                    <a:pt x="1817492" y="245503"/>
                  </a:cubicBezTo>
                  <a:cubicBezTo>
                    <a:pt x="1832511" y="233488"/>
                    <a:pt x="1788955" y="221473"/>
                    <a:pt x="1793461" y="239496"/>
                  </a:cubicBezTo>
                  <a:cubicBezTo>
                    <a:pt x="1797967" y="257519"/>
                    <a:pt x="1766427" y="240997"/>
                    <a:pt x="1761921" y="224476"/>
                  </a:cubicBezTo>
                  <a:cubicBezTo>
                    <a:pt x="1757415" y="207955"/>
                    <a:pt x="1695925" y="201948"/>
                    <a:pt x="1655373" y="165990"/>
                  </a:cubicBezTo>
                  <a:cubicBezTo>
                    <a:pt x="1614822" y="129944"/>
                    <a:pt x="1572856" y="153975"/>
                    <a:pt x="1596887" y="158481"/>
                  </a:cubicBezTo>
                  <a:cubicBezTo>
                    <a:pt x="1620918" y="162986"/>
                    <a:pt x="1619416" y="175002"/>
                    <a:pt x="1599891" y="173500"/>
                  </a:cubicBezTo>
                  <a:cubicBezTo>
                    <a:pt x="1580366" y="171998"/>
                    <a:pt x="1545910" y="175002"/>
                    <a:pt x="1577362" y="187017"/>
                  </a:cubicBezTo>
                  <a:cubicBezTo>
                    <a:pt x="1608902" y="199032"/>
                    <a:pt x="1574358" y="203538"/>
                    <a:pt x="1548826" y="203538"/>
                  </a:cubicBezTo>
                  <a:cubicBezTo>
                    <a:pt x="1523293" y="203538"/>
                    <a:pt x="1521791" y="236580"/>
                    <a:pt x="1554833" y="241086"/>
                  </a:cubicBezTo>
                  <a:cubicBezTo>
                    <a:pt x="1587876" y="245592"/>
                    <a:pt x="1563845" y="265116"/>
                    <a:pt x="1536811" y="257607"/>
                  </a:cubicBezTo>
                  <a:cubicBezTo>
                    <a:pt x="1510041" y="250009"/>
                    <a:pt x="1501030" y="263526"/>
                    <a:pt x="1524972" y="275541"/>
                  </a:cubicBezTo>
                  <a:close/>
                  <a:moveTo>
                    <a:pt x="1706527" y="126940"/>
                  </a:moveTo>
                  <a:cubicBezTo>
                    <a:pt x="1727554" y="113423"/>
                    <a:pt x="1744075" y="122435"/>
                    <a:pt x="1726051" y="131446"/>
                  </a:cubicBezTo>
                  <a:cubicBezTo>
                    <a:pt x="1708028" y="140458"/>
                    <a:pt x="1714036" y="146465"/>
                    <a:pt x="1739569" y="144963"/>
                  </a:cubicBezTo>
                  <a:cubicBezTo>
                    <a:pt x="1765101" y="143461"/>
                    <a:pt x="1729055" y="152473"/>
                    <a:pt x="1729055" y="167492"/>
                  </a:cubicBezTo>
                  <a:cubicBezTo>
                    <a:pt x="1729055" y="182511"/>
                    <a:pt x="1759094" y="173500"/>
                    <a:pt x="1760596" y="188519"/>
                  </a:cubicBezTo>
                  <a:cubicBezTo>
                    <a:pt x="1762098" y="203538"/>
                    <a:pt x="1826591" y="209546"/>
                    <a:pt x="1846116" y="191523"/>
                  </a:cubicBezTo>
                  <a:cubicBezTo>
                    <a:pt x="1865641" y="173500"/>
                    <a:pt x="1858132" y="196028"/>
                    <a:pt x="1856630" y="208044"/>
                  </a:cubicBezTo>
                  <a:cubicBezTo>
                    <a:pt x="1855128" y="220059"/>
                    <a:pt x="1948158" y="230572"/>
                    <a:pt x="1952664" y="215553"/>
                  </a:cubicBezTo>
                  <a:cubicBezTo>
                    <a:pt x="1957169" y="200534"/>
                    <a:pt x="1970687" y="206542"/>
                    <a:pt x="1988710" y="211048"/>
                  </a:cubicBezTo>
                  <a:cubicBezTo>
                    <a:pt x="2006733" y="215553"/>
                    <a:pt x="2095257" y="194527"/>
                    <a:pt x="2096759" y="176504"/>
                  </a:cubicBezTo>
                  <a:cubicBezTo>
                    <a:pt x="2098261" y="158481"/>
                    <a:pt x="2125295" y="185515"/>
                    <a:pt x="2096759" y="205040"/>
                  </a:cubicBezTo>
                  <a:cubicBezTo>
                    <a:pt x="2068223" y="224565"/>
                    <a:pt x="2011238" y="221561"/>
                    <a:pt x="1985706" y="229071"/>
                  </a:cubicBezTo>
                  <a:cubicBezTo>
                    <a:pt x="1960173" y="236580"/>
                    <a:pt x="2002227" y="254603"/>
                    <a:pt x="2027671" y="274040"/>
                  </a:cubicBezTo>
                  <a:cubicBezTo>
                    <a:pt x="2053203" y="293564"/>
                    <a:pt x="1994629" y="283051"/>
                    <a:pt x="1970687" y="257519"/>
                  </a:cubicBezTo>
                  <a:cubicBezTo>
                    <a:pt x="1946656" y="231986"/>
                    <a:pt x="1892676" y="231986"/>
                    <a:pt x="1864139" y="233488"/>
                  </a:cubicBezTo>
                  <a:cubicBezTo>
                    <a:pt x="1835603" y="234990"/>
                    <a:pt x="1844614" y="287468"/>
                    <a:pt x="1865641" y="287468"/>
                  </a:cubicBezTo>
                  <a:cubicBezTo>
                    <a:pt x="1886668" y="287468"/>
                    <a:pt x="1907695" y="294978"/>
                    <a:pt x="1928633" y="327932"/>
                  </a:cubicBezTo>
                  <a:cubicBezTo>
                    <a:pt x="1949660" y="360974"/>
                    <a:pt x="1994629" y="353464"/>
                    <a:pt x="1994629" y="368483"/>
                  </a:cubicBezTo>
                  <a:cubicBezTo>
                    <a:pt x="1994629" y="383503"/>
                    <a:pt x="1936143" y="356468"/>
                    <a:pt x="1903101" y="350460"/>
                  </a:cubicBezTo>
                  <a:cubicBezTo>
                    <a:pt x="1870059" y="344453"/>
                    <a:pt x="1817580" y="365480"/>
                    <a:pt x="1816078" y="389510"/>
                  </a:cubicBezTo>
                  <a:cubicBezTo>
                    <a:pt x="1814576" y="413541"/>
                    <a:pt x="1864051" y="410537"/>
                    <a:pt x="1897093" y="391012"/>
                  </a:cubicBezTo>
                  <a:cubicBezTo>
                    <a:pt x="1930135" y="371487"/>
                    <a:pt x="1906104" y="397020"/>
                    <a:pt x="1889583" y="412039"/>
                  </a:cubicBezTo>
                  <a:cubicBezTo>
                    <a:pt x="1873062" y="427058"/>
                    <a:pt x="1928633" y="439073"/>
                    <a:pt x="1928633" y="457096"/>
                  </a:cubicBezTo>
                  <a:cubicBezTo>
                    <a:pt x="1928633" y="475119"/>
                    <a:pt x="1888081" y="469112"/>
                    <a:pt x="1883576" y="452591"/>
                  </a:cubicBezTo>
                  <a:cubicBezTo>
                    <a:pt x="1879070" y="436069"/>
                    <a:pt x="1864051" y="419548"/>
                    <a:pt x="1825089" y="422552"/>
                  </a:cubicBezTo>
                  <a:cubicBezTo>
                    <a:pt x="1786040" y="425556"/>
                    <a:pt x="1796553" y="452591"/>
                    <a:pt x="1820584" y="455594"/>
                  </a:cubicBezTo>
                  <a:cubicBezTo>
                    <a:pt x="1844614" y="458598"/>
                    <a:pt x="1846116" y="476621"/>
                    <a:pt x="1819082" y="476621"/>
                  </a:cubicBezTo>
                  <a:cubicBezTo>
                    <a:pt x="1792047" y="476621"/>
                    <a:pt x="1731176" y="493584"/>
                    <a:pt x="1750082" y="511165"/>
                  </a:cubicBezTo>
                  <a:cubicBezTo>
                    <a:pt x="1771109" y="530690"/>
                    <a:pt x="1847618" y="511165"/>
                    <a:pt x="1861135" y="523180"/>
                  </a:cubicBezTo>
                  <a:cubicBezTo>
                    <a:pt x="1874653" y="535196"/>
                    <a:pt x="1912112" y="539701"/>
                    <a:pt x="1921124" y="526184"/>
                  </a:cubicBezTo>
                  <a:cubicBezTo>
                    <a:pt x="1930135" y="512667"/>
                    <a:pt x="1960173" y="518675"/>
                    <a:pt x="1990123" y="518675"/>
                  </a:cubicBezTo>
                  <a:cubicBezTo>
                    <a:pt x="2020161" y="518675"/>
                    <a:pt x="2027671" y="523180"/>
                    <a:pt x="2041100" y="535196"/>
                  </a:cubicBezTo>
                  <a:cubicBezTo>
                    <a:pt x="2054617" y="547211"/>
                    <a:pt x="2078648" y="542705"/>
                    <a:pt x="2095081" y="530690"/>
                  </a:cubicBezTo>
                  <a:cubicBezTo>
                    <a:pt x="2111602" y="518675"/>
                    <a:pt x="2111602" y="518675"/>
                    <a:pt x="2132540" y="518675"/>
                  </a:cubicBezTo>
                  <a:cubicBezTo>
                    <a:pt x="2153567" y="518675"/>
                    <a:pt x="2158072" y="505157"/>
                    <a:pt x="2147559" y="488636"/>
                  </a:cubicBezTo>
                  <a:cubicBezTo>
                    <a:pt x="2137046" y="472115"/>
                    <a:pt x="2110011" y="500652"/>
                    <a:pt x="2107007" y="488636"/>
                  </a:cubicBezTo>
                  <a:cubicBezTo>
                    <a:pt x="2103297" y="473794"/>
                    <a:pt x="2078471" y="469112"/>
                    <a:pt x="2036506" y="475119"/>
                  </a:cubicBezTo>
                  <a:cubicBezTo>
                    <a:pt x="1994541" y="481127"/>
                    <a:pt x="2012475" y="448085"/>
                    <a:pt x="2038008" y="455594"/>
                  </a:cubicBezTo>
                  <a:cubicBezTo>
                    <a:pt x="2063540" y="463104"/>
                    <a:pt x="2097996" y="460100"/>
                    <a:pt x="2126532" y="452591"/>
                  </a:cubicBezTo>
                  <a:cubicBezTo>
                    <a:pt x="2155069" y="445081"/>
                    <a:pt x="2132540" y="431564"/>
                    <a:pt x="2132540" y="419548"/>
                  </a:cubicBezTo>
                  <a:cubicBezTo>
                    <a:pt x="2132540" y="407533"/>
                    <a:pt x="2168586" y="415043"/>
                    <a:pt x="2195532" y="415043"/>
                  </a:cubicBezTo>
                  <a:cubicBezTo>
                    <a:pt x="2222566" y="415043"/>
                    <a:pt x="2261528" y="371576"/>
                    <a:pt x="2263030" y="346043"/>
                  </a:cubicBezTo>
                  <a:cubicBezTo>
                    <a:pt x="2264532" y="320511"/>
                    <a:pt x="2203042" y="326518"/>
                    <a:pt x="2173003" y="326518"/>
                  </a:cubicBezTo>
                  <a:cubicBezTo>
                    <a:pt x="2142965" y="326518"/>
                    <a:pt x="2192528" y="303989"/>
                    <a:pt x="2249512" y="306993"/>
                  </a:cubicBezTo>
                  <a:cubicBezTo>
                    <a:pt x="2306497" y="309997"/>
                    <a:pt x="2281053" y="284465"/>
                    <a:pt x="2291478" y="275453"/>
                  </a:cubicBezTo>
                  <a:cubicBezTo>
                    <a:pt x="2301991" y="266442"/>
                    <a:pt x="2329025" y="285967"/>
                    <a:pt x="2357473" y="279959"/>
                  </a:cubicBezTo>
                  <a:cubicBezTo>
                    <a:pt x="2386010" y="273951"/>
                    <a:pt x="2366485" y="249921"/>
                    <a:pt x="2386010" y="249921"/>
                  </a:cubicBezTo>
                  <a:cubicBezTo>
                    <a:pt x="2399792" y="249921"/>
                    <a:pt x="2431067" y="228894"/>
                    <a:pt x="2492557" y="194438"/>
                  </a:cubicBezTo>
                  <a:cubicBezTo>
                    <a:pt x="2554047" y="159894"/>
                    <a:pt x="2602109" y="165902"/>
                    <a:pt x="2605112" y="146465"/>
                  </a:cubicBezTo>
                  <a:cubicBezTo>
                    <a:pt x="2608116" y="126940"/>
                    <a:pt x="2519592" y="146465"/>
                    <a:pt x="2504573" y="140458"/>
                  </a:cubicBezTo>
                  <a:cubicBezTo>
                    <a:pt x="2489554" y="134450"/>
                    <a:pt x="2566063" y="117929"/>
                    <a:pt x="2584086" y="122435"/>
                  </a:cubicBezTo>
                  <a:cubicBezTo>
                    <a:pt x="2602109" y="126940"/>
                    <a:pt x="2626139" y="122435"/>
                    <a:pt x="2687629" y="92396"/>
                  </a:cubicBezTo>
                  <a:cubicBezTo>
                    <a:pt x="2749120" y="62358"/>
                    <a:pt x="2722173" y="54849"/>
                    <a:pt x="2696641" y="59354"/>
                  </a:cubicBezTo>
                  <a:cubicBezTo>
                    <a:pt x="2671108" y="63860"/>
                    <a:pt x="2642572" y="54849"/>
                    <a:pt x="2644162" y="38328"/>
                  </a:cubicBezTo>
                  <a:cubicBezTo>
                    <a:pt x="2645664" y="21807"/>
                    <a:pt x="2606614" y="36826"/>
                    <a:pt x="2605112" y="27814"/>
                  </a:cubicBezTo>
                  <a:cubicBezTo>
                    <a:pt x="2603611" y="18803"/>
                    <a:pt x="2567565" y="23308"/>
                    <a:pt x="2528603" y="38328"/>
                  </a:cubicBezTo>
                  <a:cubicBezTo>
                    <a:pt x="2489554" y="53347"/>
                    <a:pt x="2525599" y="23308"/>
                    <a:pt x="2542120" y="17301"/>
                  </a:cubicBezTo>
                  <a:cubicBezTo>
                    <a:pt x="2558642" y="11293"/>
                    <a:pt x="2443083" y="17301"/>
                    <a:pt x="2423558" y="3784"/>
                  </a:cubicBezTo>
                  <a:cubicBezTo>
                    <a:pt x="2404033" y="-9734"/>
                    <a:pt x="2381504" y="26312"/>
                    <a:pt x="2363570" y="8289"/>
                  </a:cubicBezTo>
                  <a:cubicBezTo>
                    <a:pt x="2345546" y="-9734"/>
                    <a:pt x="2299076" y="5285"/>
                    <a:pt x="2305083" y="18803"/>
                  </a:cubicBezTo>
                  <a:cubicBezTo>
                    <a:pt x="2311091" y="32320"/>
                    <a:pt x="2297574" y="32320"/>
                    <a:pt x="2279551" y="17301"/>
                  </a:cubicBezTo>
                  <a:cubicBezTo>
                    <a:pt x="2261528" y="2282"/>
                    <a:pt x="2227072" y="18803"/>
                    <a:pt x="2195532" y="14297"/>
                  </a:cubicBezTo>
                  <a:cubicBezTo>
                    <a:pt x="2163992" y="9791"/>
                    <a:pt x="2177509" y="39829"/>
                    <a:pt x="2143053" y="24810"/>
                  </a:cubicBezTo>
                  <a:cubicBezTo>
                    <a:pt x="2108598" y="9791"/>
                    <a:pt x="2071050" y="17301"/>
                    <a:pt x="2081563" y="21807"/>
                  </a:cubicBezTo>
                  <a:cubicBezTo>
                    <a:pt x="2092076" y="26312"/>
                    <a:pt x="2078559" y="35324"/>
                    <a:pt x="2063540" y="30818"/>
                  </a:cubicBezTo>
                  <a:cubicBezTo>
                    <a:pt x="2048521" y="26312"/>
                    <a:pt x="2035004" y="32320"/>
                    <a:pt x="2042513" y="47339"/>
                  </a:cubicBezTo>
                  <a:cubicBezTo>
                    <a:pt x="2050023" y="62358"/>
                    <a:pt x="1987031" y="42833"/>
                    <a:pt x="1987031" y="59354"/>
                  </a:cubicBezTo>
                  <a:cubicBezTo>
                    <a:pt x="1987031" y="75875"/>
                    <a:pt x="1964502" y="84887"/>
                    <a:pt x="1946568" y="69868"/>
                  </a:cubicBezTo>
                  <a:cubicBezTo>
                    <a:pt x="1928545" y="54849"/>
                    <a:pt x="1871560" y="50343"/>
                    <a:pt x="1888081" y="63860"/>
                  </a:cubicBezTo>
                  <a:cubicBezTo>
                    <a:pt x="1904602" y="77377"/>
                    <a:pt x="1837105" y="69868"/>
                    <a:pt x="1855039" y="83385"/>
                  </a:cubicBezTo>
                  <a:cubicBezTo>
                    <a:pt x="1873062" y="96902"/>
                    <a:pt x="1832511" y="107416"/>
                    <a:pt x="1832511" y="99906"/>
                  </a:cubicBezTo>
                  <a:cubicBezTo>
                    <a:pt x="1832511" y="92396"/>
                    <a:pt x="1794963" y="78879"/>
                    <a:pt x="1780032" y="92396"/>
                  </a:cubicBezTo>
                  <a:cubicBezTo>
                    <a:pt x="1765013" y="105914"/>
                    <a:pt x="1760507" y="122435"/>
                    <a:pt x="1752998" y="113423"/>
                  </a:cubicBezTo>
                  <a:cubicBezTo>
                    <a:pt x="1745488" y="104412"/>
                    <a:pt x="1712446" y="107416"/>
                    <a:pt x="1680994" y="119431"/>
                  </a:cubicBezTo>
                  <a:cubicBezTo>
                    <a:pt x="1649542" y="131446"/>
                    <a:pt x="1685500" y="140458"/>
                    <a:pt x="1706527" y="126940"/>
                  </a:cubicBezTo>
                  <a:close/>
                  <a:moveTo>
                    <a:pt x="2084655" y="1421855"/>
                  </a:moveTo>
                  <a:cubicBezTo>
                    <a:pt x="2095169" y="1420353"/>
                    <a:pt x="2116196" y="1382893"/>
                    <a:pt x="2089161" y="1384307"/>
                  </a:cubicBezTo>
                  <a:cubicBezTo>
                    <a:pt x="2062127" y="1385809"/>
                    <a:pt x="2068311" y="1424152"/>
                    <a:pt x="2084655" y="1421855"/>
                  </a:cubicBezTo>
                  <a:close/>
                  <a:moveTo>
                    <a:pt x="1952664" y="1388812"/>
                  </a:moveTo>
                  <a:cubicBezTo>
                    <a:pt x="1976694" y="1403832"/>
                    <a:pt x="2012652" y="1363280"/>
                    <a:pt x="2009648" y="1351265"/>
                  </a:cubicBezTo>
                  <a:cubicBezTo>
                    <a:pt x="2006644" y="1339338"/>
                    <a:pt x="1923597" y="1370701"/>
                    <a:pt x="1952664" y="1388812"/>
                  </a:cubicBezTo>
                  <a:close/>
                  <a:moveTo>
                    <a:pt x="2060625" y="1306296"/>
                  </a:moveTo>
                  <a:cubicBezTo>
                    <a:pt x="2063628" y="1291277"/>
                    <a:pt x="2011150" y="1285269"/>
                    <a:pt x="2014065" y="1268748"/>
                  </a:cubicBezTo>
                  <a:cubicBezTo>
                    <a:pt x="2017069" y="1252227"/>
                    <a:pt x="1964591" y="1238709"/>
                    <a:pt x="1948070" y="1229698"/>
                  </a:cubicBezTo>
                  <a:cubicBezTo>
                    <a:pt x="1931549" y="1220687"/>
                    <a:pt x="1906016" y="1216181"/>
                    <a:pt x="1906016" y="1198158"/>
                  </a:cubicBezTo>
                  <a:cubicBezTo>
                    <a:pt x="1906016" y="1180135"/>
                    <a:pt x="1869970" y="1193652"/>
                    <a:pt x="1868468" y="1220687"/>
                  </a:cubicBezTo>
                  <a:cubicBezTo>
                    <a:pt x="1866966" y="1247721"/>
                    <a:pt x="1851947" y="1241713"/>
                    <a:pt x="1859457" y="1267157"/>
                  </a:cubicBezTo>
                  <a:cubicBezTo>
                    <a:pt x="1866966" y="1292690"/>
                    <a:pt x="1826415" y="1298698"/>
                    <a:pt x="1830920" y="1312215"/>
                  </a:cubicBezTo>
                  <a:cubicBezTo>
                    <a:pt x="1835426" y="1325732"/>
                    <a:pt x="1854951" y="1310713"/>
                    <a:pt x="1872886" y="1310713"/>
                  </a:cubicBezTo>
                  <a:cubicBezTo>
                    <a:pt x="1890909" y="1310713"/>
                    <a:pt x="1868027" y="1335804"/>
                    <a:pt x="1890909" y="1337747"/>
                  </a:cubicBezTo>
                  <a:cubicBezTo>
                    <a:pt x="1908932" y="1339249"/>
                    <a:pt x="1940383" y="1318311"/>
                    <a:pt x="1947893" y="1306296"/>
                  </a:cubicBezTo>
                  <a:cubicBezTo>
                    <a:pt x="1955402" y="1294280"/>
                    <a:pt x="1970422" y="1289774"/>
                    <a:pt x="1991360" y="1304794"/>
                  </a:cubicBezTo>
                  <a:cubicBezTo>
                    <a:pt x="2012652" y="1319813"/>
                    <a:pt x="2057621" y="1321315"/>
                    <a:pt x="2060625" y="1306296"/>
                  </a:cubicBezTo>
                  <a:close/>
                  <a:moveTo>
                    <a:pt x="2551309" y="1174304"/>
                  </a:moveTo>
                  <a:cubicBezTo>
                    <a:pt x="2569332" y="1175806"/>
                    <a:pt x="2572335" y="1198335"/>
                    <a:pt x="2600783" y="1222365"/>
                  </a:cubicBezTo>
                  <a:cubicBezTo>
                    <a:pt x="2629320" y="1246396"/>
                    <a:pt x="2632324" y="1229875"/>
                    <a:pt x="2636741" y="1213354"/>
                  </a:cubicBezTo>
                  <a:cubicBezTo>
                    <a:pt x="2641247" y="1196833"/>
                    <a:pt x="2672787" y="1210350"/>
                    <a:pt x="2671285" y="1193829"/>
                  </a:cubicBezTo>
                  <a:cubicBezTo>
                    <a:pt x="2669783" y="1177308"/>
                    <a:pt x="2696818" y="1157783"/>
                    <a:pt x="2714752" y="1150362"/>
                  </a:cubicBezTo>
                  <a:cubicBezTo>
                    <a:pt x="2732775" y="1142852"/>
                    <a:pt x="2699733" y="1124829"/>
                    <a:pt x="2675791" y="1126331"/>
                  </a:cubicBezTo>
                  <a:cubicBezTo>
                    <a:pt x="2651760" y="1127833"/>
                    <a:pt x="2647255" y="1111312"/>
                    <a:pt x="2647255" y="1100798"/>
                  </a:cubicBezTo>
                  <a:cubicBezTo>
                    <a:pt x="2647255" y="1090285"/>
                    <a:pt x="2602197" y="1064753"/>
                    <a:pt x="2587266" y="1069258"/>
                  </a:cubicBezTo>
                  <a:cubicBezTo>
                    <a:pt x="2572247" y="1073764"/>
                    <a:pt x="2546715" y="1049734"/>
                    <a:pt x="2527278" y="1048232"/>
                  </a:cubicBezTo>
                  <a:cubicBezTo>
                    <a:pt x="2507753" y="1046730"/>
                    <a:pt x="2479217" y="1031711"/>
                    <a:pt x="2482221" y="1010684"/>
                  </a:cubicBezTo>
                  <a:cubicBezTo>
                    <a:pt x="2485224" y="989657"/>
                    <a:pt x="2521270" y="1016691"/>
                    <a:pt x="2528692" y="1000170"/>
                  </a:cubicBezTo>
                  <a:cubicBezTo>
                    <a:pt x="2536201" y="983649"/>
                    <a:pt x="2491144" y="992661"/>
                    <a:pt x="2489642" y="980646"/>
                  </a:cubicBezTo>
                  <a:cubicBezTo>
                    <a:pt x="2488140" y="968630"/>
                    <a:pt x="2500155" y="973136"/>
                    <a:pt x="2509167" y="965626"/>
                  </a:cubicBezTo>
                  <a:cubicBezTo>
                    <a:pt x="2518178" y="958117"/>
                    <a:pt x="2501657" y="943098"/>
                    <a:pt x="2491144" y="937090"/>
                  </a:cubicBezTo>
                  <a:cubicBezTo>
                    <a:pt x="2480630" y="931082"/>
                    <a:pt x="2477627" y="949105"/>
                    <a:pt x="2467113" y="949105"/>
                  </a:cubicBezTo>
                  <a:cubicBezTo>
                    <a:pt x="2456600" y="949105"/>
                    <a:pt x="2465611" y="932584"/>
                    <a:pt x="2473121" y="922071"/>
                  </a:cubicBezTo>
                  <a:cubicBezTo>
                    <a:pt x="2480630" y="911558"/>
                    <a:pt x="2438577" y="899542"/>
                    <a:pt x="2420642" y="905550"/>
                  </a:cubicBezTo>
                  <a:cubicBezTo>
                    <a:pt x="2402619" y="911558"/>
                    <a:pt x="2396612" y="901044"/>
                    <a:pt x="2396612" y="889029"/>
                  </a:cubicBezTo>
                  <a:cubicBezTo>
                    <a:pt x="2396612" y="877013"/>
                    <a:pt x="2365072" y="889029"/>
                    <a:pt x="2353056" y="898040"/>
                  </a:cubicBezTo>
                  <a:cubicBezTo>
                    <a:pt x="2341041" y="907052"/>
                    <a:pt x="2326022" y="889029"/>
                    <a:pt x="2341041" y="887527"/>
                  </a:cubicBezTo>
                  <a:cubicBezTo>
                    <a:pt x="2356060" y="886025"/>
                    <a:pt x="2374083" y="874010"/>
                    <a:pt x="2369577" y="860492"/>
                  </a:cubicBezTo>
                  <a:cubicBezTo>
                    <a:pt x="2365072" y="846975"/>
                    <a:pt x="2326022" y="845473"/>
                    <a:pt x="2318512" y="861994"/>
                  </a:cubicBezTo>
                  <a:cubicBezTo>
                    <a:pt x="2311002" y="878515"/>
                    <a:pt x="2279462" y="843971"/>
                    <a:pt x="2279462" y="830454"/>
                  </a:cubicBezTo>
                  <a:cubicBezTo>
                    <a:pt x="2279462" y="816937"/>
                    <a:pt x="2231489" y="828952"/>
                    <a:pt x="2237497" y="806424"/>
                  </a:cubicBezTo>
                  <a:cubicBezTo>
                    <a:pt x="2243505" y="783895"/>
                    <a:pt x="2182015" y="777887"/>
                    <a:pt x="2165494" y="777887"/>
                  </a:cubicBezTo>
                  <a:cubicBezTo>
                    <a:pt x="2148973" y="777887"/>
                    <a:pt x="2124942" y="791404"/>
                    <a:pt x="2127946" y="806424"/>
                  </a:cubicBezTo>
                  <a:cubicBezTo>
                    <a:pt x="2130950" y="821443"/>
                    <a:pt x="2109923" y="815435"/>
                    <a:pt x="2106919" y="798914"/>
                  </a:cubicBezTo>
                  <a:cubicBezTo>
                    <a:pt x="2103915" y="782393"/>
                    <a:pt x="2063452" y="816937"/>
                    <a:pt x="2051437" y="816937"/>
                  </a:cubicBezTo>
                  <a:cubicBezTo>
                    <a:pt x="2039421" y="816937"/>
                    <a:pt x="2058946" y="773382"/>
                    <a:pt x="2052938" y="759953"/>
                  </a:cubicBezTo>
                  <a:cubicBezTo>
                    <a:pt x="2046931" y="746435"/>
                    <a:pt x="2037919" y="741930"/>
                    <a:pt x="2028908" y="719489"/>
                  </a:cubicBezTo>
                  <a:cubicBezTo>
                    <a:pt x="2019896" y="696961"/>
                    <a:pt x="1974927" y="705972"/>
                    <a:pt x="1962912" y="719489"/>
                  </a:cubicBezTo>
                  <a:cubicBezTo>
                    <a:pt x="1950897" y="733007"/>
                    <a:pt x="1911935" y="726999"/>
                    <a:pt x="1890909" y="748026"/>
                  </a:cubicBezTo>
                  <a:cubicBezTo>
                    <a:pt x="1869882" y="769052"/>
                    <a:pt x="1892411" y="789991"/>
                    <a:pt x="1901422" y="797500"/>
                  </a:cubicBezTo>
                  <a:cubicBezTo>
                    <a:pt x="1910433" y="805010"/>
                    <a:pt x="1869882" y="817025"/>
                    <a:pt x="1883399" y="829041"/>
                  </a:cubicBezTo>
                  <a:cubicBezTo>
                    <a:pt x="1896916" y="841056"/>
                    <a:pt x="1917943" y="835048"/>
                    <a:pt x="1919445" y="854573"/>
                  </a:cubicBezTo>
                  <a:cubicBezTo>
                    <a:pt x="1920947" y="874098"/>
                    <a:pt x="1869970" y="848565"/>
                    <a:pt x="1862461" y="832044"/>
                  </a:cubicBezTo>
                  <a:cubicBezTo>
                    <a:pt x="1854951" y="815523"/>
                    <a:pt x="1865464" y="800504"/>
                    <a:pt x="1854951" y="788489"/>
                  </a:cubicBezTo>
                  <a:cubicBezTo>
                    <a:pt x="1844438" y="776474"/>
                    <a:pt x="1853449" y="761455"/>
                    <a:pt x="1872974" y="740516"/>
                  </a:cubicBezTo>
                  <a:cubicBezTo>
                    <a:pt x="1892499" y="719489"/>
                    <a:pt x="1907518" y="722493"/>
                    <a:pt x="1907518" y="710478"/>
                  </a:cubicBezTo>
                  <a:cubicBezTo>
                    <a:pt x="1907518" y="698463"/>
                    <a:pt x="1823499" y="698463"/>
                    <a:pt x="1774024" y="743520"/>
                  </a:cubicBezTo>
                  <a:cubicBezTo>
                    <a:pt x="1724461" y="788577"/>
                    <a:pt x="1739481" y="848565"/>
                    <a:pt x="1742484" y="860581"/>
                  </a:cubicBezTo>
                  <a:cubicBezTo>
                    <a:pt x="1745488" y="872596"/>
                    <a:pt x="1788955" y="866588"/>
                    <a:pt x="1814488" y="874098"/>
                  </a:cubicBezTo>
                  <a:cubicBezTo>
                    <a:pt x="1840020" y="881608"/>
                    <a:pt x="1826503" y="892121"/>
                    <a:pt x="1806978" y="889117"/>
                  </a:cubicBezTo>
                  <a:cubicBezTo>
                    <a:pt x="1787453" y="886113"/>
                    <a:pt x="1754500" y="880106"/>
                    <a:pt x="1756002" y="893623"/>
                  </a:cubicBezTo>
                  <a:cubicBezTo>
                    <a:pt x="1757503" y="907140"/>
                    <a:pt x="1798055" y="932673"/>
                    <a:pt x="1821997" y="926665"/>
                  </a:cubicBezTo>
                  <a:cubicBezTo>
                    <a:pt x="1846028" y="920657"/>
                    <a:pt x="1846028" y="920657"/>
                    <a:pt x="1856541" y="934175"/>
                  </a:cubicBezTo>
                  <a:cubicBezTo>
                    <a:pt x="1867055" y="947692"/>
                    <a:pt x="1895503" y="943186"/>
                    <a:pt x="1924039" y="944688"/>
                  </a:cubicBezTo>
                  <a:cubicBezTo>
                    <a:pt x="1952575" y="946190"/>
                    <a:pt x="1985529" y="956703"/>
                    <a:pt x="1999046" y="958205"/>
                  </a:cubicBezTo>
                  <a:cubicBezTo>
                    <a:pt x="2012563" y="959707"/>
                    <a:pt x="2029085" y="950696"/>
                    <a:pt x="2033590" y="943186"/>
                  </a:cubicBezTo>
                  <a:cubicBezTo>
                    <a:pt x="2038096" y="935676"/>
                    <a:pt x="2093579" y="955201"/>
                    <a:pt x="2110100" y="953699"/>
                  </a:cubicBezTo>
                  <a:cubicBezTo>
                    <a:pt x="2126621" y="952197"/>
                    <a:pt x="2116107" y="937178"/>
                    <a:pt x="2105594" y="932673"/>
                  </a:cubicBezTo>
                  <a:cubicBezTo>
                    <a:pt x="2095081" y="928167"/>
                    <a:pt x="2099586" y="908642"/>
                    <a:pt x="2113103" y="916152"/>
                  </a:cubicBezTo>
                  <a:cubicBezTo>
                    <a:pt x="2126621" y="923661"/>
                    <a:pt x="2149149" y="928167"/>
                    <a:pt x="2153655" y="941684"/>
                  </a:cubicBezTo>
                  <a:cubicBezTo>
                    <a:pt x="2157454" y="953169"/>
                    <a:pt x="2170176" y="947692"/>
                    <a:pt x="2171678" y="958205"/>
                  </a:cubicBezTo>
                  <a:cubicBezTo>
                    <a:pt x="2173180" y="968718"/>
                    <a:pt x="2221153" y="980734"/>
                    <a:pt x="2222655" y="992749"/>
                  </a:cubicBezTo>
                  <a:cubicBezTo>
                    <a:pt x="2224157" y="1004764"/>
                    <a:pt x="2176184" y="1010772"/>
                    <a:pt x="2189613" y="1021285"/>
                  </a:cubicBezTo>
                  <a:cubicBezTo>
                    <a:pt x="2203130" y="1031799"/>
                    <a:pt x="2224157" y="1007768"/>
                    <a:pt x="2242091" y="1006266"/>
                  </a:cubicBezTo>
                  <a:cubicBezTo>
                    <a:pt x="2260114" y="1004764"/>
                    <a:pt x="2260114" y="1045228"/>
                    <a:pt x="2273631" y="1039308"/>
                  </a:cubicBezTo>
                  <a:cubicBezTo>
                    <a:pt x="2292008" y="1031092"/>
                    <a:pt x="2306673" y="1046818"/>
                    <a:pt x="2324608" y="1072262"/>
                  </a:cubicBezTo>
                  <a:cubicBezTo>
                    <a:pt x="2342631" y="1097795"/>
                    <a:pt x="2323106" y="1121737"/>
                    <a:pt x="2324608" y="1130748"/>
                  </a:cubicBezTo>
                  <a:cubicBezTo>
                    <a:pt x="2326110" y="1139760"/>
                    <a:pt x="2360654" y="1136756"/>
                    <a:pt x="2380091" y="1126243"/>
                  </a:cubicBezTo>
                  <a:cubicBezTo>
                    <a:pt x="2399616" y="1115729"/>
                    <a:pt x="2417638" y="1138258"/>
                    <a:pt x="2432569" y="1151775"/>
                  </a:cubicBezTo>
                  <a:cubicBezTo>
                    <a:pt x="2447588" y="1165292"/>
                    <a:pt x="2377087" y="1187821"/>
                    <a:pt x="2383094" y="1175806"/>
                  </a:cubicBezTo>
                  <a:cubicBezTo>
                    <a:pt x="2389102" y="1163791"/>
                    <a:pt x="2341041" y="1127833"/>
                    <a:pt x="2297574" y="1144266"/>
                  </a:cubicBezTo>
                  <a:cubicBezTo>
                    <a:pt x="2254018" y="1160787"/>
                    <a:pt x="2284056" y="1186319"/>
                    <a:pt x="2288562" y="1201338"/>
                  </a:cubicBezTo>
                  <a:cubicBezTo>
                    <a:pt x="2293068" y="1216357"/>
                    <a:pt x="2249512" y="1231288"/>
                    <a:pt x="2209049" y="1217859"/>
                  </a:cubicBezTo>
                  <a:cubicBezTo>
                    <a:pt x="2168498" y="1204342"/>
                    <a:pt x="2180513" y="1226871"/>
                    <a:pt x="2164080" y="1226871"/>
                  </a:cubicBezTo>
                  <a:cubicBezTo>
                    <a:pt x="2147559" y="1226871"/>
                    <a:pt x="2129536" y="1252403"/>
                    <a:pt x="2144555" y="1268925"/>
                  </a:cubicBezTo>
                  <a:cubicBezTo>
                    <a:pt x="2159574" y="1285446"/>
                    <a:pt x="2192528" y="1270426"/>
                    <a:pt x="2219563" y="1271928"/>
                  </a:cubicBezTo>
                  <a:cubicBezTo>
                    <a:pt x="2246597" y="1273430"/>
                    <a:pt x="2249601" y="1280940"/>
                    <a:pt x="2252605" y="1265921"/>
                  </a:cubicBezTo>
                  <a:cubicBezTo>
                    <a:pt x="2255608" y="1250901"/>
                    <a:pt x="2284145" y="1258411"/>
                    <a:pt x="2303581" y="1262917"/>
                  </a:cubicBezTo>
                  <a:cubicBezTo>
                    <a:pt x="2323106" y="1267422"/>
                    <a:pt x="2318600" y="1294457"/>
                    <a:pt x="2342631" y="1297461"/>
                  </a:cubicBezTo>
                  <a:cubicBezTo>
                    <a:pt x="2366662" y="1300465"/>
                    <a:pt x="2347137" y="1324495"/>
                    <a:pt x="2362156" y="1341016"/>
                  </a:cubicBezTo>
                  <a:cubicBezTo>
                    <a:pt x="2377175" y="1357537"/>
                    <a:pt x="2425148" y="1348526"/>
                    <a:pt x="2443171" y="1366549"/>
                  </a:cubicBezTo>
                  <a:cubicBezTo>
                    <a:pt x="2461194" y="1384572"/>
                    <a:pt x="2537526" y="1420441"/>
                    <a:pt x="2548216" y="1407012"/>
                  </a:cubicBezTo>
                  <a:cubicBezTo>
                    <a:pt x="2560232" y="1391993"/>
                    <a:pt x="2482221" y="1322993"/>
                    <a:pt x="2459692" y="1316986"/>
                  </a:cubicBezTo>
                  <a:cubicBezTo>
                    <a:pt x="2437163" y="1310978"/>
                    <a:pt x="2482221" y="1303468"/>
                    <a:pt x="2510669" y="1325997"/>
                  </a:cubicBezTo>
                  <a:cubicBezTo>
                    <a:pt x="2539205" y="1348526"/>
                    <a:pt x="2581170" y="1359039"/>
                    <a:pt x="2602197" y="1332005"/>
                  </a:cubicBezTo>
                  <a:cubicBezTo>
                    <a:pt x="2623224" y="1304970"/>
                    <a:pt x="2584174" y="1312480"/>
                    <a:pt x="2584174" y="1293043"/>
                  </a:cubicBezTo>
                  <a:cubicBezTo>
                    <a:pt x="2584174" y="1273519"/>
                    <a:pt x="2570657" y="1246484"/>
                    <a:pt x="2549630" y="1246484"/>
                  </a:cubicBezTo>
                  <a:cubicBezTo>
                    <a:pt x="2528603" y="1246484"/>
                    <a:pt x="2474623" y="1204431"/>
                    <a:pt x="2494148" y="1195507"/>
                  </a:cubicBezTo>
                  <a:cubicBezTo>
                    <a:pt x="2513672" y="1186496"/>
                    <a:pt x="2488140" y="1174481"/>
                    <a:pt x="2503159" y="1157960"/>
                  </a:cubicBezTo>
                  <a:cubicBezTo>
                    <a:pt x="2518267" y="1141262"/>
                    <a:pt x="2533286" y="1172802"/>
                    <a:pt x="2551309" y="1174304"/>
                  </a:cubicBezTo>
                  <a:close/>
                  <a:moveTo>
                    <a:pt x="2234670" y="1102301"/>
                  </a:moveTo>
                  <a:cubicBezTo>
                    <a:pt x="2252693" y="1099297"/>
                    <a:pt x="2249336" y="1071555"/>
                    <a:pt x="2239176" y="1057331"/>
                  </a:cubicBezTo>
                  <a:cubicBezTo>
                    <a:pt x="2231666" y="1046818"/>
                    <a:pt x="2212141" y="1045316"/>
                    <a:pt x="2195709" y="1046818"/>
                  </a:cubicBezTo>
                  <a:cubicBezTo>
                    <a:pt x="2179188" y="1048320"/>
                    <a:pt x="2150740" y="1073852"/>
                    <a:pt x="2165670" y="1099297"/>
                  </a:cubicBezTo>
                  <a:cubicBezTo>
                    <a:pt x="2180689" y="1124741"/>
                    <a:pt x="2216735" y="1105216"/>
                    <a:pt x="2234670" y="1102301"/>
                  </a:cubicBezTo>
                  <a:close/>
                  <a:moveTo>
                    <a:pt x="2047107" y="712156"/>
                  </a:moveTo>
                  <a:cubicBezTo>
                    <a:pt x="2038096" y="731681"/>
                    <a:pt x="2066633" y="731681"/>
                    <a:pt x="2068134" y="754210"/>
                  </a:cubicBezTo>
                  <a:cubicBezTo>
                    <a:pt x="2069636" y="776739"/>
                    <a:pt x="2098173" y="784248"/>
                    <a:pt x="2119199" y="770731"/>
                  </a:cubicBezTo>
                  <a:cubicBezTo>
                    <a:pt x="2140226" y="757214"/>
                    <a:pt x="2200214" y="774707"/>
                    <a:pt x="2200214" y="757214"/>
                  </a:cubicBezTo>
                  <a:cubicBezTo>
                    <a:pt x="2200214" y="740693"/>
                    <a:pt x="2137222" y="710655"/>
                    <a:pt x="2114694" y="715160"/>
                  </a:cubicBezTo>
                  <a:cubicBezTo>
                    <a:pt x="2092165" y="719666"/>
                    <a:pt x="2056119" y="692632"/>
                    <a:pt x="2047107" y="712156"/>
                  </a:cubicBezTo>
                  <a:close/>
                  <a:moveTo>
                    <a:pt x="2609795" y="1989048"/>
                  </a:moveTo>
                  <a:cubicBezTo>
                    <a:pt x="2612799" y="2001063"/>
                    <a:pt x="2699821" y="2037020"/>
                    <a:pt x="2702825" y="2020588"/>
                  </a:cubicBezTo>
                  <a:cubicBezTo>
                    <a:pt x="2705829" y="2004067"/>
                    <a:pt x="2607233" y="1978711"/>
                    <a:pt x="2609795" y="1989048"/>
                  </a:cubicBezTo>
                  <a:close/>
                  <a:moveTo>
                    <a:pt x="2990397" y="2078544"/>
                  </a:moveTo>
                  <a:cubicBezTo>
                    <a:pt x="2984390" y="2089587"/>
                    <a:pt x="2975378" y="2070504"/>
                    <a:pt x="2988454" y="2060521"/>
                  </a:cubicBezTo>
                  <a:cubicBezTo>
                    <a:pt x="3001441" y="2050538"/>
                    <a:pt x="2986422" y="2046562"/>
                    <a:pt x="2974407" y="2052570"/>
                  </a:cubicBezTo>
                  <a:cubicBezTo>
                    <a:pt x="2962391" y="2058577"/>
                    <a:pt x="2965395" y="2025535"/>
                    <a:pt x="2976438" y="2019528"/>
                  </a:cubicBezTo>
                  <a:cubicBezTo>
                    <a:pt x="2987482" y="2013520"/>
                    <a:pt x="2949404" y="2001505"/>
                    <a:pt x="2949404" y="2012548"/>
                  </a:cubicBezTo>
                  <a:cubicBezTo>
                    <a:pt x="2949404" y="2023592"/>
                    <a:pt x="2922370" y="2016524"/>
                    <a:pt x="2919366" y="2006540"/>
                  </a:cubicBezTo>
                  <a:cubicBezTo>
                    <a:pt x="2916362" y="1996557"/>
                    <a:pt x="2897367" y="1993553"/>
                    <a:pt x="2904346" y="1986574"/>
                  </a:cubicBezTo>
                  <a:cubicBezTo>
                    <a:pt x="2911326" y="1979594"/>
                    <a:pt x="2881376" y="1975530"/>
                    <a:pt x="2878372" y="1987546"/>
                  </a:cubicBezTo>
                  <a:cubicBezTo>
                    <a:pt x="2875368" y="1999561"/>
                    <a:pt x="2866357" y="1979594"/>
                    <a:pt x="2881376" y="1963515"/>
                  </a:cubicBezTo>
                  <a:cubicBezTo>
                    <a:pt x="2896395" y="1947524"/>
                    <a:pt x="2891359" y="1933565"/>
                    <a:pt x="2905407" y="1925525"/>
                  </a:cubicBezTo>
                  <a:cubicBezTo>
                    <a:pt x="2919366" y="1917486"/>
                    <a:pt x="2904435" y="1908563"/>
                    <a:pt x="2889416" y="1914570"/>
                  </a:cubicBezTo>
                  <a:cubicBezTo>
                    <a:pt x="2874397" y="1920578"/>
                    <a:pt x="2834375" y="1975619"/>
                    <a:pt x="2834375" y="1990638"/>
                  </a:cubicBezTo>
                  <a:cubicBezTo>
                    <a:pt x="2834375" y="2005657"/>
                    <a:pt x="2833315" y="2023680"/>
                    <a:pt x="2819356" y="2022620"/>
                  </a:cubicBezTo>
                  <a:cubicBezTo>
                    <a:pt x="2805309" y="2021648"/>
                    <a:pt x="2789318" y="2034635"/>
                    <a:pt x="2800361" y="2042675"/>
                  </a:cubicBezTo>
                  <a:cubicBezTo>
                    <a:pt x="2811316" y="2050714"/>
                    <a:pt x="2771295" y="2073420"/>
                    <a:pt x="2790378" y="2083668"/>
                  </a:cubicBezTo>
                  <a:cubicBezTo>
                    <a:pt x="2803365" y="2090648"/>
                    <a:pt x="2824392" y="2080664"/>
                    <a:pt x="2842415" y="2082608"/>
                  </a:cubicBezTo>
                  <a:cubicBezTo>
                    <a:pt x="2860438" y="2084640"/>
                    <a:pt x="2875457" y="2085612"/>
                    <a:pt x="2890476" y="2074657"/>
                  </a:cubicBezTo>
                  <a:cubicBezTo>
                    <a:pt x="2905495" y="2063613"/>
                    <a:pt x="2905495" y="2084640"/>
                    <a:pt x="2921486" y="2082608"/>
                  </a:cubicBezTo>
                  <a:cubicBezTo>
                    <a:pt x="2937477" y="2080576"/>
                    <a:pt x="2912475" y="2095595"/>
                    <a:pt x="2913446" y="2106639"/>
                  </a:cubicBezTo>
                  <a:cubicBezTo>
                    <a:pt x="2914418" y="2117682"/>
                    <a:pt x="2930409" y="2100631"/>
                    <a:pt x="2942424" y="2094623"/>
                  </a:cubicBezTo>
                  <a:cubicBezTo>
                    <a:pt x="2954440" y="2088616"/>
                    <a:pt x="2969459" y="2094623"/>
                    <a:pt x="2963451" y="2104607"/>
                  </a:cubicBezTo>
                  <a:cubicBezTo>
                    <a:pt x="2957444" y="2114590"/>
                    <a:pt x="2996493" y="2124573"/>
                    <a:pt x="3005505" y="2108582"/>
                  </a:cubicBezTo>
                  <a:cubicBezTo>
                    <a:pt x="3014428" y="2092591"/>
                    <a:pt x="2996405" y="2067589"/>
                    <a:pt x="2990397" y="2078544"/>
                  </a:cubicBezTo>
                  <a:close/>
                  <a:moveTo>
                    <a:pt x="278384" y="1802810"/>
                  </a:moveTo>
                  <a:cubicBezTo>
                    <a:pt x="251350" y="1817211"/>
                    <a:pt x="316285" y="1885681"/>
                    <a:pt x="329802" y="1877022"/>
                  </a:cubicBezTo>
                  <a:cubicBezTo>
                    <a:pt x="339079" y="1871103"/>
                    <a:pt x="313723" y="1842390"/>
                    <a:pt x="313723" y="1824721"/>
                  </a:cubicBezTo>
                  <a:cubicBezTo>
                    <a:pt x="313812" y="1807051"/>
                    <a:pt x="305419" y="1788498"/>
                    <a:pt x="278384" y="1802810"/>
                  </a:cubicBezTo>
                  <a:close/>
                  <a:moveTo>
                    <a:pt x="2750798" y="2145070"/>
                  </a:moveTo>
                  <a:cubicBezTo>
                    <a:pt x="2740285" y="2146572"/>
                    <a:pt x="2748589" y="2130051"/>
                    <a:pt x="2750003" y="2121834"/>
                  </a:cubicBezTo>
                  <a:cubicBezTo>
                    <a:pt x="2751505" y="2113530"/>
                    <a:pt x="2727474" y="2125545"/>
                    <a:pt x="2726768" y="2135352"/>
                  </a:cubicBezTo>
                  <a:cubicBezTo>
                    <a:pt x="2725972" y="2145070"/>
                    <a:pt x="2709540" y="2148869"/>
                    <a:pt x="2709540" y="2154877"/>
                  </a:cubicBezTo>
                  <a:cubicBezTo>
                    <a:pt x="2709540" y="2172369"/>
                    <a:pt x="2707242" y="2163093"/>
                    <a:pt x="2695315" y="2169101"/>
                  </a:cubicBezTo>
                  <a:cubicBezTo>
                    <a:pt x="2683300" y="2175108"/>
                    <a:pt x="2636829" y="2169101"/>
                    <a:pt x="2635328" y="2158587"/>
                  </a:cubicBezTo>
                  <a:cubicBezTo>
                    <a:pt x="2633825" y="2148074"/>
                    <a:pt x="2600077" y="2142861"/>
                    <a:pt x="2598575" y="2128549"/>
                  </a:cubicBezTo>
                  <a:cubicBezTo>
                    <a:pt x="2597073" y="2114325"/>
                    <a:pt x="2580552" y="2109819"/>
                    <a:pt x="2594069" y="2094093"/>
                  </a:cubicBezTo>
                  <a:cubicBezTo>
                    <a:pt x="2607586" y="2078279"/>
                    <a:pt x="2591772" y="2070858"/>
                    <a:pt x="2579050" y="2082785"/>
                  </a:cubicBezTo>
                  <a:cubicBezTo>
                    <a:pt x="2566328" y="2094800"/>
                    <a:pt x="2558818" y="2076070"/>
                    <a:pt x="2576046" y="2069267"/>
                  </a:cubicBezTo>
                  <a:cubicBezTo>
                    <a:pt x="2593274" y="2062465"/>
                    <a:pt x="2625521" y="2055750"/>
                    <a:pt x="2609088" y="2025712"/>
                  </a:cubicBezTo>
                  <a:cubicBezTo>
                    <a:pt x="2592567" y="1995762"/>
                    <a:pt x="2489024" y="2034723"/>
                    <a:pt x="2462784" y="2049742"/>
                  </a:cubicBezTo>
                  <a:cubicBezTo>
                    <a:pt x="2436545" y="2064762"/>
                    <a:pt x="2403503" y="2112735"/>
                    <a:pt x="2389279" y="2112735"/>
                  </a:cubicBezTo>
                  <a:cubicBezTo>
                    <a:pt x="2375055" y="2112735"/>
                    <a:pt x="2414016" y="2087202"/>
                    <a:pt x="2420024" y="2077484"/>
                  </a:cubicBezTo>
                  <a:cubicBezTo>
                    <a:pt x="2426031" y="2067677"/>
                    <a:pt x="2418522" y="2057959"/>
                    <a:pt x="2426738" y="2061758"/>
                  </a:cubicBezTo>
                  <a:cubicBezTo>
                    <a:pt x="2435043" y="2065468"/>
                    <a:pt x="2458278" y="2029511"/>
                    <a:pt x="2474004" y="2017496"/>
                  </a:cubicBezTo>
                  <a:cubicBezTo>
                    <a:pt x="2489730" y="2005480"/>
                    <a:pt x="2507046" y="2016789"/>
                    <a:pt x="2509255" y="2006982"/>
                  </a:cubicBezTo>
                  <a:cubicBezTo>
                    <a:pt x="2511552" y="1997264"/>
                    <a:pt x="2518973" y="1990461"/>
                    <a:pt x="2533993" y="1976944"/>
                  </a:cubicBezTo>
                  <a:cubicBezTo>
                    <a:pt x="2549012" y="1963427"/>
                    <a:pt x="2728269" y="1965635"/>
                    <a:pt x="2745585" y="1966431"/>
                  </a:cubicBezTo>
                  <a:cubicBezTo>
                    <a:pt x="2762813" y="1967226"/>
                    <a:pt x="2796650" y="1943902"/>
                    <a:pt x="2806369" y="1928883"/>
                  </a:cubicBezTo>
                  <a:cubicBezTo>
                    <a:pt x="2816087" y="1913864"/>
                    <a:pt x="2828898" y="1913864"/>
                    <a:pt x="2852928" y="1915366"/>
                  </a:cubicBezTo>
                  <a:cubicBezTo>
                    <a:pt x="2876959" y="1916867"/>
                    <a:pt x="2888179" y="1895134"/>
                    <a:pt x="2900194" y="1886829"/>
                  </a:cubicBezTo>
                  <a:cubicBezTo>
                    <a:pt x="2912210" y="1878613"/>
                    <a:pt x="2907704" y="1874814"/>
                    <a:pt x="2897190" y="1872605"/>
                  </a:cubicBezTo>
                  <a:cubicBezTo>
                    <a:pt x="2886677" y="1870308"/>
                    <a:pt x="2876959" y="1863594"/>
                    <a:pt x="2887472" y="1862887"/>
                  </a:cubicBezTo>
                  <a:cubicBezTo>
                    <a:pt x="2897985" y="1862180"/>
                    <a:pt x="2903198" y="1856172"/>
                    <a:pt x="2907704" y="1842655"/>
                  </a:cubicBezTo>
                  <a:cubicBezTo>
                    <a:pt x="2912210" y="1829138"/>
                    <a:pt x="2903993" y="1835146"/>
                    <a:pt x="2889681" y="1816416"/>
                  </a:cubicBezTo>
                  <a:cubicBezTo>
                    <a:pt x="2875457" y="1797686"/>
                    <a:pt x="2867947" y="1822424"/>
                    <a:pt x="2853723" y="1820922"/>
                  </a:cubicBezTo>
                  <a:cubicBezTo>
                    <a:pt x="2839499" y="1819420"/>
                    <a:pt x="2863442" y="1801397"/>
                    <a:pt x="2851426" y="1793887"/>
                  </a:cubicBezTo>
                  <a:cubicBezTo>
                    <a:pt x="2839411" y="1786378"/>
                    <a:pt x="2816882" y="1791679"/>
                    <a:pt x="2798948" y="1806609"/>
                  </a:cubicBezTo>
                  <a:cubicBezTo>
                    <a:pt x="2780925" y="1821628"/>
                    <a:pt x="2782427" y="1805814"/>
                    <a:pt x="2766701" y="1820833"/>
                  </a:cubicBezTo>
                  <a:cubicBezTo>
                    <a:pt x="2750975" y="1835852"/>
                    <a:pt x="2750975" y="1813324"/>
                    <a:pt x="2758484" y="1807316"/>
                  </a:cubicBezTo>
                  <a:cubicBezTo>
                    <a:pt x="2765994" y="1801308"/>
                    <a:pt x="2771295" y="1808023"/>
                    <a:pt x="2778009" y="1799100"/>
                  </a:cubicBezTo>
                  <a:cubicBezTo>
                    <a:pt x="2784812" y="1790088"/>
                    <a:pt x="2791526" y="1799100"/>
                    <a:pt x="2808754" y="1787791"/>
                  </a:cubicBezTo>
                  <a:cubicBezTo>
                    <a:pt x="2825982" y="1776571"/>
                    <a:pt x="2841001" y="1781784"/>
                    <a:pt x="2846302" y="1773567"/>
                  </a:cubicBezTo>
                  <a:cubicBezTo>
                    <a:pt x="2851515" y="1765351"/>
                    <a:pt x="2837997" y="1754042"/>
                    <a:pt x="2821565" y="1757841"/>
                  </a:cubicBezTo>
                  <a:cubicBezTo>
                    <a:pt x="2805044" y="1761640"/>
                    <a:pt x="2793824" y="1735313"/>
                    <a:pt x="2783310" y="1742822"/>
                  </a:cubicBezTo>
                  <a:cubicBezTo>
                    <a:pt x="2772797" y="1750332"/>
                    <a:pt x="2775094" y="1731602"/>
                    <a:pt x="2763078" y="1739112"/>
                  </a:cubicBezTo>
                  <a:cubicBezTo>
                    <a:pt x="2751063" y="1746621"/>
                    <a:pt x="2744349" y="1736903"/>
                    <a:pt x="2739048" y="1722591"/>
                  </a:cubicBezTo>
                  <a:cubicBezTo>
                    <a:pt x="2733747" y="1708367"/>
                    <a:pt x="2701500" y="1685043"/>
                    <a:pt x="2682063" y="1679123"/>
                  </a:cubicBezTo>
                  <a:cubicBezTo>
                    <a:pt x="2662539" y="1673116"/>
                    <a:pt x="2675349" y="1662602"/>
                    <a:pt x="2685774" y="1670112"/>
                  </a:cubicBezTo>
                  <a:cubicBezTo>
                    <a:pt x="2696287" y="1677622"/>
                    <a:pt x="2708303" y="1662602"/>
                    <a:pt x="2712808" y="1655093"/>
                  </a:cubicBezTo>
                  <a:cubicBezTo>
                    <a:pt x="2717314" y="1647583"/>
                    <a:pt x="2705299" y="1640869"/>
                    <a:pt x="2699291" y="1640074"/>
                  </a:cubicBezTo>
                  <a:cubicBezTo>
                    <a:pt x="2693284" y="1639279"/>
                    <a:pt x="2693284" y="1629560"/>
                    <a:pt x="2694785" y="1622051"/>
                  </a:cubicBezTo>
                  <a:cubicBezTo>
                    <a:pt x="2696287" y="1614541"/>
                    <a:pt x="2673759" y="1604735"/>
                    <a:pt x="2673052" y="1597313"/>
                  </a:cubicBezTo>
                  <a:cubicBezTo>
                    <a:pt x="2672257" y="1589804"/>
                    <a:pt x="2659535" y="1584591"/>
                    <a:pt x="2660330" y="1577788"/>
                  </a:cubicBezTo>
                  <a:cubicBezTo>
                    <a:pt x="2661125" y="1571074"/>
                    <a:pt x="2647608" y="1561267"/>
                    <a:pt x="2647608" y="1552256"/>
                  </a:cubicBezTo>
                  <a:cubicBezTo>
                    <a:pt x="2647608" y="1543244"/>
                    <a:pt x="2625079" y="1525222"/>
                    <a:pt x="2624372" y="1514708"/>
                  </a:cubicBezTo>
                  <a:cubicBezTo>
                    <a:pt x="2623666" y="1504195"/>
                    <a:pt x="2611650" y="1496685"/>
                    <a:pt x="2607145" y="1483963"/>
                  </a:cubicBezTo>
                  <a:cubicBezTo>
                    <a:pt x="2602639" y="1471241"/>
                    <a:pt x="2596631" y="1477249"/>
                    <a:pt x="2592125" y="1495183"/>
                  </a:cubicBezTo>
                  <a:cubicBezTo>
                    <a:pt x="2587620" y="1513206"/>
                    <a:pt x="2571894" y="1512499"/>
                    <a:pt x="2576399" y="1518419"/>
                  </a:cubicBezTo>
                  <a:cubicBezTo>
                    <a:pt x="2585676" y="1530787"/>
                    <a:pt x="2578608" y="1531141"/>
                    <a:pt x="2571894" y="1538650"/>
                  </a:cubicBezTo>
                  <a:cubicBezTo>
                    <a:pt x="2565179" y="1546160"/>
                    <a:pt x="2576399" y="1557380"/>
                    <a:pt x="2565179" y="1557380"/>
                  </a:cubicBezTo>
                  <a:cubicBezTo>
                    <a:pt x="2553959" y="1557380"/>
                    <a:pt x="2559172" y="1580616"/>
                    <a:pt x="2553164" y="1570102"/>
                  </a:cubicBezTo>
                  <a:cubicBezTo>
                    <a:pt x="2547156" y="1559589"/>
                    <a:pt x="2532932" y="1562593"/>
                    <a:pt x="2532932" y="1573106"/>
                  </a:cubicBezTo>
                  <a:cubicBezTo>
                    <a:pt x="2532932" y="1583619"/>
                    <a:pt x="2508902" y="1593338"/>
                    <a:pt x="2499183" y="1592631"/>
                  </a:cubicBezTo>
                  <a:cubicBezTo>
                    <a:pt x="2489465" y="1591836"/>
                    <a:pt x="2489465" y="1571604"/>
                    <a:pt x="2481160" y="1577612"/>
                  </a:cubicBezTo>
                  <a:cubicBezTo>
                    <a:pt x="2472944" y="1583619"/>
                    <a:pt x="2474446" y="1560384"/>
                    <a:pt x="2461636" y="1561091"/>
                  </a:cubicBezTo>
                  <a:cubicBezTo>
                    <a:pt x="2448914" y="1561798"/>
                    <a:pt x="2439902" y="1560296"/>
                    <a:pt x="2443613" y="1549075"/>
                  </a:cubicBezTo>
                  <a:cubicBezTo>
                    <a:pt x="2447323" y="1537855"/>
                    <a:pt x="2421879" y="1532554"/>
                    <a:pt x="2430095" y="1525840"/>
                  </a:cubicBezTo>
                  <a:cubicBezTo>
                    <a:pt x="2438312" y="1519125"/>
                    <a:pt x="2427887" y="1507110"/>
                    <a:pt x="2426385" y="1487585"/>
                  </a:cubicBezTo>
                  <a:cubicBezTo>
                    <a:pt x="2424883" y="1468060"/>
                    <a:pt x="2437605" y="1466559"/>
                    <a:pt x="2437605" y="1459049"/>
                  </a:cubicBezTo>
                  <a:cubicBezTo>
                    <a:pt x="2437605" y="1451539"/>
                    <a:pt x="2428594" y="1451539"/>
                    <a:pt x="2419582" y="1457547"/>
                  </a:cubicBezTo>
                  <a:cubicBezTo>
                    <a:pt x="2410571" y="1463466"/>
                    <a:pt x="2410571" y="1449331"/>
                    <a:pt x="2400852" y="1450038"/>
                  </a:cubicBezTo>
                  <a:cubicBezTo>
                    <a:pt x="2391134" y="1450744"/>
                    <a:pt x="2361802" y="1449331"/>
                    <a:pt x="2360389" y="1435814"/>
                  </a:cubicBezTo>
                  <a:cubicBezTo>
                    <a:pt x="2358887" y="1422296"/>
                    <a:pt x="2349169" y="1429099"/>
                    <a:pt x="2344663" y="1416289"/>
                  </a:cubicBezTo>
                  <a:cubicBezTo>
                    <a:pt x="2340157" y="1403567"/>
                    <a:pt x="2328142" y="1413285"/>
                    <a:pt x="2328142" y="1404273"/>
                  </a:cubicBezTo>
                  <a:cubicBezTo>
                    <a:pt x="2328142" y="1395262"/>
                    <a:pt x="2322841" y="1391551"/>
                    <a:pt x="2313918" y="1390756"/>
                  </a:cubicBezTo>
                  <a:cubicBezTo>
                    <a:pt x="2304907" y="1389961"/>
                    <a:pt x="2301903" y="1380243"/>
                    <a:pt x="2289887" y="1378741"/>
                  </a:cubicBezTo>
                  <a:cubicBezTo>
                    <a:pt x="2277872" y="1377239"/>
                    <a:pt x="2262853" y="1386957"/>
                    <a:pt x="2256139" y="1389961"/>
                  </a:cubicBezTo>
                  <a:cubicBezTo>
                    <a:pt x="2249424" y="1392965"/>
                    <a:pt x="2232108" y="1379448"/>
                    <a:pt x="2225394" y="1384748"/>
                  </a:cubicBezTo>
                  <a:cubicBezTo>
                    <a:pt x="2218679" y="1389961"/>
                    <a:pt x="2217177" y="1381038"/>
                    <a:pt x="2198359" y="1375737"/>
                  </a:cubicBezTo>
                  <a:cubicBezTo>
                    <a:pt x="2179629" y="1370436"/>
                    <a:pt x="2154804" y="1368934"/>
                    <a:pt x="2153302" y="1375737"/>
                  </a:cubicBezTo>
                  <a:cubicBezTo>
                    <a:pt x="2151800" y="1382451"/>
                    <a:pt x="2136781" y="1384748"/>
                    <a:pt x="2139078" y="1400474"/>
                  </a:cubicBezTo>
                  <a:cubicBezTo>
                    <a:pt x="2141286" y="1416200"/>
                    <a:pt x="2157101" y="1413196"/>
                    <a:pt x="2160811" y="1423710"/>
                  </a:cubicBezTo>
                  <a:cubicBezTo>
                    <a:pt x="2164522" y="1434223"/>
                    <a:pt x="2153302" y="1430424"/>
                    <a:pt x="2152507" y="1440231"/>
                  </a:cubicBezTo>
                  <a:cubicBezTo>
                    <a:pt x="2151800" y="1449949"/>
                    <a:pt x="2141993" y="1449242"/>
                    <a:pt x="2141993" y="1455957"/>
                  </a:cubicBezTo>
                  <a:cubicBezTo>
                    <a:pt x="2141993" y="1462760"/>
                    <a:pt x="2148708" y="1461258"/>
                    <a:pt x="2152507" y="1474687"/>
                  </a:cubicBezTo>
                  <a:cubicBezTo>
                    <a:pt x="2156306" y="1488204"/>
                    <a:pt x="2163727" y="1487409"/>
                    <a:pt x="2166024" y="1505432"/>
                  </a:cubicBezTo>
                  <a:cubicBezTo>
                    <a:pt x="2168233" y="1523455"/>
                    <a:pt x="2160016" y="1519656"/>
                    <a:pt x="2152507" y="1521953"/>
                  </a:cubicBezTo>
                  <a:cubicBezTo>
                    <a:pt x="2144997" y="1524161"/>
                    <a:pt x="2153302" y="1533173"/>
                    <a:pt x="2142788" y="1545188"/>
                  </a:cubicBezTo>
                  <a:cubicBezTo>
                    <a:pt x="2132275" y="1557203"/>
                    <a:pt x="2123263" y="1569925"/>
                    <a:pt x="2131568" y="1577435"/>
                  </a:cubicBezTo>
                  <a:cubicBezTo>
                    <a:pt x="2139873" y="1584945"/>
                    <a:pt x="2170618" y="1597667"/>
                    <a:pt x="2182633" y="1617987"/>
                  </a:cubicBezTo>
                  <a:cubicBezTo>
                    <a:pt x="2194649" y="1638218"/>
                    <a:pt x="2193853" y="1669759"/>
                    <a:pt x="2190143" y="1692287"/>
                  </a:cubicBezTo>
                  <a:cubicBezTo>
                    <a:pt x="2186344" y="1714816"/>
                    <a:pt x="2160900" y="1720028"/>
                    <a:pt x="2142081" y="1739553"/>
                  </a:cubicBezTo>
                  <a:cubicBezTo>
                    <a:pt x="2123352" y="1759078"/>
                    <a:pt x="2103827" y="1756074"/>
                    <a:pt x="2094816" y="1756781"/>
                  </a:cubicBezTo>
                  <a:cubicBezTo>
                    <a:pt x="2085804" y="1757576"/>
                    <a:pt x="2091105" y="1775511"/>
                    <a:pt x="2103827" y="1789823"/>
                  </a:cubicBezTo>
                  <a:cubicBezTo>
                    <a:pt x="2116549" y="1804047"/>
                    <a:pt x="2106124" y="1808553"/>
                    <a:pt x="2112838" y="1823572"/>
                  </a:cubicBezTo>
                  <a:cubicBezTo>
                    <a:pt x="2119553" y="1838591"/>
                    <a:pt x="2112838" y="1850607"/>
                    <a:pt x="2122557" y="1864124"/>
                  </a:cubicBezTo>
                  <a:cubicBezTo>
                    <a:pt x="2132363" y="1877641"/>
                    <a:pt x="2126267" y="1882853"/>
                    <a:pt x="2115047" y="1892660"/>
                  </a:cubicBezTo>
                  <a:cubicBezTo>
                    <a:pt x="2103827" y="1902378"/>
                    <a:pt x="2119553" y="1897166"/>
                    <a:pt x="2120260" y="1909888"/>
                  </a:cubicBezTo>
                  <a:cubicBezTo>
                    <a:pt x="2121055" y="1922610"/>
                    <a:pt x="2115047" y="1915101"/>
                    <a:pt x="2105241" y="1908386"/>
                  </a:cubicBezTo>
                  <a:cubicBezTo>
                    <a:pt x="2095522" y="1901672"/>
                    <a:pt x="2086511" y="1921108"/>
                    <a:pt x="2086511" y="1929413"/>
                  </a:cubicBezTo>
                  <a:cubicBezTo>
                    <a:pt x="2086511" y="1937718"/>
                    <a:pt x="2063275" y="1918193"/>
                    <a:pt x="2057974" y="1918899"/>
                  </a:cubicBezTo>
                  <a:cubicBezTo>
                    <a:pt x="2052762" y="1919694"/>
                    <a:pt x="2059476" y="1906177"/>
                    <a:pt x="2045959" y="1895664"/>
                  </a:cubicBezTo>
                  <a:cubicBezTo>
                    <a:pt x="2032442" y="1885151"/>
                    <a:pt x="2021929" y="1882942"/>
                    <a:pt x="2021929" y="1872428"/>
                  </a:cubicBezTo>
                  <a:cubicBezTo>
                    <a:pt x="2021929" y="1861915"/>
                    <a:pt x="1998693" y="1854405"/>
                    <a:pt x="1998693" y="1842390"/>
                  </a:cubicBezTo>
                  <a:cubicBezTo>
                    <a:pt x="1998693" y="1830375"/>
                    <a:pt x="2001697" y="1799630"/>
                    <a:pt x="1996396" y="1790618"/>
                  </a:cubicBezTo>
                  <a:cubicBezTo>
                    <a:pt x="1991183" y="1781607"/>
                    <a:pt x="1995601" y="1771889"/>
                    <a:pt x="2000107" y="1763584"/>
                  </a:cubicBezTo>
                  <a:cubicBezTo>
                    <a:pt x="2004612" y="1755279"/>
                    <a:pt x="1994894" y="1742557"/>
                    <a:pt x="1981377" y="1742557"/>
                  </a:cubicBezTo>
                  <a:cubicBezTo>
                    <a:pt x="1967859" y="1742557"/>
                    <a:pt x="1949130" y="1738051"/>
                    <a:pt x="1930400" y="1739553"/>
                  </a:cubicBezTo>
                  <a:cubicBezTo>
                    <a:pt x="1911670" y="1741055"/>
                    <a:pt x="1901157" y="1738051"/>
                    <a:pt x="1895149" y="1732839"/>
                  </a:cubicBezTo>
                  <a:cubicBezTo>
                    <a:pt x="1889142" y="1727626"/>
                    <a:pt x="1871914" y="1716318"/>
                    <a:pt x="1848678" y="1710310"/>
                  </a:cubicBezTo>
                  <a:cubicBezTo>
                    <a:pt x="1825443" y="1704303"/>
                    <a:pt x="1814929" y="1692287"/>
                    <a:pt x="1812633" y="1685573"/>
                  </a:cubicBezTo>
                  <a:cubicBezTo>
                    <a:pt x="1810424" y="1678770"/>
                    <a:pt x="1787100" y="1673557"/>
                    <a:pt x="1781887" y="1666843"/>
                  </a:cubicBezTo>
                  <a:cubicBezTo>
                    <a:pt x="1776675" y="1660040"/>
                    <a:pt x="1754146" y="1656330"/>
                    <a:pt x="1745135" y="1657832"/>
                  </a:cubicBezTo>
                  <a:cubicBezTo>
                    <a:pt x="1736123" y="1659333"/>
                    <a:pt x="1713594" y="1639014"/>
                    <a:pt x="1700166" y="1639809"/>
                  </a:cubicBezTo>
                  <a:cubicBezTo>
                    <a:pt x="1686648" y="1640604"/>
                    <a:pt x="1655108" y="1654033"/>
                    <a:pt x="1649896" y="1654828"/>
                  </a:cubicBezTo>
                  <a:cubicBezTo>
                    <a:pt x="1644595" y="1655623"/>
                    <a:pt x="1650691" y="1643608"/>
                    <a:pt x="1654402" y="1638307"/>
                  </a:cubicBezTo>
                  <a:cubicBezTo>
                    <a:pt x="1658200" y="1633006"/>
                    <a:pt x="1643181" y="1610566"/>
                    <a:pt x="1639382" y="1595546"/>
                  </a:cubicBezTo>
                  <a:cubicBezTo>
                    <a:pt x="1635672" y="1580527"/>
                    <a:pt x="1630371" y="1564006"/>
                    <a:pt x="1614645" y="1566303"/>
                  </a:cubicBezTo>
                  <a:cubicBezTo>
                    <a:pt x="1598919" y="1568512"/>
                    <a:pt x="1581603" y="1560296"/>
                    <a:pt x="1577097" y="1557292"/>
                  </a:cubicBezTo>
                  <a:cubicBezTo>
                    <a:pt x="1572591" y="1554288"/>
                    <a:pt x="1571885" y="1511528"/>
                    <a:pt x="1575595" y="1493505"/>
                  </a:cubicBezTo>
                  <a:cubicBezTo>
                    <a:pt x="1579306" y="1475482"/>
                    <a:pt x="1598831" y="1448447"/>
                    <a:pt x="1598831" y="1437227"/>
                  </a:cubicBezTo>
                  <a:cubicBezTo>
                    <a:pt x="1598831" y="1426007"/>
                    <a:pt x="1611553" y="1420706"/>
                    <a:pt x="1622861" y="1417702"/>
                  </a:cubicBezTo>
                  <a:cubicBezTo>
                    <a:pt x="1634081" y="1414698"/>
                    <a:pt x="1625070" y="1392965"/>
                    <a:pt x="1636379" y="1391463"/>
                  </a:cubicBezTo>
                  <a:cubicBezTo>
                    <a:pt x="1647599" y="1389961"/>
                    <a:pt x="1648394" y="1385455"/>
                    <a:pt x="1650602" y="1376444"/>
                  </a:cubicBezTo>
                  <a:cubicBezTo>
                    <a:pt x="1652811" y="1367432"/>
                    <a:pt x="1666329" y="1373440"/>
                    <a:pt x="1658819" y="1365930"/>
                  </a:cubicBezTo>
                  <a:cubicBezTo>
                    <a:pt x="1651309" y="1358421"/>
                    <a:pt x="1657317" y="1356212"/>
                    <a:pt x="1674545" y="1356212"/>
                  </a:cubicBezTo>
                  <a:cubicBezTo>
                    <a:pt x="1691772" y="1356212"/>
                    <a:pt x="1717305" y="1350204"/>
                    <a:pt x="1713594" y="1332977"/>
                  </a:cubicBezTo>
                  <a:cubicBezTo>
                    <a:pt x="1709796" y="1315749"/>
                    <a:pt x="1664827" y="1328471"/>
                    <a:pt x="1664827" y="1314247"/>
                  </a:cubicBezTo>
                  <a:cubicBezTo>
                    <a:pt x="1664827" y="1300023"/>
                    <a:pt x="1607842" y="1299228"/>
                    <a:pt x="1611553" y="1291011"/>
                  </a:cubicBezTo>
                  <a:cubicBezTo>
                    <a:pt x="1615263" y="1282795"/>
                    <a:pt x="1668537" y="1297019"/>
                    <a:pt x="1688062" y="1304529"/>
                  </a:cubicBezTo>
                  <a:cubicBezTo>
                    <a:pt x="1707587" y="1312038"/>
                    <a:pt x="1712799" y="1311331"/>
                    <a:pt x="1728614" y="1310536"/>
                  </a:cubicBezTo>
                  <a:cubicBezTo>
                    <a:pt x="1744340" y="1309741"/>
                    <a:pt x="1733915" y="1289509"/>
                    <a:pt x="1736918" y="1281293"/>
                  </a:cubicBezTo>
                  <a:cubicBezTo>
                    <a:pt x="1739922" y="1273077"/>
                    <a:pt x="1769960" y="1294015"/>
                    <a:pt x="1787188" y="1289509"/>
                  </a:cubicBezTo>
                  <a:cubicBezTo>
                    <a:pt x="1804416" y="1285004"/>
                    <a:pt x="1820937" y="1249753"/>
                    <a:pt x="1835161" y="1240035"/>
                  </a:cubicBezTo>
                  <a:cubicBezTo>
                    <a:pt x="1849385" y="1230316"/>
                    <a:pt x="1836663" y="1221305"/>
                    <a:pt x="1808922" y="1223514"/>
                  </a:cubicBezTo>
                  <a:cubicBezTo>
                    <a:pt x="1781181" y="1225722"/>
                    <a:pt x="1765455" y="1215297"/>
                    <a:pt x="1750436" y="1203989"/>
                  </a:cubicBezTo>
                  <a:cubicBezTo>
                    <a:pt x="1735416" y="1192769"/>
                    <a:pt x="1736918" y="1183757"/>
                    <a:pt x="1752644" y="1185259"/>
                  </a:cubicBezTo>
                  <a:cubicBezTo>
                    <a:pt x="1768370" y="1186761"/>
                    <a:pt x="1805918" y="1217506"/>
                    <a:pt x="1820142" y="1218213"/>
                  </a:cubicBezTo>
                  <a:cubicBezTo>
                    <a:pt x="1834366" y="1219008"/>
                    <a:pt x="1859192" y="1190472"/>
                    <a:pt x="1871119" y="1181460"/>
                  </a:cubicBezTo>
                  <a:cubicBezTo>
                    <a:pt x="1883134" y="1172449"/>
                    <a:pt x="1859898" y="1168738"/>
                    <a:pt x="1851594" y="1161935"/>
                  </a:cubicBezTo>
                  <a:cubicBezTo>
                    <a:pt x="1843289" y="1155221"/>
                    <a:pt x="1865818" y="1150715"/>
                    <a:pt x="1877833" y="1150715"/>
                  </a:cubicBezTo>
                  <a:cubicBezTo>
                    <a:pt x="1889848" y="1150715"/>
                    <a:pt x="1895061" y="1161229"/>
                    <a:pt x="1899567" y="1166441"/>
                  </a:cubicBezTo>
                  <a:cubicBezTo>
                    <a:pt x="1904072" y="1171742"/>
                    <a:pt x="1925099" y="1162730"/>
                    <a:pt x="1935613" y="1162730"/>
                  </a:cubicBezTo>
                  <a:cubicBezTo>
                    <a:pt x="1946126" y="1162730"/>
                    <a:pt x="1934111" y="1145503"/>
                    <a:pt x="1916883" y="1138700"/>
                  </a:cubicBezTo>
                  <a:cubicBezTo>
                    <a:pt x="1899655" y="1131985"/>
                    <a:pt x="1917678" y="1119175"/>
                    <a:pt x="1922890" y="1129688"/>
                  </a:cubicBezTo>
                  <a:cubicBezTo>
                    <a:pt x="1928103" y="1140202"/>
                    <a:pt x="1940118" y="1137905"/>
                    <a:pt x="1946126" y="1149920"/>
                  </a:cubicBezTo>
                  <a:cubicBezTo>
                    <a:pt x="1954872" y="1167413"/>
                    <a:pt x="1960350" y="1155928"/>
                    <a:pt x="1975369" y="1150627"/>
                  </a:cubicBezTo>
                  <a:cubicBezTo>
                    <a:pt x="1990388" y="1145326"/>
                    <a:pt x="1997898" y="1136403"/>
                    <a:pt x="2006114" y="1127391"/>
                  </a:cubicBezTo>
                  <a:cubicBezTo>
                    <a:pt x="2014330" y="1118380"/>
                    <a:pt x="2015833" y="1128893"/>
                    <a:pt x="2025639" y="1114669"/>
                  </a:cubicBezTo>
                  <a:cubicBezTo>
                    <a:pt x="2035357" y="1100445"/>
                    <a:pt x="2021133" y="1086928"/>
                    <a:pt x="2009118" y="1077916"/>
                  </a:cubicBezTo>
                  <a:cubicBezTo>
                    <a:pt x="1997103" y="1068905"/>
                    <a:pt x="2009913" y="1059894"/>
                    <a:pt x="1997898" y="1053974"/>
                  </a:cubicBezTo>
                  <a:cubicBezTo>
                    <a:pt x="1985882" y="1047966"/>
                    <a:pt x="1983674" y="1036658"/>
                    <a:pt x="1998693" y="1039662"/>
                  </a:cubicBezTo>
                  <a:cubicBezTo>
                    <a:pt x="2013712" y="1042666"/>
                    <a:pt x="2025727" y="1038160"/>
                    <a:pt x="2032442" y="1027647"/>
                  </a:cubicBezTo>
                  <a:cubicBezTo>
                    <a:pt x="2039156" y="1017133"/>
                    <a:pt x="2009913" y="1014924"/>
                    <a:pt x="2023430" y="1007327"/>
                  </a:cubicBezTo>
                  <a:cubicBezTo>
                    <a:pt x="2036948" y="999817"/>
                    <a:pt x="2025639" y="992396"/>
                    <a:pt x="2012210" y="992396"/>
                  </a:cubicBezTo>
                  <a:cubicBezTo>
                    <a:pt x="1998693" y="992396"/>
                    <a:pt x="1987473" y="985681"/>
                    <a:pt x="1986678" y="974373"/>
                  </a:cubicBezTo>
                  <a:cubicBezTo>
                    <a:pt x="1985971" y="963153"/>
                    <a:pt x="1962647" y="970662"/>
                    <a:pt x="1948423" y="963859"/>
                  </a:cubicBezTo>
                  <a:cubicBezTo>
                    <a:pt x="1934199" y="957145"/>
                    <a:pt x="1902659" y="958647"/>
                    <a:pt x="1895149" y="959354"/>
                  </a:cubicBezTo>
                  <a:cubicBezTo>
                    <a:pt x="1887640" y="960149"/>
                    <a:pt x="1886933" y="990894"/>
                    <a:pt x="1898153" y="991601"/>
                  </a:cubicBezTo>
                  <a:cubicBezTo>
                    <a:pt x="1909373" y="992396"/>
                    <a:pt x="1918385" y="1004323"/>
                    <a:pt x="1908667" y="1008122"/>
                  </a:cubicBezTo>
                  <a:cubicBezTo>
                    <a:pt x="1898948" y="1011832"/>
                    <a:pt x="1910168" y="1023848"/>
                    <a:pt x="1902659" y="1023052"/>
                  </a:cubicBezTo>
                  <a:cubicBezTo>
                    <a:pt x="1895149" y="1022346"/>
                    <a:pt x="1883134" y="1018547"/>
                    <a:pt x="1880925" y="1038072"/>
                  </a:cubicBezTo>
                  <a:cubicBezTo>
                    <a:pt x="1878628" y="1057596"/>
                    <a:pt x="1877126" y="1065106"/>
                    <a:pt x="1864404" y="1071820"/>
                  </a:cubicBezTo>
                  <a:cubicBezTo>
                    <a:pt x="1851682" y="1078623"/>
                    <a:pt x="1861400" y="1050087"/>
                    <a:pt x="1849385" y="1050794"/>
                  </a:cubicBezTo>
                  <a:cubicBezTo>
                    <a:pt x="1837370" y="1051589"/>
                    <a:pt x="1835868" y="1074824"/>
                    <a:pt x="1844879" y="1077033"/>
                  </a:cubicBezTo>
                  <a:cubicBezTo>
                    <a:pt x="1853891" y="1079242"/>
                    <a:pt x="1855393" y="1086751"/>
                    <a:pt x="1857602" y="1098060"/>
                  </a:cubicBezTo>
                  <a:cubicBezTo>
                    <a:pt x="1859898" y="1109280"/>
                    <a:pt x="1841081" y="1101064"/>
                    <a:pt x="1833571" y="1114581"/>
                  </a:cubicBezTo>
                  <a:cubicBezTo>
                    <a:pt x="1826061" y="1128098"/>
                    <a:pt x="1825355" y="1108573"/>
                    <a:pt x="1814841" y="1099562"/>
                  </a:cubicBezTo>
                  <a:cubicBezTo>
                    <a:pt x="1804328" y="1090550"/>
                    <a:pt x="1791606" y="1075531"/>
                    <a:pt x="1792312" y="1064311"/>
                  </a:cubicBezTo>
                  <a:cubicBezTo>
                    <a:pt x="1792931" y="1054416"/>
                    <a:pt x="1798320" y="1050794"/>
                    <a:pt x="1806537" y="1049292"/>
                  </a:cubicBezTo>
                  <a:cubicBezTo>
                    <a:pt x="1814753" y="1047790"/>
                    <a:pt x="1806537" y="1040280"/>
                    <a:pt x="1805830" y="1026763"/>
                  </a:cubicBezTo>
                  <a:cubicBezTo>
                    <a:pt x="1805034" y="1013246"/>
                    <a:pt x="1795316" y="1017752"/>
                    <a:pt x="1783301" y="1003528"/>
                  </a:cubicBezTo>
                  <a:cubicBezTo>
                    <a:pt x="1771286" y="989304"/>
                    <a:pt x="1758563" y="989304"/>
                    <a:pt x="1751761" y="996018"/>
                  </a:cubicBezTo>
                  <a:cubicBezTo>
                    <a:pt x="1745046" y="1002732"/>
                    <a:pt x="1749552" y="1015543"/>
                    <a:pt x="1739039" y="1020049"/>
                  </a:cubicBezTo>
                  <a:cubicBezTo>
                    <a:pt x="1728525" y="1024554"/>
                    <a:pt x="1733031" y="1045581"/>
                    <a:pt x="1724020" y="1047083"/>
                  </a:cubicBezTo>
                  <a:cubicBezTo>
                    <a:pt x="1715008" y="1048585"/>
                    <a:pt x="1720221" y="1010330"/>
                    <a:pt x="1712799" y="1006620"/>
                  </a:cubicBezTo>
                  <a:cubicBezTo>
                    <a:pt x="1705290" y="1002821"/>
                    <a:pt x="1706085" y="993898"/>
                    <a:pt x="1717305" y="992396"/>
                  </a:cubicBezTo>
                  <a:cubicBezTo>
                    <a:pt x="1728525" y="990894"/>
                    <a:pt x="1735328" y="978879"/>
                    <a:pt x="1725521" y="978879"/>
                  </a:cubicBezTo>
                  <a:cubicBezTo>
                    <a:pt x="1715803" y="978879"/>
                    <a:pt x="1698487" y="968365"/>
                    <a:pt x="1691772" y="965361"/>
                  </a:cubicBezTo>
                  <a:cubicBezTo>
                    <a:pt x="1685058" y="962358"/>
                    <a:pt x="1673750" y="978083"/>
                    <a:pt x="1666240" y="972076"/>
                  </a:cubicBezTo>
                  <a:cubicBezTo>
                    <a:pt x="1658730" y="966068"/>
                    <a:pt x="1666947" y="951049"/>
                    <a:pt x="1667742" y="942833"/>
                  </a:cubicBezTo>
                  <a:cubicBezTo>
                    <a:pt x="1668537" y="934616"/>
                    <a:pt x="1679757" y="946632"/>
                    <a:pt x="1687267" y="936118"/>
                  </a:cubicBezTo>
                  <a:cubicBezTo>
                    <a:pt x="1694776" y="925605"/>
                    <a:pt x="1666240" y="925605"/>
                    <a:pt x="1666240" y="914385"/>
                  </a:cubicBezTo>
                  <a:cubicBezTo>
                    <a:pt x="1666240" y="903164"/>
                    <a:pt x="1643711" y="900161"/>
                    <a:pt x="1636202" y="896362"/>
                  </a:cubicBezTo>
                  <a:cubicBezTo>
                    <a:pt x="1628692" y="892651"/>
                    <a:pt x="1641414" y="873833"/>
                    <a:pt x="1637704" y="866323"/>
                  </a:cubicBezTo>
                  <a:cubicBezTo>
                    <a:pt x="1633993" y="858814"/>
                    <a:pt x="1606163" y="834076"/>
                    <a:pt x="1594237" y="836285"/>
                  </a:cubicBezTo>
                  <a:cubicBezTo>
                    <a:pt x="1582221" y="838494"/>
                    <a:pt x="1579217" y="820559"/>
                    <a:pt x="1586020" y="821266"/>
                  </a:cubicBezTo>
                  <a:cubicBezTo>
                    <a:pt x="1592735" y="821973"/>
                    <a:pt x="1598036" y="817555"/>
                    <a:pt x="1610758" y="803243"/>
                  </a:cubicBezTo>
                  <a:cubicBezTo>
                    <a:pt x="1623480" y="789019"/>
                    <a:pt x="1624982" y="784513"/>
                    <a:pt x="1615970" y="781509"/>
                  </a:cubicBezTo>
                  <a:cubicBezTo>
                    <a:pt x="1606959" y="778506"/>
                    <a:pt x="1602453" y="769494"/>
                    <a:pt x="1618267" y="770289"/>
                  </a:cubicBezTo>
                  <a:cubicBezTo>
                    <a:pt x="1633993" y="771084"/>
                    <a:pt x="1661734" y="781509"/>
                    <a:pt x="1670746" y="774795"/>
                  </a:cubicBezTo>
                  <a:cubicBezTo>
                    <a:pt x="1679757" y="768081"/>
                    <a:pt x="1708294" y="723818"/>
                    <a:pt x="1719514" y="708004"/>
                  </a:cubicBezTo>
                  <a:cubicBezTo>
                    <a:pt x="1730734" y="692278"/>
                    <a:pt x="1711298" y="690776"/>
                    <a:pt x="1684263" y="692985"/>
                  </a:cubicBezTo>
                  <a:cubicBezTo>
                    <a:pt x="1657228" y="695194"/>
                    <a:pt x="1651221" y="682472"/>
                    <a:pt x="1628781" y="680970"/>
                  </a:cubicBezTo>
                  <a:cubicBezTo>
                    <a:pt x="1606252" y="679468"/>
                    <a:pt x="1564287" y="685475"/>
                    <a:pt x="1558279" y="692190"/>
                  </a:cubicBezTo>
                  <a:cubicBezTo>
                    <a:pt x="1552271" y="698904"/>
                    <a:pt x="1569499" y="704912"/>
                    <a:pt x="1567290" y="712422"/>
                  </a:cubicBezTo>
                  <a:cubicBezTo>
                    <a:pt x="1564994" y="719931"/>
                    <a:pt x="1551565" y="707209"/>
                    <a:pt x="1545557" y="710213"/>
                  </a:cubicBezTo>
                  <a:cubicBezTo>
                    <a:pt x="1539549" y="713217"/>
                    <a:pt x="1547766" y="722935"/>
                    <a:pt x="1545557" y="749263"/>
                  </a:cubicBezTo>
                  <a:cubicBezTo>
                    <a:pt x="1543348" y="775502"/>
                    <a:pt x="1550769" y="777004"/>
                    <a:pt x="1558279" y="786810"/>
                  </a:cubicBezTo>
                  <a:cubicBezTo>
                    <a:pt x="1565789" y="796529"/>
                    <a:pt x="1564287" y="809339"/>
                    <a:pt x="1564287" y="825772"/>
                  </a:cubicBezTo>
                  <a:cubicBezTo>
                    <a:pt x="1564287" y="842293"/>
                    <a:pt x="1548561" y="841498"/>
                    <a:pt x="1543260" y="845297"/>
                  </a:cubicBezTo>
                  <a:cubicBezTo>
                    <a:pt x="1538047" y="849007"/>
                    <a:pt x="1556777" y="855015"/>
                    <a:pt x="1553773" y="865528"/>
                  </a:cubicBezTo>
                  <a:cubicBezTo>
                    <a:pt x="1550769" y="876042"/>
                    <a:pt x="1535044" y="859521"/>
                    <a:pt x="1526032" y="862524"/>
                  </a:cubicBezTo>
                  <a:cubicBezTo>
                    <a:pt x="1517021" y="865528"/>
                    <a:pt x="1509511" y="891061"/>
                    <a:pt x="1519318" y="899277"/>
                  </a:cubicBezTo>
                  <a:cubicBezTo>
                    <a:pt x="1529036" y="907494"/>
                    <a:pt x="1532835" y="905992"/>
                    <a:pt x="1525325" y="915798"/>
                  </a:cubicBezTo>
                  <a:cubicBezTo>
                    <a:pt x="1517816" y="925516"/>
                    <a:pt x="1509599" y="939829"/>
                    <a:pt x="1527534" y="954053"/>
                  </a:cubicBezTo>
                  <a:cubicBezTo>
                    <a:pt x="1545557" y="968277"/>
                    <a:pt x="1578511" y="966775"/>
                    <a:pt x="1595827" y="978083"/>
                  </a:cubicBezTo>
                  <a:cubicBezTo>
                    <a:pt x="1613055" y="989304"/>
                    <a:pt x="1588317" y="982589"/>
                    <a:pt x="1595032" y="995311"/>
                  </a:cubicBezTo>
                  <a:cubicBezTo>
                    <a:pt x="1601834" y="1008122"/>
                    <a:pt x="1583811" y="1012539"/>
                    <a:pt x="1584518" y="1022346"/>
                  </a:cubicBezTo>
                  <a:cubicBezTo>
                    <a:pt x="1585313" y="1032064"/>
                    <a:pt x="1592028" y="1026851"/>
                    <a:pt x="1601039" y="1010330"/>
                  </a:cubicBezTo>
                  <a:cubicBezTo>
                    <a:pt x="1610051" y="993809"/>
                    <a:pt x="1616765" y="1014836"/>
                    <a:pt x="1616059" y="1029060"/>
                  </a:cubicBezTo>
                  <a:cubicBezTo>
                    <a:pt x="1615352" y="1043284"/>
                    <a:pt x="1602541" y="1035068"/>
                    <a:pt x="1592823" y="1049292"/>
                  </a:cubicBezTo>
                  <a:cubicBezTo>
                    <a:pt x="1583105" y="1063516"/>
                    <a:pt x="1574093" y="1065813"/>
                    <a:pt x="1559781" y="1062809"/>
                  </a:cubicBezTo>
                  <a:cubicBezTo>
                    <a:pt x="1545557" y="1059805"/>
                    <a:pt x="1553773" y="1083041"/>
                    <a:pt x="1559781" y="1095851"/>
                  </a:cubicBezTo>
                  <a:cubicBezTo>
                    <a:pt x="1565789" y="1108573"/>
                    <a:pt x="1558279" y="1113079"/>
                    <a:pt x="1541758" y="1108573"/>
                  </a:cubicBezTo>
                  <a:cubicBezTo>
                    <a:pt x="1525237" y="1104067"/>
                    <a:pt x="1515519" y="1093554"/>
                    <a:pt x="1523735" y="1080832"/>
                  </a:cubicBezTo>
                  <a:cubicBezTo>
                    <a:pt x="1531951" y="1068022"/>
                    <a:pt x="1537959" y="1053091"/>
                    <a:pt x="1528241" y="1054593"/>
                  </a:cubicBezTo>
                  <a:cubicBezTo>
                    <a:pt x="1518523" y="1056095"/>
                    <a:pt x="1495994" y="1053886"/>
                    <a:pt x="1489191" y="1043372"/>
                  </a:cubicBezTo>
                  <a:cubicBezTo>
                    <a:pt x="1482476" y="1032859"/>
                    <a:pt x="1493697" y="1037365"/>
                    <a:pt x="1513929" y="1039573"/>
                  </a:cubicBezTo>
                  <a:cubicBezTo>
                    <a:pt x="1534160" y="1041871"/>
                    <a:pt x="1516932" y="1026056"/>
                    <a:pt x="1531951" y="1026056"/>
                  </a:cubicBezTo>
                  <a:cubicBezTo>
                    <a:pt x="1546971" y="1026056"/>
                    <a:pt x="1558191" y="1034273"/>
                    <a:pt x="1571001" y="1023052"/>
                  </a:cubicBezTo>
                  <a:cubicBezTo>
                    <a:pt x="1583723" y="1011832"/>
                    <a:pt x="1562785" y="990010"/>
                    <a:pt x="1552271" y="993809"/>
                  </a:cubicBezTo>
                  <a:cubicBezTo>
                    <a:pt x="1541758" y="997520"/>
                    <a:pt x="1525237" y="1002026"/>
                    <a:pt x="1525237" y="991601"/>
                  </a:cubicBezTo>
                  <a:cubicBezTo>
                    <a:pt x="1525237" y="981087"/>
                    <a:pt x="1543260" y="988597"/>
                    <a:pt x="1552978" y="986300"/>
                  </a:cubicBezTo>
                  <a:cubicBezTo>
                    <a:pt x="1562696" y="984091"/>
                    <a:pt x="1547766" y="970574"/>
                    <a:pt x="1532746" y="974284"/>
                  </a:cubicBezTo>
                  <a:cubicBezTo>
                    <a:pt x="1517727" y="977995"/>
                    <a:pt x="1507214" y="978790"/>
                    <a:pt x="1495199" y="966068"/>
                  </a:cubicBezTo>
                  <a:cubicBezTo>
                    <a:pt x="1483183" y="953346"/>
                    <a:pt x="1461450" y="945836"/>
                    <a:pt x="1456149" y="975080"/>
                  </a:cubicBezTo>
                  <a:cubicBezTo>
                    <a:pt x="1450937" y="1004323"/>
                    <a:pt x="1429910" y="988597"/>
                    <a:pt x="1421605" y="998315"/>
                  </a:cubicBezTo>
                  <a:cubicBezTo>
                    <a:pt x="1413389" y="1008033"/>
                    <a:pt x="1431323" y="1014836"/>
                    <a:pt x="1451643" y="1015543"/>
                  </a:cubicBezTo>
                  <a:cubicBezTo>
                    <a:pt x="1471875" y="1016338"/>
                    <a:pt x="1486894" y="1035068"/>
                    <a:pt x="1477176" y="1035068"/>
                  </a:cubicBezTo>
                  <a:cubicBezTo>
                    <a:pt x="1467458" y="1035068"/>
                    <a:pt x="1471875" y="1049292"/>
                    <a:pt x="1461450" y="1044079"/>
                  </a:cubicBezTo>
                  <a:cubicBezTo>
                    <a:pt x="1450937" y="1038867"/>
                    <a:pt x="1440423" y="1044079"/>
                    <a:pt x="1447933" y="1053091"/>
                  </a:cubicBezTo>
                  <a:cubicBezTo>
                    <a:pt x="1455442" y="1062102"/>
                    <a:pt x="1444929" y="1065813"/>
                    <a:pt x="1445724" y="1074913"/>
                  </a:cubicBezTo>
                  <a:cubicBezTo>
                    <a:pt x="1446519" y="1083924"/>
                    <a:pt x="1429998" y="1075619"/>
                    <a:pt x="1414184" y="1074117"/>
                  </a:cubicBezTo>
                  <a:cubicBezTo>
                    <a:pt x="1398458" y="1072616"/>
                    <a:pt x="1369215" y="1077828"/>
                    <a:pt x="1348188" y="1082334"/>
                  </a:cubicBezTo>
                  <a:cubicBezTo>
                    <a:pt x="1327161" y="1086840"/>
                    <a:pt x="1303926" y="1079330"/>
                    <a:pt x="1294914" y="1069612"/>
                  </a:cubicBezTo>
                  <a:cubicBezTo>
                    <a:pt x="1285903" y="1059894"/>
                    <a:pt x="1273887" y="1061395"/>
                    <a:pt x="1258868" y="1061395"/>
                  </a:cubicBezTo>
                  <a:cubicBezTo>
                    <a:pt x="1243849" y="1061395"/>
                    <a:pt x="1248355" y="1047171"/>
                    <a:pt x="1228830" y="1046376"/>
                  </a:cubicBezTo>
                  <a:cubicBezTo>
                    <a:pt x="1209305" y="1045581"/>
                    <a:pt x="1213811" y="1029148"/>
                    <a:pt x="1211602" y="1019342"/>
                  </a:cubicBezTo>
                  <a:cubicBezTo>
                    <a:pt x="1209305" y="1009624"/>
                    <a:pt x="1170344" y="1012627"/>
                    <a:pt x="1156120" y="1021551"/>
                  </a:cubicBezTo>
                  <a:cubicBezTo>
                    <a:pt x="1141896" y="1030562"/>
                    <a:pt x="1114066" y="1026851"/>
                    <a:pt x="1106645" y="1043284"/>
                  </a:cubicBezTo>
                  <a:cubicBezTo>
                    <a:pt x="1099135" y="1059805"/>
                    <a:pt x="1113359" y="1057508"/>
                    <a:pt x="1121664" y="1057508"/>
                  </a:cubicBezTo>
                  <a:cubicBezTo>
                    <a:pt x="1133149" y="1057508"/>
                    <a:pt x="1132177" y="1043991"/>
                    <a:pt x="1153204" y="1046995"/>
                  </a:cubicBezTo>
                  <a:cubicBezTo>
                    <a:pt x="1174231" y="1049999"/>
                    <a:pt x="1189250" y="1025261"/>
                    <a:pt x="1198262" y="1034273"/>
                  </a:cubicBezTo>
                  <a:cubicBezTo>
                    <a:pt x="1207273" y="1043284"/>
                    <a:pt x="1162216" y="1060512"/>
                    <a:pt x="1142779" y="1063516"/>
                  </a:cubicBezTo>
                  <a:cubicBezTo>
                    <a:pt x="1123254" y="1066520"/>
                    <a:pt x="1127760" y="1082246"/>
                    <a:pt x="1146490" y="1110075"/>
                  </a:cubicBezTo>
                  <a:cubicBezTo>
                    <a:pt x="1165220" y="1137816"/>
                    <a:pt x="1138273" y="1122090"/>
                    <a:pt x="1138273" y="1135608"/>
                  </a:cubicBezTo>
                  <a:cubicBezTo>
                    <a:pt x="1138273" y="1149125"/>
                    <a:pt x="1103023" y="1131102"/>
                    <a:pt x="1117247" y="1126596"/>
                  </a:cubicBezTo>
                  <a:cubicBezTo>
                    <a:pt x="1131471" y="1122090"/>
                    <a:pt x="1124756" y="1107866"/>
                    <a:pt x="1113448" y="1098855"/>
                  </a:cubicBezTo>
                  <a:cubicBezTo>
                    <a:pt x="1102227" y="1089843"/>
                    <a:pt x="1094718" y="1098855"/>
                    <a:pt x="1096220" y="1089137"/>
                  </a:cubicBezTo>
                  <a:cubicBezTo>
                    <a:pt x="1097722" y="1079418"/>
                    <a:pt x="1084205" y="1089843"/>
                    <a:pt x="1073691" y="1081627"/>
                  </a:cubicBezTo>
                  <a:cubicBezTo>
                    <a:pt x="1063178" y="1073322"/>
                    <a:pt x="1057965" y="1066608"/>
                    <a:pt x="1043653" y="1074117"/>
                  </a:cubicBezTo>
                  <a:cubicBezTo>
                    <a:pt x="1029429" y="1081627"/>
                    <a:pt x="1012908" y="1079418"/>
                    <a:pt x="981368" y="1084631"/>
                  </a:cubicBezTo>
                  <a:cubicBezTo>
                    <a:pt x="949827" y="1089932"/>
                    <a:pt x="892136" y="1088341"/>
                    <a:pt x="881623" y="1077916"/>
                  </a:cubicBezTo>
                  <a:cubicBezTo>
                    <a:pt x="871110" y="1067403"/>
                    <a:pt x="908657" y="1048673"/>
                    <a:pt x="919878" y="1051677"/>
                  </a:cubicBezTo>
                  <a:cubicBezTo>
                    <a:pt x="930744" y="1054593"/>
                    <a:pt x="924383" y="1039662"/>
                    <a:pt x="907156" y="1026145"/>
                  </a:cubicBezTo>
                  <a:cubicBezTo>
                    <a:pt x="889928" y="1012627"/>
                    <a:pt x="851585" y="1004411"/>
                    <a:pt x="852380" y="1012627"/>
                  </a:cubicBezTo>
                  <a:cubicBezTo>
                    <a:pt x="853087" y="1020844"/>
                    <a:pt x="830646" y="1013423"/>
                    <a:pt x="802905" y="1008122"/>
                  </a:cubicBezTo>
                  <a:cubicBezTo>
                    <a:pt x="775164" y="1002821"/>
                    <a:pt x="771365" y="993103"/>
                    <a:pt x="753430" y="992396"/>
                  </a:cubicBezTo>
                  <a:cubicBezTo>
                    <a:pt x="736026" y="991601"/>
                    <a:pt x="708461" y="986388"/>
                    <a:pt x="687434" y="969867"/>
                  </a:cubicBezTo>
                  <a:cubicBezTo>
                    <a:pt x="666408" y="953346"/>
                    <a:pt x="616933" y="957852"/>
                    <a:pt x="610925" y="972871"/>
                  </a:cubicBezTo>
                  <a:cubicBezTo>
                    <a:pt x="604918" y="987890"/>
                    <a:pt x="588397" y="987095"/>
                    <a:pt x="571875" y="987095"/>
                  </a:cubicBezTo>
                  <a:cubicBezTo>
                    <a:pt x="555354" y="987095"/>
                    <a:pt x="579297" y="968542"/>
                    <a:pt x="573377" y="965361"/>
                  </a:cubicBezTo>
                  <a:cubicBezTo>
                    <a:pt x="565514" y="961121"/>
                    <a:pt x="574173" y="940624"/>
                    <a:pt x="562157" y="939122"/>
                  </a:cubicBezTo>
                  <a:cubicBezTo>
                    <a:pt x="550142" y="937620"/>
                    <a:pt x="538922" y="988597"/>
                    <a:pt x="516393" y="987095"/>
                  </a:cubicBezTo>
                  <a:cubicBezTo>
                    <a:pt x="493864" y="985593"/>
                    <a:pt x="484146" y="933114"/>
                    <a:pt x="465416" y="919597"/>
                  </a:cubicBezTo>
                  <a:cubicBezTo>
                    <a:pt x="446687" y="906080"/>
                    <a:pt x="429371" y="905373"/>
                    <a:pt x="445185" y="925605"/>
                  </a:cubicBezTo>
                  <a:cubicBezTo>
                    <a:pt x="460911" y="945836"/>
                    <a:pt x="431667" y="931612"/>
                    <a:pt x="433169" y="945130"/>
                  </a:cubicBezTo>
                  <a:cubicBezTo>
                    <a:pt x="434671" y="958647"/>
                    <a:pt x="407637" y="974373"/>
                    <a:pt x="408432" y="966863"/>
                  </a:cubicBezTo>
                  <a:cubicBezTo>
                    <a:pt x="409227" y="959354"/>
                    <a:pt x="393413" y="951137"/>
                    <a:pt x="375390" y="972076"/>
                  </a:cubicBezTo>
                  <a:cubicBezTo>
                    <a:pt x="357367" y="993103"/>
                    <a:pt x="344645" y="990099"/>
                    <a:pt x="343143" y="982589"/>
                  </a:cubicBezTo>
                  <a:cubicBezTo>
                    <a:pt x="341641" y="975080"/>
                    <a:pt x="288367" y="1002114"/>
                    <a:pt x="290664" y="1011125"/>
                  </a:cubicBezTo>
                  <a:cubicBezTo>
                    <a:pt x="292961" y="1020137"/>
                    <a:pt x="282448" y="1026851"/>
                    <a:pt x="268136" y="1026145"/>
                  </a:cubicBezTo>
                  <a:cubicBezTo>
                    <a:pt x="253912" y="1025349"/>
                    <a:pt x="265132" y="1013423"/>
                    <a:pt x="276352" y="1007415"/>
                  </a:cubicBezTo>
                  <a:cubicBezTo>
                    <a:pt x="288986" y="1000700"/>
                    <a:pt x="323618" y="972959"/>
                    <a:pt x="341641" y="969955"/>
                  </a:cubicBezTo>
                  <a:cubicBezTo>
                    <a:pt x="359664" y="966952"/>
                    <a:pt x="394208" y="952728"/>
                    <a:pt x="394915" y="944423"/>
                  </a:cubicBezTo>
                  <a:cubicBezTo>
                    <a:pt x="395710" y="936118"/>
                    <a:pt x="377687" y="942921"/>
                    <a:pt x="365672" y="940624"/>
                  </a:cubicBezTo>
                  <a:cubicBezTo>
                    <a:pt x="353656" y="938327"/>
                    <a:pt x="332630" y="951844"/>
                    <a:pt x="312398" y="960856"/>
                  </a:cubicBezTo>
                  <a:cubicBezTo>
                    <a:pt x="292166" y="969867"/>
                    <a:pt x="268931" y="966863"/>
                    <a:pt x="274938" y="978879"/>
                  </a:cubicBezTo>
                  <a:cubicBezTo>
                    <a:pt x="280946" y="990894"/>
                    <a:pt x="256209" y="977377"/>
                    <a:pt x="250908" y="985681"/>
                  </a:cubicBezTo>
                  <a:cubicBezTo>
                    <a:pt x="245695" y="993898"/>
                    <a:pt x="235889" y="984886"/>
                    <a:pt x="243398" y="980380"/>
                  </a:cubicBezTo>
                  <a:cubicBezTo>
                    <a:pt x="250908" y="975875"/>
                    <a:pt x="225375" y="967658"/>
                    <a:pt x="225375" y="972871"/>
                  </a:cubicBezTo>
                  <a:cubicBezTo>
                    <a:pt x="225375" y="978172"/>
                    <a:pt x="220870" y="984886"/>
                    <a:pt x="202847" y="984886"/>
                  </a:cubicBezTo>
                  <a:cubicBezTo>
                    <a:pt x="184824" y="984886"/>
                    <a:pt x="166801" y="997608"/>
                    <a:pt x="178816" y="1006620"/>
                  </a:cubicBezTo>
                  <a:cubicBezTo>
                    <a:pt x="190831" y="1015631"/>
                    <a:pt x="198341" y="1020137"/>
                    <a:pt x="192333" y="1026145"/>
                  </a:cubicBezTo>
                  <a:cubicBezTo>
                    <a:pt x="186326" y="1032152"/>
                    <a:pt x="167596" y="1010419"/>
                    <a:pt x="141357" y="1012627"/>
                  </a:cubicBezTo>
                  <a:cubicBezTo>
                    <a:pt x="115117" y="1014836"/>
                    <a:pt x="62550" y="983384"/>
                    <a:pt x="62550" y="975875"/>
                  </a:cubicBezTo>
                  <a:cubicBezTo>
                    <a:pt x="62550" y="969779"/>
                    <a:pt x="25621" y="973578"/>
                    <a:pt x="0" y="970839"/>
                  </a:cubicBezTo>
                  <a:lnTo>
                    <a:pt x="0" y="1489352"/>
                  </a:lnTo>
                  <a:cubicBezTo>
                    <a:pt x="0" y="1489352"/>
                    <a:pt x="12987" y="1499070"/>
                    <a:pt x="18023" y="1493063"/>
                  </a:cubicBezTo>
                  <a:cubicBezTo>
                    <a:pt x="23059" y="1487055"/>
                    <a:pt x="32070" y="1495095"/>
                    <a:pt x="49033" y="1487055"/>
                  </a:cubicBezTo>
                  <a:cubicBezTo>
                    <a:pt x="65996" y="1479016"/>
                    <a:pt x="72003" y="1496067"/>
                    <a:pt x="72003" y="1504018"/>
                  </a:cubicBezTo>
                  <a:cubicBezTo>
                    <a:pt x="72003" y="1512058"/>
                    <a:pt x="96034" y="1525045"/>
                    <a:pt x="106017" y="1538032"/>
                  </a:cubicBezTo>
                  <a:cubicBezTo>
                    <a:pt x="116001" y="1551019"/>
                    <a:pt x="121037" y="1562063"/>
                    <a:pt x="131992" y="1554995"/>
                  </a:cubicBezTo>
                  <a:cubicBezTo>
                    <a:pt x="143035" y="1548015"/>
                    <a:pt x="163002" y="1543951"/>
                    <a:pt x="163002" y="1530964"/>
                  </a:cubicBezTo>
                  <a:cubicBezTo>
                    <a:pt x="163002" y="1517977"/>
                    <a:pt x="209031" y="1516033"/>
                    <a:pt x="209031" y="1532996"/>
                  </a:cubicBezTo>
                  <a:cubicBezTo>
                    <a:pt x="209031" y="1549959"/>
                    <a:pt x="256032" y="1570014"/>
                    <a:pt x="282006" y="1615955"/>
                  </a:cubicBezTo>
                  <a:cubicBezTo>
                    <a:pt x="307981" y="1661984"/>
                    <a:pt x="304005" y="1671967"/>
                    <a:pt x="341995" y="1686986"/>
                  </a:cubicBezTo>
                  <a:cubicBezTo>
                    <a:pt x="379984" y="1702005"/>
                    <a:pt x="379012" y="1709957"/>
                    <a:pt x="373976" y="1723032"/>
                  </a:cubicBezTo>
                  <a:cubicBezTo>
                    <a:pt x="368940" y="1736019"/>
                    <a:pt x="396947" y="1742999"/>
                    <a:pt x="380956" y="1754042"/>
                  </a:cubicBezTo>
                  <a:cubicBezTo>
                    <a:pt x="374860" y="1758283"/>
                    <a:pt x="366202" y="1764379"/>
                    <a:pt x="357897" y="1770387"/>
                  </a:cubicBezTo>
                  <a:cubicBezTo>
                    <a:pt x="358604" y="1777013"/>
                    <a:pt x="364612" y="1781253"/>
                    <a:pt x="372209" y="1787615"/>
                  </a:cubicBezTo>
                  <a:cubicBezTo>
                    <a:pt x="381221" y="1795124"/>
                    <a:pt x="355688" y="1795124"/>
                    <a:pt x="363198" y="1801839"/>
                  </a:cubicBezTo>
                  <a:cubicBezTo>
                    <a:pt x="370708" y="1808553"/>
                    <a:pt x="361696" y="1819066"/>
                    <a:pt x="369206" y="1827371"/>
                  </a:cubicBezTo>
                  <a:cubicBezTo>
                    <a:pt x="376715" y="1835587"/>
                    <a:pt x="390232" y="1832672"/>
                    <a:pt x="398449" y="1825869"/>
                  </a:cubicBezTo>
                  <a:cubicBezTo>
                    <a:pt x="406665" y="1819155"/>
                    <a:pt x="412673" y="1834085"/>
                    <a:pt x="405958" y="1845394"/>
                  </a:cubicBezTo>
                  <a:cubicBezTo>
                    <a:pt x="399244" y="1856703"/>
                    <a:pt x="413468" y="1864919"/>
                    <a:pt x="420182" y="1856703"/>
                  </a:cubicBezTo>
                  <a:cubicBezTo>
                    <a:pt x="426897" y="1848398"/>
                    <a:pt x="441209" y="1870220"/>
                    <a:pt x="447923" y="1873930"/>
                  </a:cubicBezTo>
                  <a:cubicBezTo>
                    <a:pt x="454638" y="1877641"/>
                    <a:pt x="461441" y="1888949"/>
                    <a:pt x="450132" y="1888949"/>
                  </a:cubicBezTo>
                  <a:cubicBezTo>
                    <a:pt x="438912" y="1888949"/>
                    <a:pt x="440414" y="1908474"/>
                    <a:pt x="448630" y="1909181"/>
                  </a:cubicBezTo>
                  <a:cubicBezTo>
                    <a:pt x="456935" y="1909976"/>
                    <a:pt x="456140" y="1920490"/>
                    <a:pt x="456140" y="1927204"/>
                  </a:cubicBezTo>
                  <a:cubicBezTo>
                    <a:pt x="456140" y="1933918"/>
                    <a:pt x="482379" y="1943725"/>
                    <a:pt x="492186" y="1940721"/>
                  </a:cubicBezTo>
                  <a:cubicBezTo>
                    <a:pt x="501904" y="1937718"/>
                    <a:pt x="510916" y="1946729"/>
                    <a:pt x="515421" y="1954945"/>
                  </a:cubicBezTo>
                  <a:cubicBezTo>
                    <a:pt x="519927" y="1963162"/>
                    <a:pt x="537950" y="1969169"/>
                    <a:pt x="544664" y="1963957"/>
                  </a:cubicBezTo>
                  <a:cubicBezTo>
                    <a:pt x="551379" y="1958656"/>
                    <a:pt x="555885" y="1973675"/>
                    <a:pt x="557386" y="1984188"/>
                  </a:cubicBezTo>
                  <a:cubicBezTo>
                    <a:pt x="558888" y="1994702"/>
                    <a:pt x="573908" y="1988694"/>
                    <a:pt x="582919" y="1987987"/>
                  </a:cubicBezTo>
                  <a:cubicBezTo>
                    <a:pt x="591930" y="1987192"/>
                    <a:pt x="597143" y="2000003"/>
                    <a:pt x="603151" y="1997706"/>
                  </a:cubicBezTo>
                  <a:cubicBezTo>
                    <a:pt x="616314" y="1992758"/>
                    <a:pt x="620378" y="2015817"/>
                    <a:pt x="629125" y="2029334"/>
                  </a:cubicBezTo>
                  <a:lnTo>
                    <a:pt x="1561548" y="2024298"/>
                  </a:lnTo>
                  <a:cubicBezTo>
                    <a:pt x="1561548" y="2024298"/>
                    <a:pt x="1562166" y="2001151"/>
                    <a:pt x="1573210" y="2009191"/>
                  </a:cubicBezTo>
                  <a:cubicBezTo>
                    <a:pt x="1584253" y="2017231"/>
                    <a:pt x="1574182" y="2030218"/>
                    <a:pt x="1587169" y="2035253"/>
                  </a:cubicBezTo>
                  <a:cubicBezTo>
                    <a:pt x="1600156" y="2040289"/>
                    <a:pt x="1609167" y="2048241"/>
                    <a:pt x="1616147" y="2045237"/>
                  </a:cubicBezTo>
                  <a:cubicBezTo>
                    <a:pt x="1623126" y="2042233"/>
                    <a:pt x="1635142" y="2032250"/>
                    <a:pt x="1647157" y="2046297"/>
                  </a:cubicBezTo>
                  <a:cubicBezTo>
                    <a:pt x="1659172" y="2060256"/>
                    <a:pt x="1668184" y="2048241"/>
                    <a:pt x="1675163" y="2057252"/>
                  </a:cubicBezTo>
                  <a:cubicBezTo>
                    <a:pt x="1682143" y="2066264"/>
                    <a:pt x="1695130" y="2073243"/>
                    <a:pt x="1704141" y="2062288"/>
                  </a:cubicBezTo>
                  <a:cubicBezTo>
                    <a:pt x="1711474" y="2053365"/>
                    <a:pt x="1739127" y="2064143"/>
                    <a:pt x="1752556" y="2069091"/>
                  </a:cubicBezTo>
                  <a:cubicBezTo>
                    <a:pt x="1768989" y="2055927"/>
                    <a:pt x="1781976" y="2027744"/>
                    <a:pt x="1796730" y="2027744"/>
                  </a:cubicBezTo>
                  <a:cubicBezTo>
                    <a:pt x="1816255" y="2027744"/>
                    <a:pt x="1865729" y="2032250"/>
                    <a:pt x="1868733" y="2057694"/>
                  </a:cubicBezTo>
                  <a:cubicBezTo>
                    <a:pt x="1871737" y="2083226"/>
                    <a:pt x="1901775" y="2059196"/>
                    <a:pt x="1904779" y="2083226"/>
                  </a:cubicBezTo>
                  <a:cubicBezTo>
                    <a:pt x="1907341" y="2103635"/>
                    <a:pt x="1927131" y="2119714"/>
                    <a:pt x="1923862" y="2130492"/>
                  </a:cubicBezTo>
                  <a:cubicBezTo>
                    <a:pt x="1929605" y="2134026"/>
                    <a:pt x="1936673" y="2138797"/>
                    <a:pt x="1943122" y="2143921"/>
                  </a:cubicBezTo>
                  <a:cubicBezTo>
                    <a:pt x="1952664" y="2140741"/>
                    <a:pt x="1978020" y="2144805"/>
                    <a:pt x="1994806" y="2150812"/>
                  </a:cubicBezTo>
                  <a:cubicBezTo>
                    <a:pt x="2015833" y="2158322"/>
                    <a:pt x="2047284" y="2141801"/>
                    <a:pt x="2057798" y="2167333"/>
                  </a:cubicBezTo>
                  <a:cubicBezTo>
                    <a:pt x="2068311" y="2192866"/>
                    <a:pt x="2092695" y="2212038"/>
                    <a:pt x="2069813" y="2213805"/>
                  </a:cubicBezTo>
                  <a:cubicBezTo>
                    <a:pt x="2050288" y="2215306"/>
                    <a:pt x="2024844" y="2188272"/>
                    <a:pt x="2026346" y="2203291"/>
                  </a:cubicBezTo>
                  <a:cubicBezTo>
                    <a:pt x="2027848" y="2218310"/>
                    <a:pt x="2015833" y="2210801"/>
                    <a:pt x="2015833" y="2233241"/>
                  </a:cubicBezTo>
                  <a:cubicBezTo>
                    <a:pt x="2015833" y="2255770"/>
                    <a:pt x="2000813" y="2287310"/>
                    <a:pt x="1991802" y="2285720"/>
                  </a:cubicBezTo>
                  <a:cubicBezTo>
                    <a:pt x="1991448" y="2285631"/>
                    <a:pt x="1991272" y="2285455"/>
                    <a:pt x="1990918" y="2285366"/>
                  </a:cubicBezTo>
                  <a:cubicBezTo>
                    <a:pt x="1989416" y="2293848"/>
                    <a:pt x="1989240" y="2304979"/>
                    <a:pt x="1996396" y="2311871"/>
                  </a:cubicBezTo>
                  <a:cubicBezTo>
                    <a:pt x="2007793" y="2303566"/>
                    <a:pt x="2024225" y="2289254"/>
                    <a:pt x="2038273" y="2290225"/>
                  </a:cubicBezTo>
                  <a:cubicBezTo>
                    <a:pt x="2060802" y="2291727"/>
                    <a:pt x="2066809" y="2305244"/>
                    <a:pt x="2081828" y="2294731"/>
                  </a:cubicBezTo>
                  <a:cubicBezTo>
                    <a:pt x="2096847" y="2284218"/>
                    <a:pt x="2099851" y="2279712"/>
                    <a:pt x="2102855" y="2287221"/>
                  </a:cubicBezTo>
                  <a:cubicBezTo>
                    <a:pt x="2103208" y="2288193"/>
                    <a:pt x="2102943" y="2289342"/>
                    <a:pt x="2102325" y="2290579"/>
                  </a:cubicBezTo>
                  <a:cubicBezTo>
                    <a:pt x="2108068" y="2287575"/>
                    <a:pt x="2112043" y="2284571"/>
                    <a:pt x="2112308" y="2282186"/>
                  </a:cubicBezTo>
                  <a:cubicBezTo>
                    <a:pt x="2112750" y="2278387"/>
                    <a:pt x="2111690" y="2273351"/>
                    <a:pt x="2110365" y="2268757"/>
                  </a:cubicBezTo>
                  <a:cubicBezTo>
                    <a:pt x="2095346" y="2270965"/>
                    <a:pt x="2090398" y="2272114"/>
                    <a:pt x="2086246" y="2261689"/>
                  </a:cubicBezTo>
                  <a:cubicBezTo>
                    <a:pt x="2080238" y="2246670"/>
                    <a:pt x="2131215" y="2231739"/>
                    <a:pt x="2155245" y="2234655"/>
                  </a:cubicBezTo>
                  <a:cubicBezTo>
                    <a:pt x="2178039" y="2237482"/>
                    <a:pt x="2194030" y="2221491"/>
                    <a:pt x="2201981" y="2231297"/>
                  </a:cubicBezTo>
                  <a:cubicBezTo>
                    <a:pt x="2216382" y="2218310"/>
                    <a:pt x="2241031" y="2197107"/>
                    <a:pt x="2247304" y="2197107"/>
                  </a:cubicBezTo>
                  <a:cubicBezTo>
                    <a:pt x="2256315" y="2197107"/>
                    <a:pt x="2363393" y="2196047"/>
                    <a:pt x="2363393" y="2196047"/>
                  </a:cubicBezTo>
                  <a:cubicBezTo>
                    <a:pt x="2363393" y="2196047"/>
                    <a:pt x="2400411" y="2173076"/>
                    <a:pt x="2405358" y="2152049"/>
                  </a:cubicBezTo>
                  <a:cubicBezTo>
                    <a:pt x="2410306" y="2131023"/>
                    <a:pt x="2434336" y="2081018"/>
                    <a:pt x="2448383" y="2092061"/>
                  </a:cubicBezTo>
                  <a:cubicBezTo>
                    <a:pt x="2462431" y="2103016"/>
                    <a:pt x="2492381" y="2095065"/>
                    <a:pt x="2493352" y="2105048"/>
                  </a:cubicBezTo>
                  <a:cubicBezTo>
                    <a:pt x="2494324" y="2114325"/>
                    <a:pt x="2483369" y="2148250"/>
                    <a:pt x="2521889" y="2199139"/>
                  </a:cubicBezTo>
                  <a:cubicBezTo>
                    <a:pt x="2535406" y="2190569"/>
                    <a:pt x="2549453" y="2183855"/>
                    <a:pt x="2557405" y="2184296"/>
                  </a:cubicBezTo>
                  <a:cubicBezTo>
                    <a:pt x="2570922" y="2185091"/>
                    <a:pt x="2591154" y="2167068"/>
                    <a:pt x="2597161" y="2155760"/>
                  </a:cubicBezTo>
                  <a:cubicBezTo>
                    <a:pt x="2603169" y="2144540"/>
                    <a:pt x="2611385" y="2166273"/>
                    <a:pt x="2599370" y="2169984"/>
                  </a:cubicBezTo>
                  <a:cubicBezTo>
                    <a:pt x="2587355" y="2173783"/>
                    <a:pt x="2609176" y="2182706"/>
                    <a:pt x="2630115" y="2181999"/>
                  </a:cubicBezTo>
                  <a:cubicBezTo>
                    <a:pt x="2651142" y="2181292"/>
                    <a:pt x="2620397" y="2189509"/>
                    <a:pt x="2604582" y="2188714"/>
                  </a:cubicBezTo>
                  <a:cubicBezTo>
                    <a:pt x="2588856" y="2187919"/>
                    <a:pt x="2582054" y="2190216"/>
                    <a:pt x="2561027" y="2211242"/>
                  </a:cubicBezTo>
                  <a:cubicBezTo>
                    <a:pt x="2540000" y="2232269"/>
                    <a:pt x="2545301" y="2238277"/>
                    <a:pt x="2557228" y="2248702"/>
                  </a:cubicBezTo>
                  <a:cubicBezTo>
                    <a:pt x="2569243" y="2259215"/>
                    <a:pt x="2584969" y="2254709"/>
                    <a:pt x="2601490" y="2240486"/>
                  </a:cubicBezTo>
                  <a:cubicBezTo>
                    <a:pt x="2618011" y="2226261"/>
                    <a:pt x="2617216" y="2211949"/>
                    <a:pt x="2633737" y="2212744"/>
                  </a:cubicBezTo>
                  <a:cubicBezTo>
                    <a:pt x="2650258" y="2213451"/>
                    <a:pt x="2693019" y="2197725"/>
                    <a:pt x="2711748" y="2191718"/>
                  </a:cubicBezTo>
                  <a:cubicBezTo>
                    <a:pt x="2730478" y="2185710"/>
                    <a:pt x="2718463" y="2182706"/>
                    <a:pt x="2718463" y="2174401"/>
                  </a:cubicBezTo>
                  <a:cubicBezTo>
                    <a:pt x="2718463" y="2166185"/>
                    <a:pt x="2751505" y="2166185"/>
                    <a:pt x="2763520" y="2157880"/>
                  </a:cubicBezTo>
                  <a:cubicBezTo>
                    <a:pt x="2775624" y="2150282"/>
                    <a:pt x="2761311" y="2143568"/>
                    <a:pt x="2750798" y="2145070"/>
                  </a:cubicBezTo>
                  <a:close/>
                  <a:moveTo>
                    <a:pt x="798223" y="1172714"/>
                  </a:moveTo>
                  <a:cubicBezTo>
                    <a:pt x="778521" y="1197186"/>
                    <a:pt x="771983" y="1200720"/>
                    <a:pt x="751663" y="1197186"/>
                  </a:cubicBezTo>
                  <a:cubicBezTo>
                    <a:pt x="731343" y="1193652"/>
                    <a:pt x="718886" y="1203812"/>
                    <a:pt x="728958" y="1210968"/>
                  </a:cubicBezTo>
                  <a:cubicBezTo>
                    <a:pt x="739118" y="1218125"/>
                    <a:pt x="739736" y="1224132"/>
                    <a:pt x="718886" y="1228903"/>
                  </a:cubicBezTo>
                  <a:cubicBezTo>
                    <a:pt x="697948" y="1233674"/>
                    <a:pt x="684254" y="1249753"/>
                    <a:pt x="675949" y="1247986"/>
                  </a:cubicBezTo>
                  <a:cubicBezTo>
                    <a:pt x="667556" y="1246219"/>
                    <a:pt x="711730" y="1214591"/>
                    <a:pt x="700422" y="1206198"/>
                  </a:cubicBezTo>
                  <a:cubicBezTo>
                    <a:pt x="689113" y="1197893"/>
                    <a:pt x="661019" y="1220510"/>
                    <a:pt x="660488" y="1230670"/>
                  </a:cubicBezTo>
                  <a:cubicBezTo>
                    <a:pt x="659870" y="1240830"/>
                    <a:pt x="641405" y="1241448"/>
                    <a:pt x="630097" y="1240830"/>
                  </a:cubicBezTo>
                  <a:cubicBezTo>
                    <a:pt x="618788" y="1240211"/>
                    <a:pt x="603857" y="1229521"/>
                    <a:pt x="615166" y="1228284"/>
                  </a:cubicBezTo>
                  <a:cubicBezTo>
                    <a:pt x="626474" y="1227136"/>
                    <a:pt x="618788" y="1214591"/>
                    <a:pt x="634249" y="1208583"/>
                  </a:cubicBezTo>
                  <a:cubicBezTo>
                    <a:pt x="649710" y="1202575"/>
                    <a:pt x="631245" y="1193652"/>
                    <a:pt x="636016" y="1187114"/>
                  </a:cubicBezTo>
                  <a:cubicBezTo>
                    <a:pt x="640787" y="1180577"/>
                    <a:pt x="672415" y="1193652"/>
                    <a:pt x="673034" y="1181725"/>
                  </a:cubicBezTo>
                  <a:cubicBezTo>
                    <a:pt x="673652" y="1169798"/>
                    <a:pt x="641405" y="1159638"/>
                    <a:pt x="630715" y="1166794"/>
                  </a:cubicBezTo>
                  <a:cubicBezTo>
                    <a:pt x="620025" y="1173951"/>
                    <a:pt x="594934" y="1190648"/>
                    <a:pt x="565073" y="1177484"/>
                  </a:cubicBezTo>
                  <a:cubicBezTo>
                    <a:pt x="555708" y="1173332"/>
                    <a:pt x="640257" y="1164409"/>
                    <a:pt x="654569" y="1151245"/>
                  </a:cubicBezTo>
                  <a:cubicBezTo>
                    <a:pt x="668881" y="1138081"/>
                    <a:pt x="733287" y="1123151"/>
                    <a:pt x="738058" y="1135077"/>
                  </a:cubicBezTo>
                  <a:cubicBezTo>
                    <a:pt x="742829" y="1147005"/>
                    <a:pt x="703425" y="1154779"/>
                    <a:pt x="722509" y="1165557"/>
                  </a:cubicBezTo>
                  <a:cubicBezTo>
                    <a:pt x="741592" y="1176336"/>
                    <a:pt x="772602" y="1169180"/>
                    <a:pt x="779758" y="1157783"/>
                  </a:cubicBezTo>
                  <a:cubicBezTo>
                    <a:pt x="786826" y="1146474"/>
                    <a:pt x="817924" y="1148241"/>
                    <a:pt x="798223" y="1172714"/>
                  </a:cubicBezTo>
                  <a:close/>
                  <a:moveTo>
                    <a:pt x="987905" y="1413638"/>
                  </a:moveTo>
                  <a:cubicBezTo>
                    <a:pt x="964670" y="1433958"/>
                    <a:pt x="966437" y="1428569"/>
                    <a:pt x="946117" y="1432103"/>
                  </a:cubicBezTo>
                  <a:cubicBezTo>
                    <a:pt x="925797" y="1435637"/>
                    <a:pt x="941965" y="1455957"/>
                    <a:pt x="917492" y="1457724"/>
                  </a:cubicBezTo>
                  <a:cubicBezTo>
                    <a:pt x="893020" y="1459579"/>
                    <a:pt x="834003" y="1461964"/>
                    <a:pt x="825610" y="1448182"/>
                  </a:cubicBezTo>
                  <a:cubicBezTo>
                    <a:pt x="822783" y="1443588"/>
                    <a:pt x="857857" y="1446945"/>
                    <a:pt x="860243" y="1436874"/>
                  </a:cubicBezTo>
                  <a:cubicBezTo>
                    <a:pt x="862628" y="1426714"/>
                    <a:pt x="872170" y="1410634"/>
                    <a:pt x="887101" y="1410634"/>
                  </a:cubicBezTo>
                  <a:cubicBezTo>
                    <a:pt x="902031" y="1410634"/>
                    <a:pt x="900795" y="1391021"/>
                    <a:pt x="876322" y="1379006"/>
                  </a:cubicBezTo>
                  <a:cubicBezTo>
                    <a:pt x="851850" y="1367079"/>
                    <a:pt x="911485" y="1359304"/>
                    <a:pt x="925267" y="1378387"/>
                  </a:cubicBezTo>
                  <a:cubicBezTo>
                    <a:pt x="938961" y="1397470"/>
                    <a:pt x="963433" y="1411253"/>
                    <a:pt x="977127" y="1397470"/>
                  </a:cubicBezTo>
                  <a:cubicBezTo>
                    <a:pt x="990821" y="1383777"/>
                    <a:pt x="1069009" y="1345610"/>
                    <a:pt x="1069009" y="1363457"/>
                  </a:cubicBezTo>
                  <a:cubicBezTo>
                    <a:pt x="1069009" y="1381480"/>
                    <a:pt x="1011141" y="1393407"/>
                    <a:pt x="987905" y="1413638"/>
                  </a:cubicBezTo>
                  <a:close/>
                  <a:moveTo>
                    <a:pt x="1510041" y="1959009"/>
                  </a:moveTo>
                  <a:cubicBezTo>
                    <a:pt x="1493608" y="1960865"/>
                    <a:pt x="1511543" y="1915542"/>
                    <a:pt x="1481505" y="1899021"/>
                  </a:cubicBezTo>
                  <a:cubicBezTo>
                    <a:pt x="1446254" y="1879585"/>
                    <a:pt x="1430528" y="1843539"/>
                    <a:pt x="1430528" y="1824014"/>
                  </a:cubicBezTo>
                  <a:cubicBezTo>
                    <a:pt x="1430528" y="1804489"/>
                    <a:pt x="1460566" y="1795477"/>
                    <a:pt x="1472493" y="1810497"/>
                  </a:cubicBezTo>
                  <a:cubicBezTo>
                    <a:pt x="1484509" y="1825516"/>
                    <a:pt x="1502532" y="1887006"/>
                    <a:pt x="1512957" y="1906531"/>
                  </a:cubicBezTo>
                  <a:cubicBezTo>
                    <a:pt x="1523470" y="1925967"/>
                    <a:pt x="1523470" y="1957507"/>
                    <a:pt x="1510041" y="195900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96">
              <a:extLst>
                <a:ext uri="{FF2B5EF4-FFF2-40B4-BE49-F238E27FC236}">
                  <a16:creationId xmlns:a16="http://schemas.microsoft.com/office/drawing/2014/main" id="{36016802-3851-4027-9CCC-58EE193099EE}"/>
                </a:ext>
              </a:extLst>
            </p:cNvPr>
            <p:cNvSpPr/>
            <p:nvPr/>
          </p:nvSpPr>
          <p:spPr>
            <a:xfrm>
              <a:off x="1223" y="1331663"/>
              <a:ext cx="3435153" cy="2326849"/>
            </a:xfrm>
            <a:custGeom>
              <a:avLst/>
              <a:gdLst>
                <a:gd name="connsiteX0" fmla="*/ 1287153 w 3435153"/>
                <a:gd name="connsiteY0" fmla="*/ 854018 h 2326849"/>
                <a:gd name="connsiteX1" fmla="*/ 1255171 w 3435153"/>
                <a:gd name="connsiteY1" fmla="*/ 817972 h 2326849"/>
                <a:gd name="connsiteX2" fmla="*/ 1195182 w 3435153"/>
                <a:gd name="connsiteY2" fmla="*/ 746940 h 2326849"/>
                <a:gd name="connsiteX3" fmla="*/ 1122207 w 3435153"/>
                <a:gd name="connsiteY3" fmla="*/ 663982 h 2326849"/>
                <a:gd name="connsiteX4" fmla="*/ 1076178 w 3435153"/>
                <a:gd name="connsiteY4" fmla="*/ 661950 h 2326849"/>
                <a:gd name="connsiteX5" fmla="*/ 1045168 w 3435153"/>
                <a:gd name="connsiteY5" fmla="*/ 685980 h 2326849"/>
                <a:gd name="connsiteX6" fmla="*/ 1019194 w 3435153"/>
                <a:gd name="connsiteY6" fmla="*/ 669018 h 2326849"/>
                <a:gd name="connsiteX7" fmla="*/ 985180 w 3435153"/>
                <a:gd name="connsiteY7" fmla="*/ 635004 h 2326849"/>
                <a:gd name="connsiteX8" fmla="*/ 962209 w 3435153"/>
                <a:gd name="connsiteY8" fmla="*/ 618041 h 2326849"/>
                <a:gd name="connsiteX9" fmla="*/ 931199 w 3435153"/>
                <a:gd name="connsiteY9" fmla="*/ 624049 h 2326849"/>
                <a:gd name="connsiteX10" fmla="*/ 913176 w 3435153"/>
                <a:gd name="connsiteY10" fmla="*/ 620338 h 2326849"/>
                <a:gd name="connsiteX11" fmla="*/ 913176 w 3435153"/>
                <a:gd name="connsiteY11" fmla="*/ 101825 h 2326849"/>
                <a:gd name="connsiteX12" fmla="*/ 897627 w 3435153"/>
                <a:gd name="connsiteY12" fmla="*/ 98644 h 2326849"/>
                <a:gd name="connsiteX13" fmla="*/ 826330 w 3435153"/>
                <a:gd name="connsiteY13" fmla="*/ 79119 h 2326849"/>
                <a:gd name="connsiteX14" fmla="*/ 762543 w 3435153"/>
                <a:gd name="connsiteY14" fmla="*/ 81328 h 2326849"/>
                <a:gd name="connsiteX15" fmla="*/ 709269 w 3435153"/>
                <a:gd name="connsiteY15" fmla="*/ 73818 h 2326849"/>
                <a:gd name="connsiteX16" fmla="*/ 637266 w 3435153"/>
                <a:gd name="connsiteY16" fmla="*/ 52792 h 2326849"/>
                <a:gd name="connsiteX17" fmla="*/ 551038 w 3435153"/>
                <a:gd name="connsiteY17" fmla="*/ 58799 h 2326849"/>
                <a:gd name="connsiteX18" fmla="*/ 529305 w 3435153"/>
                <a:gd name="connsiteY18" fmla="*/ 49081 h 2326849"/>
                <a:gd name="connsiteX19" fmla="*/ 518791 w 3435153"/>
                <a:gd name="connsiteY19" fmla="*/ 31853 h 2326849"/>
                <a:gd name="connsiteX20" fmla="*/ 460305 w 3435153"/>
                <a:gd name="connsiteY20" fmla="*/ 32560 h 2326849"/>
                <a:gd name="connsiteX21" fmla="*/ 443784 w 3435153"/>
                <a:gd name="connsiteY21" fmla="*/ 19043 h 2326849"/>
                <a:gd name="connsiteX22" fmla="*/ 426556 w 3435153"/>
                <a:gd name="connsiteY22" fmla="*/ 23548 h 2326849"/>
                <a:gd name="connsiteX23" fmla="*/ 400317 w 3435153"/>
                <a:gd name="connsiteY23" fmla="*/ 28054 h 2326849"/>
                <a:gd name="connsiteX24" fmla="*/ 413834 w 3435153"/>
                <a:gd name="connsiteY24" fmla="*/ 13035 h 2326849"/>
                <a:gd name="connsiteX25" fmla="*/ 386800 w 3435153"/>
                <a:gd name="connsiteY25" fmla="*/ 313 h 2326849"/>
                <a:gd name="connsiteX26" fmla="*/ 351549 w 3435153"/>
                <a:gd name="connsiteY26" fmla="*/ 22046 h 2326849"/>
                <a:gd name="connsiteX27" fmla="*/ 298275 w 3435153"/>
                <a:gd name="connsiteY27" fmla="*/ 33267 h 2326849"/>
                <a:gd name="connsiteX28" fmla="*/ 266735 w 3435153"/>
                <a:gd name="connsiteY28" fmla="*/ 42985 h 2326849"/>
                <a:gd name="connsiteX29" fmla="*/ 274245 w 3435153"/>
                <a:gd name="connsiteY29" fmla="*/ 61008 h 2326849"/>
                <a:gd name="connsiteX30" fmla="*/ 249507 w 3435153"/>
                <a:gd name="connsiteY30" fmla="*/ 58004 h 2326849"/>
                <a:gd name="connsiteX31" fmla="*/ 200032 w 3435153"/>
                <a:gd name="connsiteY31" fmla="*/ 67016 h 2326849"/>
                <a:gd name="connsiteX32" fmla="*/ 160276 w 3435153"/>
                <a:gd name="connsiteY32" fmla="*/ 100058 h 2326849"/>
                <a:gd name="connsiteX33" fmla="*/ 146052 w 3435153"/>
                <a:gd name="connsiteY33" fmla="*/ 136104 h 2326849"/>
                <a:gd name="connsiteX34" fmla="*/ 60531 w 3435153"/>
                <a:gd name="connsiteY34" fmla="*/ 153331 h 2326849"/>
                <a:gd name="connsiteX35" fmla="*/ 51520 w 3435153"/>
                <a:gd name="connsiteY35" fmla="*/ 174358 h 2326849"/>
                <a:gd name="connsiteX36" fmla="*/ 89068 w 3435153"/>
                <a:gd name="connsiteY36" fmla="*/ 198389 h 2326849"/>
                <a:gd name="connsiteX37" fmla="*/ 144550 w 3435153"/>
                <a:gd name="connsiteY37" fmla="*/ 256875 h 2326849"/>
                <a:gd name="connsiteX38" fmla="*/ 201534 w 3435153"/>
                <a:gd name="connsiteY38" fmla="*/ 258377 h 2326849"/>
                <a:gd name="connsiteX39" fmla="*/ 212755 w 3435153"/>
                <a:gd name="connsiteY39" fmla="*/ 287620 h 2326849"/>
                <a:gd name="connsiteX40" fmla="*/ 248800 w 3435153"/>
                <a:gd name="connsiteY40" fmla="*/ 295130 h 2326849"/>
                <a:gd name="connsiteX41" fmla="*/ 208249 w 3435153"/>
                <a:gd name="connsiteY41" fmla="*/ 306350 h 2326849"/>
                <a:gd name="connsiteX42" fmla="*/ 179712 w 3435153"/>
                <a:gd name="connsiteY42" fmla="*/ 314566 h 2326849"/>
                <a:gd name="connsiteX43" fmla="*/ 136157 w 3435153"/>
                <a:gd name="connsiteY43" fmla="*/ 313064 h 2326849"/>
                <a:gd name="connsiteX44" fmla="*/ 136157 w 3435153"/>
                <a:gd name="connsiteY44" fmla="*/ 289829 h 2326849"/>
                <a:gd name="connsiteX45" fmla="*/ 94103 w 3435153"/>
                <a:gd name="connsiteY45" fmla="*/ 291331 h 2326849"/>
                <a:gd name="connsiteX46" fmla="*/ 75374 w 3435153"/>
                <a:gd name="connsiteY46" fmla="*/ 311562 h 2326849"/>
                <a:gd name="connsiteX47" fmla="*/ 46131 w 3435153"/>
                <a:gd name="connsiteY47" fmla="*/ 314566 h 2326849"/>
                <a:gd name="connsiteX48" fmla="*/ 366 w 3435153"/>
                <a:gd name="connsiteY48" fmla="*/ 340805 h 2326849"/>
                <a:gd name="connsiteX49" fmla="*/ 49134 w 3435153"/>
                <a:gd name="connsiteY49" fmla="*/ 360330 h 2326849"/>
                <a:gd name="connsiteX50" fmla="*/ 43127 w 3435153"/>
                <a:gd name="connsiteY50" fmla="*/ 376851 h 2326849"/>
                <a:gd name="connsiteX51" fmla="*/ 68659 w 3435153"/>
                <a:gd name="connsiteY51" fmla="*/ 401589 h 2326849"/>
                <a:gd name="connsiteX52" fmla="*/ 140663 w 3435153"/>
                <a:gd name="connsiteY52" fmla="*/ 401589 h 2326849"/>
                <a:gd name="connsiteX53" fmla="*/ 171408 w 3435153"/>
                <a:gd name="connsiteY53" fmla="*/ 405299 h 2326849"/>
                <a:gd name="connsiteX54" fmla="*/ 231396 w 3435153"/>
                <a:gd name="connsiteY54" fmla="*/ 384273 h 2326849"/>
                <a:gd name="connsiteX55" fmla="*/ 221678 w 3435153"/>
                <a:gd name="connsiteY55" fmla="*/ 407508 h 2326849"/>
                <a:gd name="connsiteX56" fmla="*/ 225388 w 3435153"/>
                <a:gd name="connsiteY56" fmla="*/ 452565 h 2326849"/>
                <a:gd name="connsiteX57" fmla="*/ 184130 w 3435153"/>
                <a:gd name="connsiteY57" fmla="*/ 455569 h 2326849"/>
                <a:gd name="connsiteX58" fmla="*/ 166107 w 3435153"/>
                <a:gd name="connsiteY58" fmla="*/ 483310 h 2326849"/>
                <a:gd name="connsiteX59" fmla="*/ 123347 w 3435153"/>
                <a:gd name="connsiteY59" fmla="*/ 471295 h 2326849"/>
                <a:gd name="connsiteX60" fmla="*/ 109829 w 3435153"/>
                <a:gd name="connsiteY60" fmla="*/ 505751 h 2326849"/>
                <a:gd name="connsiteX61" fmla="*/ 76080 w 3435153"/>
                <a:gd name="connsiteY61" fmla="*/ 530488 h 2326849"/>
                <a:gd name="connsiteX62" fmla="*/ 59559 w 3435153"/>
                <a:gd name="connsiteY62" fmla="*/ 560527 h 2326849"/>
                <a:gd name="connsiteX63" fmla="*/ 90304 w 3435153"/>
                <a:gd name="connsiteY63" fmla="*/ 580758 h 2326849"/>
                <a:gd name="connsiteX64" fmla="*/ 88803 w 3435153"/>
                <a:gd name="connsiteY64" fmla="*/ 613005 h 2326849"/>
                <a:gd name="connsiteX65" fmla="*/ 130768 w 3435153"/>
                <a:gd name="connsiteY65" fmla="*/ 652762 h 2326849"/>
                <a:gd name="connsiteX66" fmla="*/ 170524 w 3435153"/>
                <a:gd name="connsiteY66" fmla="*/ 646754 h 2326849"/>
                <a:gd name="connsiteX67" fmla="*/ 187752 w 3435153"/>
                <a:gd name="connsiteY67" fmla="*/ 632530 h 2326849"/>
                <a:gd name="connsiteX68" fmla="*/ 201269 w 3435153"/>
                <a:gd name="connsiteY68" fmla="*/ 670785 h 2326849"/>
                <a:gd name="connsiteX69" fmla="*/ 198266 w 3435153"/>
                <a:gd name="connsiteY69" fmla="*/ 704534 h 2326849"/>
                <a:gd name="connsiteX70" fmla="*/ 235018 w 3435153"/>
                <a:gd name="connsiteY70" fmla="*/ 700028 h 2326849"/>
                <a:gd name="connsiteX71" fmla="*/ 281578 w 3435153"/>
                <a:gd name="connsiteY71" fmla="*/ 703738 h 2326849"/>
                <a:gd name="connsiteX72" fmla="*/ 302604 w 3435153"/>
                <a:gd name="connsiteY72" fmla="*/ 710541 h 2326849"/>
                <a:gd name="connsiteX73" fmla="*/ 316828 w 3435153"/>
                <a:gd name="connsiteY73" fmla="*/ 693225 h 2326849"/>
                <a:gd name="connsiteX74" fmla="*/ 353581 w 3435153"/>
                <a:gd name="connsiteY74" fmla="*/ 696936 h 2326849"/>
                <a:gd name="connsiteX75" fmla="*/ 354376 w 3435153"/>
                <a:gd name="connsiteY75" fmla="*/ 712662 h 2326849"/>
                <a:gd name="connsiteX76" fmla="*/ 342361 w 3435153"/>
                <a:gd name="connsiteY76" fmla="*/ 766642 h 2326849"/>
                <a:gd name="connsiteX77" fmla="*/ 301102 w 3435153"/>
                <a:gd name="connsiteY77" fmla="*/ 802688 h 2326849"/>
                <a:gd name="connsiteX78" fmla="*/ 244118 w 3435153"/>
                <a:gd name="connsiteY78" fmla="*/ 847745 h 2326849"/>
                <a:gd name="connsiteX79" fmla="*/ 191639 w 3435153"/>
                <a:gd name="connsiteY79" fmla="*/ 852958 h 2326849"/>
                <a:gd name="connsiteX80" fmla="*/ 166902 w 3435153"/>
                <a:gd name="connsiteY80" fmla="*/ 889710 h 2326849"/>
                <a:gd name="connsiteX81" fmla="*/ 207454 w 3435153"/>
                <a:gd name="connsiteY81" fmla="*/ 867977 h 2326849"/>
                <a:gd name="connsiteX82" fmla="*/ 219469 w 3435153"/>
                <a:gd name="connsiteY82" fmla="*/ 867270 h 2326849"/>
                <a:gd name="connsiteX83" fmla="*/ 247210 w 3435153"/>
                <a:gd name="connsiteY83" fmla="*/ 858259 h 2326849"/>
                <a:gd name="connsiteX84" fmla="*/ 271948 w 3435153"/>
                <a:gd name="connsiteY84" fmla="*/ 855255 h 2326849"/>
                <a:gd name="connsiteX85" fmla="*/ 301986 w 3435153"/>
                <a:gd name="connsiteY85" fmla="*/ 843240 h 2326849"/>
                <a:gd name="connsiteX86" fmla="*/ 322218 w 3435153"/>
                <a:gd name="connsiteY86" fmla="*/ 823008 h 2326849"/>
                <a:gd name="connsiteX87" fmla="*/ 383708 w 3435153"/>
                <a:gd name="connsiteY87" fmla="*/ 787757 h 2326849"/>
                <a:gd name="connsiteX88" fmla="*/ 397225 w 3435153"/>
                <a:gd name="connsiteY88" fmla="*/ 769734 h 2326849"/>
                <a:gd name="connsiteX89" fmla="*/ 434684 w 3435153"/>
                <a:gd name="connsiteY89" fmla="*/ 746499 h 2326849"/>
                <a:gd name="connsiteX90" fmla="*/ 460217 w 3435153"/>
                <a:gd name="connsiteY90" fmla="*/ 736780 h 2326849"/>
                <a:gd name="connsiteX91" fmla="*/ 472232 w 3435153"/>
                <a:gd name="connsiteY91" fmla="*/ 712043 h 2326849"/>
                <a:gd name="connsiteX92" fmla="*/ 489460 w 3435153"/>
                <a:gd name="connsiteY92" fmla="*/ 694815 h 2326849"/>
                <a:gd name="connsiteX93" fmla="*/ 462426 w 3435153"/>
                <a:gd name="connsiteY93" fmla="*/ 681298 h 2326849"/>
                <a:gd name="connsiteX94" fmla="*/ 490167 w 3435153"/>
                <a:gd name="connsiteY94" fmla="*/ 657267 h 2326849"/>
                <a:gd name="connsiteX95" fmla="*/ 512695 w 3435153"/>
                <a:gd name="connsiteY95" fmla="*/ 637036 h 2326849"/>
                <a:gd name="connsiteX96" fmla="*/ 535224 w 3435153"/>
                <a:gd name="connsiteY96" fmla="*/ 612298 h 2326849"/>
                <a:gd name="connsiteX97" fmla="*/ 552452 w 3435153"/>
                <a:gd name="connsiteY97" fmla="*/ 592067 h 2326849"/>
                <a:gd name="connsiteX98" fmla="*/ 581695 w 3435153"/>
                <a:gd name="connsiteY98" fmla="*/ 571835 h 2326849"/>
                <a:gd name="connsiteX99" fmla="*/ 601927 w 3435153"/>
                <a:gd name="connsiteY99" fmla="*/ 580051 h 2326849"/>
                <a:gd name="connsiteX100" fmla="*/ 602634 w 3435153"/>
                <a:gd name="connsiteY100" fmla="*/ 592773 h 2326849"/>
                <a:gd name="connsiteX101" fmla="*/ 567383 w 3435153"/>
                <a:gd name="connsiteY101" fmla="*/ 599488 h 2326849"/>
                <a:gd name="connsiteX102" fmla="*/ 553866 w 3435153"/>
                <a:gd name="connsiteY102" fmla="*/ 630233 h 2326849"/>
                <a:gd name="connsiteX103" fmla="*/ 556163 w 3435153"/>
                <a:gd name="connsiteY103" fmla="*/ 654970 h 2326849"/>
                <a:gd name="connsiteX104" fmla="*/ 544147 w 3435153"/>
                <a:gd name="connsiteY104" fmla="*/ 669989 h 2326849"/>
                <a:gd name="connsiteX105" fmla="*/ 557664 w 3435153"/>
                <a:gd name="connsiteY105" fmla="*/ 681210 h 2326849"/>
                <a:gd name="connsiteX106" fmla="*/ 624455 w 3435153"/>
                <a:gd name="connsiteY106" fmla="*/ 644457 h 2326849"/>
                <a:gd name="connsiteX107" fmla="*/ 673223 w 3435153"/>
                <a:gd name="connsiteY107" fmla="*/ 642248 h 2326849"/>
                <a:gd name="connsiteX108" fmla="*/ 674019 w 3435153"/>
                <a:gd name="connsiteY108" fmla="*/ 625020 h 2326849"/>
                <a:gd name="connsiteX109" fmla="*/ 658999 w 3435153"/>
                <a:gd name="connsiteY109" fmla="*/ 604700 h 2326849"/>
                <a:gd name="connsiteX110" fmla="*/ 670220 w 3435153"/>
                <a:gd name="connsiteY110" fmla="*/ 588179 h 2326849"/>
                <a:gd name="connsiteX111" fmla="*/ 688949 w 3435153"/>
                <a:gd name="connsiteY111" fmla="*/ 586677 h 2326849"/>
                <a:gd name="connsiteX112" fmla="*/ 713687 w 3435153"/>
                <a:gd name="connsiteY112" fmla="*/ 595689 h 2326849"/>
                <a:gd name="connsiteX113" fmla="*/ 739926 w 3435153"/>
                <a:gd name="connsiteY113" fmla="*/ 601697 h 2326849"/>
                <a:gd name="connsiteX114" fmla="*/ 724907 w 3435153"/>
                <a:gd name="connsiteY114" fmla="*/ 612917 h 2326849"/>
                <a:gd name="connsiteX115" fmla="*/ 728618 w 3435153"/>
                <a:gd name="connsiteY115" fmla="*/ 624932 h 2326849"/>
                <a:gd name="connsiteX116" fmla="*/ 755652 w 3435153"/>
                <a:gd name="connsiteY116" fmla="*/ 619720 h 2326849"/>
                <a:gd name="connsiteX117" fmla="*/ 775884 w 3435153"/>
                <a:gd name="connsiteY117" fmla="*/ 616716 h 2326849"/>
                <a:gd name="connsiteX118" fmla="*/ 783393 w 3435153"/>
                <a:gd name="connsiteY118" fmla="*/ 623430 h 2326849"/>
                <a:gd name="connsiteX119" fmla="*/ 821648 w 3435153"/>
                <a:gd name="connsiteY119" fmla="*/ 635445 h 2326849"/>
                <a:gd name="connsiteX120" fmla="*/ 895153 w 3435153"/>
                <a:gd name="connsiteY120" fmla="*/ 633237 h 2326849"/>
                <a:gd name="connsiteX121" fmla="*/ 925191 w 3435153"/>
                <a:gd name="connsiteY121" fmla="*/ 653468 h 2326849"/>
                <a:gd name="connsiteX122" fmla="*/ 966450 w 3435153"/>
                <a:gd name="connsiteY122" fmla="*/ 639951 h 2326849"/>
                <a:gd name="connsiteX123" fmla="*/ 959735 w 3435153"/>
                <a:gd name="connsiteY123" fmla="*/ 660978 h 2326849"/>
                <a:gd name="connsiteX124" fmla="*/ 976256 w 3435153"/>
                <a:gd name="connsiteY124" fmla="*/ 672993 h 2326849"/>
                <a:gd name="connsiteX125" fmla="*/ 1016013 w 3435153"/>
                <a:gd name="connsiteY125" fmla="*/ 692518 h 2326849"/>
                <a:gd name="connsiteX126" fmla="*/ 1055770 w 3435153"/>
                <a:gd name="connsiteY126" fmla="*/ 724765 h 2326849"/>
                <a:gd name="connsiteX127" fmla="*/ 1075294 w 3435153"/>
                <a:gd name="connsiteY127" fmla="*/ 708244 h 2326849"/>
                <a:gd name="connsiteX128" fmla="*/ 1102329 w 3435153"/>
                <a:gd name="connsiteY128" fmla="*/ 722468 h 2326849"/>
                <a:gd name="connsiteX129" fmla="*/ 1105333 w 3435153"/>
                <a:gd name="connsiteY129" fmla="*/ 693932 h 2326849"/>
                <a:gd name="connsiteX130" fmla="*/ 1118850 w 3435153"/>
                <a:gd name="connsiteY130" fmla="*/ 696936 h 2326849"/>
                <a:gd name="connsiteX131" fmla="*/ 1121059 w 3435153"/>
                <a:gd name="connsiteY131" fmla="*/ 741198 h 2326849"/>
                <a:gd name="connsiteX132" fmla="*/ 1096321 w 3435153"/>
                <a:gd name="connsiteY132" fmla="*/ 735985 h 2326849"/>
                <a:gd name="connsiteX133" fmla="*/ 1073086 w 3435153"/>
                <a:gd name="connsiteY133" fmla="*/ 741993 h 2326849"/>
                <a:gd name="connsiteX134" fmla="*/ 1100827 w 3435153"/>
                <a:gd name="connsiteY134" fmla="*/ 775035 h 2326849"/>
                <a:gd name="connsiteX135" fmla="*/ 1111340 w 3435153"/>
                <a:gd name="connsiteY135" fmla="*/ 798271 h 2326849"/>
                <a:gd name="connsiteX136" fmla="*/ 1127066 w 3435153"/>
                <a:gd name="connsiteY136" fmla="*/ 817795 h 2326849"/>
                <a:gd name="connsiteX137" fmla="*/ 1124062 w 3435153"/>
                <a:gd name="connsiteY137" fmla="*/ 781043 h 2326849"/>
                <a:gd name="connsiteX138" fmla="*/ 1129275 w 3435153"/>
                <a:gd name="connsiteY138" fmla="*/ 758514 h 2326849"/>
                <a:gd name="connsiteX139" fmla="*/ 1133781 w 3435153"/>
                <a:gd name="connsiteY139" fmla="*/ 782545 h 2326849"/>
                <a:gd name="connsiteX140" fmla="*/ 1154012 w 3435153"/>
                <a:gd name="connsiteY140" fmla="*/ 771324 h 2326849"/>
                <a:gd name="connsiteX141" fmla="*/ 1153306 w 3435153"/>
                <a:gd name="connsiteY141" fmla="*/ 738989 h 2326849"/>
                <a:gd name="connsiteX142" fmla="*/ 1173537 w 3435153"/>
                <a:gd name="connsiteY142" fmla="*/ 762225 h 2326849"/>
                <a:gd name="connsiteX143" fmla="*/ 1162317 w 3435153"/>
                <a:gd name="connsiteY143" fmla="*/ 785460 h 2326849"/>
                <a:gd name="connsiteX144" fmla="*/ 1143587 w 3435153"/>
                <a:gd name="connsiteY144" fmla="*/ 794472 h 2326849"/>
                <a:gd name="connsiteX145" fmla="*/ 1147298 w 3435153"/>
                <a:gd name="connsiteY145" fmla="*/ 829722 h 2326849"/>
                <a:gd name="connsiteX146" fmla="*/ 1160815 w 3435153"/>
                <a:gd name="connsiteY146" fmla="*/ 817707 h 2326849"/>
                <a:gd name="connsiteX147" fmla="*/ 1182549 w 3435153"/>
                <a:gd name="connsiteY147" fmla="*/ 813201 h 2326849"/>
                <a:gd name="connsiteX148" fmla="*/ 1211085 w 3435153"/>
                <a:gd name="connsiteY148" fmla="*/ 835730 h 2326849"/>
                <a:gd name="connsiteX149" fmla="*/ 1197568 w 3435153"/>
                <a:gd name="connsiteY149" fmla="*/ 819209 h 2326849"/>
                <a:gd name="connsiteX150" fmla="*/ 1198275 w 3435153"/>
                <a:gd name="connsiteY150" fmla="*/ 800479 h 2326849"/>
                <a:gd name="connsiteX151" fmla="*/ 1224514 w 3435153"/>
                <a:gd name="connsiteY151" fmla="*/ 834228 h 2326849"/>
                <a:gd name="connsiteX152" fmla="*/ 1207286 w 3435153"/>
                <a:gd name="connsiteY152" fmla="*/ 851544 h 2326849"/>
                <a:gd name="connsiteX153" fmla="*/ 1178043 w 3435153"/>
                <a:gd name="connsiteY153" fmla="*/ 837320 h 2326849"/>
                <a:gd name="connsiteX154" fmla="*/ 1182549 w 3435153"/>
                <a:gd name="connsiteY154" fmla="*/ 863560 h 2326849"/>
                <a:gd name="connsiteX155" fmla="*/ 1183256 w 3435153"/>
                <a:gd name="connsiteY155" fmla="*/ 896602 h 2326849"/>
                <a:gd name="connsiteX156" fmla="*/ 1194476 w 3435153"/>
                <a:gd name="connsiteY156" fmla="*/ 885382 h 2326849"/>
                <a:gd name="connsiteX157" fmla="*/ 1213205 w 3435153"/>
                <a:gd name="connsiteY157" fmla="*/ 892096 h 2326849"/>
                <a:gd name="connsiteX158" fmla="*/ 1220715 w 3435153"/>
                <a:gd name="connsiteY158" fmla="*/ 873366 h 2326849"/>
                <a:gd name="connsiteX159" fmla="*/ 1237943 w 3435153"/>
                <a:gd name="connsiteY159" fmla="*/ 879374 h 2326849"/>
                <a:gd name="connsiteX160" fmla="*/ 1253669 w 3435153"/>
                <a:gd name="connsiteY160" fmla="*/ 871069 h 2326849"/>
                <a:gd name="connsiteX161" fmla="*/ 1256673 w 3435153"/>
                <a:gd name="connsiteY161" fmla="*/ 895100 h 2326849"/>
                <a:gd name="connsiteX162" fmla="*/ 1270897 w 3435153"/>
                <a:gd name="connsiteY162" fmla="*/ 897397 h 2326849"/>
                <a:gd name="connsiteX163" fmla="*/ 1270808 w 3435153"/>
                <a:gd name="connsiteY163" fmla="*/ 901196 h 2326849"/>
                <a:gd name="connsiteX164" fmla="*/ 1293867 w 3435153"/>
                <a:gd name="connsiteY164" fmla="*/ 884851 h 2326849"/>
                <a:gd name="connsiteX165" fmla="*/ 1287153 w 3435153"/>
                <a:gd name="connsiteY165" fmla="*/ 854018 h 2326849"/>
                <a:gd name="connsiteX166" fmla="*/ 21216 w 3435153"/>
                <a:gd name="connsiteY166" fmla="*/ 960477 h 2326849"/>
                <a:gd name="connsiteX167" fmla="*/ 39239 w 3435153"/>
                <a:gd name="connsiteY167" fmla="*/ 935033 h 2326849"/>
                <a:gd name="connsiteX168" fmla="*/ 21216 w 3435153"/>
                <a:gd name="connsiteY168" fmla="*/ 960477 h 2326849"/>
                <a:gd name="connsiteX169" fmla="*/ 148791 w 3435153"/>
                <a:gd name="connsiteY169" fmla="*/ 892979 h 2326849"/>
                <a:gd name="connsiteX170" fmla="*/ 103822 w 3435153"/>
                <a:gd name="connsiteY170" fmla="*/ 915508 h 2326849"/>
                <a:gd name="connsiteX171" fmla="*/ 130856 w 3435153"/>
                <a:gd name="connsiteY171" fmla="*/ 906497 h 2326849"/>
                <a:gd name="connsiteX172" fmla="*/ 148791 w 3435153"/>
                <a:gd name="connsiteY172" fmla="*/ 892979 h 2326849"/>
                <a:gd name="connsiteX173" fmla="*/ 529128 w 3435153"/>
                <a:gd name="connsiteY173" fmla="*/ 716637 h 2326849"/>
                <a:gd name="connsiteX174" fmla="*/ 502889 w 3435153"/>
                <a:gd name="connsiteY174" fmla="*/ 726355 h 2326849"/>
                <a:gd name="connsiteX175" fmla="*/ 472851 w 3435153"/>
                <a:gd name="connsiteY175" fmla="*/ 760899 h 2326849"/>
                <a:gd name="connsiteX176" fmla="*/ 448113 w 3435153"/>
                <a:gd name="connsiteY176" fmla="*/ 769911 h 2326849"/>
                <a:gd name="connsiteX177" fmla="*/ 462337 w 3435153"/>
                <a:gd name="connsiteY177" fmla="*/ 796238 h 2326849"/>
                <a:gd name="connsiteX178" fmla="*/ 480360 w 3435153"/>
                <a:gd name="connsiteY178" fmla="*/ 796238 h 2326849"/>
                <a:gd name="connsiteX179" fmla="*/ 524622 w 3435153"/>
                <a:gd name="connsiteY179" fmla="*/ 764698 h 2326849"/>
                <a:gd name="connsiteX180" fmla="*/ 511900 w 3435153"/>
                <a:gd name="connsiteY180" fmla="*/ 744467 h 2326849"/>
                <a:gd name="connsiteX181" fmla="*/ 535931 w 3435153"/>
                <a:gd name="connsiteY181" fmla="*/ 733247 h 2326849"/>
                <a:gd name="connsiteX182" fmla="*/ 529128 w 3435153"/>
                <a:gd name="connsiteY182" fmla="*/ 716637 h 2326849"/>
                <a:gd name="connsiteX183" fmla="*/ 51255 w 3435153"/>
                <a:gd name="connsiteY183" fmla="*/ 628201 h 2326849"/>
                <a:gd name="connsiteX184" fmla="*/ 21216 w 3435153"/>
                <a:gd name="connsiteY184" fmla="*/ 638714 h 2326849"/>
                <a:gd name="connsiteX185" fmla="*/ 68483 w 3435153"/>
                <a:gd name="connsiteY185" fmla="*/ 652938 h 2326849"/>
                <a:gd name="connsiteX186" fmla="*/ 75197 w 3435153"/>
                <a:gd name="connsiteY186" fmla="*/ 629703 h 2326849"/>
                <a:gd name="connsiteX187" fmla="*/ 51255 w 3435153"/>
                <a:gd name="connsiteY187" fmla="*/ 628201 h 2326849"/>
                <a:gd name="connsiteX188" fmla="*/ 416838 w 3435153"/>
                <a:gd name="connsiteY188" fmla="*/ 2284634 h 2326849"/>
                <a:gd name="connsiteX189" fmla="*/ 418517 w 3435153"/>
                <a:gd name="connsiteY189" fmla="*/ 2325981 h 2326849"/>
                <a:gd name="connsiteX190" fmla="*/ 442812 w 3435153"/>
                <a:gd name="connsiteY190" fmla="*/ 2312199 h 2326849"/>
                <a:gd name="connsiteX191" fmla="*/ 416838 w 3435153"/>
                <a:gd name="connsiteY191" fmla="*/ 2284634 h 2326849"/>
                <a:gd name="connsiteX192" fmla="*/ 392012 w 3435153"/>
                <a:gd name="connsiteY192" fmla="*/ 2256010 h 2326849"/>
                <a:gd name="connsiteX193" fmla="*/ 395281 w 3435153"/>
                <a:gd name="connsiteY193" fmla="*/ 2272531 h 2326849"/>
                <a:gd name="connsiteX194" fmla="*/ 392012 w 3435153"/>
                <a:gd name="connsiteY194" fmla="*/ 2256010 h 2326849"/>
                <a:gd name="connsiteX195" fmla="*/ 275040 w 3435153"/>
                <a:gd name="connsiteY195" fmla="*/ 2217932 h 2326849"/>
                <a:gd name="connsiteX196" fmla="*/ 294918 w 3435153"/>
                <a:gd name="connsiteY196" fmla="*/ 2216253 h 2326849"/>
                <a:gd name="connsiteX197" fmla="*/ 275040 w 3435153"/>
                <a:gd name="connsiteY197" fmla="*/ 2217932 h 2326849"/>
                <a:gd name="connsiteX198" fmla="*/ 327960 w 3435153"/>
                <a:gd name="connsiteY198" fmla="*/ 2240461 h 2326849"/>
                <a:gd name="connsiteX199" fmla="*/ 348899 w 3435153"/>
                <a:gd name="connsiteY199" fmla="*/ 2243818 h 2326849"/>
                <a:gd name="connsiteX200" fmla="*/ 327960 w 3435153"/>
                <a:gd name="connsiteY200" fmla="*/ 2240461 h 2326849"/>
                <a:gd name="connsiteX201" fmla="*/ 3406705 w 3435153"/>
                <a:gd name="connsiteY201" fmla="*/ 1236122 h 2326849"/>
                <a:gd name="connsiteX202" fmla="*/ 3361736 w 3435153"/>
                <a:gd name="connsiteY202" fmla="*/ 1223135 h 2326849"/>
                <a:gd name="connsiteX203" fmla="*/ 3318711 w 3435153"/>
                <a:gd name="connsiteY203" fmla="*/ 1283123 h 2326849"/>
                <a:gd name="connsiteX204" fmla="*/ 3276746 w 3435153"/>
                <a:gd name="connsiteY204" fmla="*/ 1327121 h 2326849"/>
                <a:gd name="connsiteX205" fmla="*/ 3160657 w 3435153"/>
                <a:gd name="connsiteY205" fmla="*/ 1328181 h 2326849"/>
                <a:gd name="connsiteX206" fmla="*/ 3115334 w 3435153"/>
                <a:gd name="connsiteY206" fmla="*/ 1362371 h 2326849"/>
                <a:gd name="connsiteX207" fmla="*/ 3116571 w 3435153"/>
                <a:gd name="connsiteY207" fmla="*/ 1364227 h 2326849"/>
                <a:gd name="connsiteX208" fmla="*/ 3050575 w 3435153"/>
                <a:gd name="connsiteY208" fmla="*/ 1397269 h 2326849"/>
                <a:gd name="connsiteX209" fmla="*/ 3023629 w 3435153"/>
                <a:gd name="connsiteY209" fmla="*/ 1399831 h 2326849"/>
                <a:gd name="connsiteX210" fmla="*/ 3025573 w 3435153"/>
                <a:gd name="connsiteY210" fmla="*/ 1413260 h 2326849"/>
                <a:gd name="connsiteX211" fmla="*/ 3015589 w 3435153"/>
                <a:gd name="connsiteY211" fmla="*/ 1421653 h 2326849"/>
                <a:gd name="connsiteX212" fmla="*/ 2938109 w 3435153"/>
                <a:gd name="connsiteY212" fmla="*/ 1469272 h 2326849"/>
                <a:gd name="connsiteX213" fmla="*/ 2870611 w 3435153"/>
                <a:gd name="connsiteY213" fmla="*/ 1454253 h 2326849"/>
                <a:gd name="connsiteX214" fmla="*/ 2896143 w 3435153"/>
                <a:gd name="connsiteY214" fmla="*/ 1446743 h 2326849"/>
                <a:gd name="connsiteX215" fmla="*/ 2909749 w 3435153"/>
                <a:gd name="connsiteY215" fmla="*/ 1442856 h 2326849"/>
                <a:gd name="connsiteX216" fmla="*/ 2904271 w 3435153"/>
                <a:gd name="connsiteY216" fmla="*/ 1416352 h 2326849"/>
                <a:gd name="connsiteX217" fmla="*/ 2891637 w 3435153"/>
                <a:gd name="connsiteY217" fmla="*/ 1373238 h 2326849"/>
                <a:gd name="connsiteX218" fmla="*/ 2855591 w 3435153"/>
                <a:gd name="connsiteY218" fmla="*/ 1379246 h 2326849"/>
                <a:gd name="connsiteX219" fmla="*/ 2869109 w 3435153"/>
                <a:gd name="connsiteY219" fmla="*/ 1317756 h 2326849"/>
                <a:gd name="connsiteX220" fmla="*/ 2816630 w 3435153"/>
                <a:gd name="connsiteY220" fmla="*/ 1311748 h 2326849"/>
                <a:gd name="connsiteX221" fmla="*/ 2782086 w 3435153"/>
                <a:gd name="connsiteY221" fmla="*/ 1337281 h 2326849"/>
                <a:gd name="connsiteX222" fmla="*/ 2773075 w 3435153"/>
                <a:gd name="connsiteY222" fmla="*/ 1409284 h 2326849"/>
                <a:gd name="connsiteX223" fmla="*/ 2749044 w 3435153"/>
                <a:gd name="connsiteY223" fmla="*/ 1458759 h 2326849"/>
                <a:gd name="connsiteX224" fmla="*/ 2723512 w 3435153"/>
                <a:gd name="connsiteY224" fmla="*/ 1394265 h 2326849"/>
                <a:gd name="connsiteX225" fmla="*/ 2731021 w 3435153"/>
                <a:gd name="connsiteY225" fmla="*/ 1335779 h 2326849"/>
                <a:gd name="connsiteX226" fmla="*/ 2781998 w 3435153"/>
                <a:gd name="connsiteY226" fmla="*/ 1292223 h 2326849"/>
                <a:gd name="connsiteX227" fmla="*/ 2852499 w 3435153"/>
                <a:gd name="connsiteY227" fmla="*/ 1278706 h 2326849"/>
                <a:gd name="connsiteX228" fmla="*/ 2856298 w 3435153"/>
                <a:gd name="connsiteY228" fmla="*/ 1274819 h 2326849"/>
                <a:gd name="connsiteX229" fmla="*/ 2837039 w 3435153"/>
                <a:gd name="connsiteY229" fmla="*/ 1261390 h 2326849"/>
                <a:gd name="connsiteX230" fmla="*/ 2832974 w 3435153"/>
                <a:gd name="connsiteY230" fmla="*/ 1266691 h 2326849"/>
                <a:gd name="connsiteX231" fmla="*/ 2801434 w 3435153"/>
                <a:gd name="connsiteY231" fmla="*/ 1253173 h 2326849"/>
                <a:gd name="connsiteX232" fmla="*/ 2738442 w 3435153"/>
                <a:gd name="connsiteY232" fmla="*/ 1265189 h 2326849"/>
                <a:gd name="connsiteX233" fmla="*/ 2712910 w 3435153"/>
                <a:gd name="connsiteY233" fmla="*/ 1244162 h 2326849"/>
                <a:gd name="connsiteX234" fmla="*/ 2700895 w 3435153"/>
                <a:gd name="connsiteY234" fmla="*/ 1226139 h 2326849"/>
                <a:gd name="connsiteX235" fmla="*/ 2624385 w 3435153"/>
                <a:gd name="connsiteY235" fmla="*/ 1257679 h 2326849"/>
                <a:gd name="connsiteX236" fmla="*/ 2580830 w 3435153"/>
                <a:gd name="connsiteY236" fmla="*/ 1250170 h 2326849"/>
                <a:gd name="connsiteX237" fmla="*/ 2648327 w 3435153"/>
                <a:gd name="connsiteY237" fmla="*/ 1206703 h 2326849"/>
                <a:gd name="connsiteX238" fmla="*/ 2665732 w 3435153"/>
                <a:gd name="connsiteY238" fmla="*/ 1199988 h 2326849"/>
                <a:gd name="connsiteX239" fmla="*/ 2617318 w 3435153"/>
                <a:gd name="connsiteY239" fmla="*/ 1193185 h 2326849"/>
                <a:gd name="connsiteX240" fmla="*/ 2588339 w 3435153"/>
                <a:gd name="connsiteY240" fmla="*/ 1188149 h 2326849"/>
                <a:gd name="connsiteX241" fmla="*/ 2560333 w 3435153"/>
                <a:gd name="connsiteY241" fmla="*/ 1177194 h 2326849"/>
                <a:gd name="connsiteX242" fmla="*/ 2529323 w 3435153"/>
                <a:gd name="connsiteY242" fmla="*/ 1176134 h 2326849"/>
                <a:gd name="connsiteX243" fmla="*/ 2500345 w 3435153"/>
                <a:gd name="connsiteY243" fmla="*/ 1166151 h 2326849"/>
                <a:gd name="connsiteX244" fmla="*/ 2486386 w 3435153"/>
                <a:gd name="connsiteY244" fmla="*/ 1140088 h 2326849"/>
                <a:gd name="connsiteX245" fmla="*/ 2474724 w 3435153"/>
                <a:gd name="connsiteY245" fmla="*/ 1155196 h 2326849"/>
                <a:gd name="connsiteX246" fmla="*/ 1542301 w 3435153"/>
                <a:gd name="connsiteY246" fmla="*/ 1160232 h 2326849"/>
                <a:gd name="connsiteX247" fmla="*/ 1545570 w 3435153"/>
                <a:gd name="connsiteY247" fmla="*/ 1164561 h 2326849"/>
                <a:gd name="connsiteX248" fmla="*/ 1551578 w 3435153"/>
                <a:gd name="connsiteY248" fmla="*/ 1199811 h 2326849"/>
                <a:gd name="connsiteX249" fmla="*/ 1541064 w 3435153"/>
                <a:gd name="connsiteY249" fmla="*/ 1234267 h 2326849"/>
                <a:gd name="connsiteX250" fmla="*/ 1536558 w 3435153"/>
                <a:gd name="connsiteY250" fmla="*/ 1217039 h 2326849"/>
                <a:gd name="connsiteX251" fmla="*/ 1532053 w 3435153"/>
                <a:gd name="connsiteY251" fmla="*/ 1196012 h 2326849"/>
                <a:gd name="connsiteX252" fmla="*/ 1525515 w 3435153"/>
                <a:gd name="connsiteY252" fmla="*/ 1183732 h 2326849"/>
                <a:gd name="connsiteX253" fmla="*/ 1472064 w 3435153"/>
                <a:gd name="connsiteY253" fmla="*/ 1183555 h 2326849"/>
                <a:gd name="connsiteX254" fmla="*/ 1472771 w 3435153"/>
                <a:gd name="connsiteY254" fmla="*/ 1186206 h 2326849"/>
                <a:gd name="connsiteX255" fmla="*/ 1489999 w 3435153"/>
                <a:gd name="connsiteY255" fmla="*/ 1231175 h 2326849"/>
                <a:gd name="connsiteX256" fmla="*/ 1505018 w 3435153"/>
                <a:gd name="connsiteY256" fmla="*/ 1262715 h 2326849"/>
                <a:gd name="connsiteX257" fmla="*/ 1505018 w 3435153"/>
                <a:gd name="connsiteY257" fmla="*/ 1273935 h 2326849"/>
                <a:gd name="connsiteX258" fmla="*/ 1498304 w 3435153"/>
                <a:gd name="connsiteY258" fmla="*/ 1304769 h 2326849"/>
                <a:gd name="connsiteX259" fmla="*/ 1493003 w 3435153"/>
                <a:gd name="connsiteY259" fmla="*/ 1388081 h 2326849"/>
                <a:gd name="connsiteX260" fmla="*/ 1483991 w 3435153"/>
                <a:gd name="connsiteY260" fmla="*/ 1440559 h 2326849"/>
                <a:gd name="connsiteX261" fmla="*/ 1495212 w 3435153"/>
                <a:gd name="connsiteY261" fmla="*/ 1495335 h 2326849"/>
                <a:gd name="connsiteX262" fmla="*/ 1498922 w 3435153"/>
                <a:gd name="connsiteY262" fmla="*/ 1539597 h 2326849"/>
                <a:gd name="connsiteX263" fmla="*/ 1509436 w 3435153"/>
                <a:gd name="connsiteY263" fmla="*/ 1583859 h 2326849"/>
                <a:gd name="connsiteX264" fmla="*/ 1534968 w 3435153"/>
                <a:gd name="connsiteY264" fmla="*/ 1613103 h 2326849"/>
                <a:gd name="connsiteX265" fmla="*/ 1552196 w 3435153"/>
                <a:gd name="connsiteY265" fmla="*/ 1631832 h 2326849"/>
                <a:gd name="connsiteX266" fmla="*/ 1565713 w 3435153"/>
                <a:gd name="connsiteY266" fmla="*/ 1652859 h 2326849"/>
                <a:gd name="connsiteX267" fmla="*/ 1570219 w 3435153"/>
                <a:gd name="connsiteY267" fmla="*/ 1679098 h 2326849"/>
                <a:gd name="connsiteX268" fmla="*/ 1605470 w 3435153"/>
                <a:gd name="connsiteY268" fmla="*/ 1717353 h 2326849"/>
                <a:gd name="connsiteX269" fmla="*/ 1622698 w 3435153"/>
                <a:gd name="connsiteY269" fmla="*/ 1748893 h 2326849"/>
                <a:gd name="connsiteX270" fmla="*/ 1664751 w 3435153"/>
                <a:gd name="connsiteY270" fmla="*/ 1766121 h 2326849"/>
                <a:gd name="connsiteX271" fmla="*/ 1693288 w 3435153"/>
                <a:gd name="connsiteY271" fmla="*/ 1772129 h 2326849"/>
                <a:gd name="connsiteX272" fmla="*/ 1724828 w 3435153"/>
                <a:gd name="connsiteY272" fmla="*/ 1809676 h 2326849"/>
                <a:gd name="connsiteX273" fmla="*/ 1732426 w 3435153"/>
                <a:gd name="connsiteY273" fmla="*/ 1831056 h 2326849"/>
                <a:gd name="connsiteX274" fmla="*/ 1810260 w 3435153"/>
                <a:gd name="connsiteY274" fmla="*/ 1820897 h 2326849"/>
                <a:gd name="connsiteX275" fmla="*/ 1847896 w 3435153"/>
                <a:gd name="connsiteY275" fmla="*/ 1840952 h 2326849"/>
                <a:gd name="connsiteX276" fmla="*/ 1935272 w 3435153"/>
                <a:gd name="connsiteY276" fmla="*/ 1871343 h 2326849"/>
                <a:gd name="connsiteX277" fmla="*/ 2031483 w 3435153"/>
                <a:gd name="connsiteY277" fmla="*/ 1870548 h 2326849"/>
                <a:gd name="connsiteX278" fmla="*/ 2042703 w 3435153"/>
                <a:gd name="connsiteY278" fmla="*/ 1856147 h 2326849"/>
                <a:gd name="connsiteX279" fmla="*/ 2095623 w 3435153"/>
                <a:gd name="connsiteY279" fmla="*/ 1856147 h 2326849"/>
                <a:gd name="connsiteX280" fmla="*/ 2134055 w 3435153"/>
                <a:gd name="connsiteY280" fmla="*/ 1890603 h 2326849"/>
                <a:gd name="connsiteX281" fmla="*/ 2155700 w 3435153"/>
                <a:gd name="connsiteY281" fmla="*/ 1917019 h 2326849"/>
                <a:gd name="connsiteX282" fmla="*/ 2167715 w 3435153"/>
                <a:gd name="connsiteY282" fmla="*/ 1938664 h 2326849"/>
                <a:gd name="connsiteX283" fmla="*/ 2206942 w 3435153"/>
                <a:gd name="connsiteY283" fmla="*/ 1958719 h 2326849"/>
                <a:gd name="connsiteX284" fmla="*/ 2233358 w 3435153"/>
                <a:gd name="connsiteY284" fmla="*/ 1927444 h 2326849"/>
                <a:gd name="connsiteX285" fmla="*/ 2293434 w 3435153"/>
                <a:gd name="connsiteY285" fmla="*/ 1961900 h 2326849"/>
                <a:gd name="connsiteX286" fmla="*/ 2325504 w 3435153"/>
                <a:gd name="connsiteY286" fmla="*/ 2007576 h 2326849"/>
                <a:gd name="connsiteX287" fmla="*/ 2333544 w 3435153"/>
                <a:gd name="connsiteY287" fmla="*/ 2033196 h 2326849"/>
                <a:gd name="connsiteX288" fmla="*/ 2343174 w 3435153"/>
                <a:gd name="connsiteY288" fmla="*/ 2054047 h 2326849"/>
                <a:gd name="connsiteX289" fmla="*/ 2390440 w 3435153"/>
                <a:gd name="connsiteY289" fmla="*/ 2070833 h 2326849"/>
                <a:gd name="connsiteX290" fmla="*/ 2404487 w 3435153"/>
                <a:gd name="connsiteY290" fmla="*/ 2076134 h 2326849"/>
                <a:gd name="connsiteX291" fmla="*/ 2394681 w 3435153"/>
                <a:gd name="connsiteY291" fmla="*/ 2032490 h 2326849"/>
                <a:gd name="connsiteX292" fmla="*/ 2402897 w 3435153"/>
                <a:gd name="connsiteY292" fmla="*/ 2000243 h 2326849"/>
                <a:gd name="connsiteX293" fmla="*/ 2427635 w 3435153"/>
                <a:gd name="connsiteY293" fmla="*/ 1979216 h 2326849"/>
                <a:gd name="connsiteX294" fmla="*/ 2447866 w 3435153"/>
                <a:gd name="connsiteY294" fmla="*/ 1971706 h 2326849"/>
                <a:gd name="connsiteX295" fmla="*/ 2480909 w 3435153"/>
                <a:gd name="connsiteY295" fmla="*/ 1943965 h 2326849"/>
                <a:gd name="connsiteX296" fmla="*/ 2497430 w 3435153"/>
                <a:gd name="connsiteY296" fmla="*/ 1937251 h 2326849"/>
                <a:gd name="connsiteX297" fmla="*/ 2518456 w 3435153"/>
                <a:gd name="connsiteY297" fmla="*/ 1923734 h 2326849"/>
                <a:gd name="connsiteX298" fmla="*/ 2535684 w 3435153"/>
                <a:gd name="connsiteY298" fmla="*/ 1925235 h 2326849"/>
                <a:gd name="connsiteX299" fmla="*/ 2552205 w 3435153"/>
                <a:gd name="connsiteY299" fmla="*/ 1928946 h 2326849"/>
                <a:gd name="connsiteX300" fmla="*/ 2579946 w 3435153"/>
                <a:gd name="connsiteY300" fmla="*/ 1929741 h 2326849"/>
                <a:gd name="connsiteX301" fmla="*/ 2602475 w 3435153"/>
                <a:gd name="connsiteY301" fmla="*/ 1940255 h 2326849"/>
                <a:gd name="connsiteX302" fmla="*/ 2631011 w 3435153"/>
                <a:gd name="connsiteY302" fmla="*/ 1948471 h 2326849"/>
                <a:gd name="connsiteX303" fmla="*/ 2646031 w 3435153"/>
                <a:gd name="connsiteY303" fmla="*/ 1936456 h 2326849"/>
                <a:gd name="connsiteX304" fmla="*/ 2676069 w 3435153"/>
                <a:gd name="connsiteY304" fmla="*/ 1957482 h 2326849"/>
                <a:gd name="connsiteX305" fmla="*/ 2668559 w 3435153"/>
                <a:gd name="connsiteY305" fmla="*/ 1940255 h 2326849"/>
                <a:gd name="connsiteX306" fmla="*/ 2661845 w 3435153"/>
                <a:gd name="connsiteY306" fmla="*/ 1921525 h 2326849"/>
                <a:gd name="connsiteX307" fmla="*/ 2691088 w 3435153"/>
                <a:gd name="connsiteY307" fmla="*/ 1906506 h 2326849"/>
                <a:gd name="connsiteX308" fmla="*/ 2715118 w 3435153"/>
                <a:gd name="connsiteY308" fmla="*/ 1901205 h 2326849"/>
                <a:gd name="connsiteX309" fmla="*/ 2728636 w 3435153"/>
                <a:gd name="connsiteY309" fmla="*/ 1910216 h 2326849"/>
                <a:gd name="connsiteX310" fmla="*/ 2773605 w 3435153"/>
                <a:gd name="connsiteY310" fmla="*/ 1905004 h 2326849"/>
                <a:gd name="connsiteX311" fmla="*/ 2805145 w 3435153"/>
                <a:gd name="connsiteY311" fmla="*/ 1927532 h 2326849"/>
                <a:gd name="connsiteX312" fmla="*/ 2828380 w 3435153"/>
                <a:gd name="connsiteY312" fmla="*/ 1931243 h 2326849"/>
                <a:gd name="connsiteX313" fmla="*/ 2859921 w 3435153"/>
                <a:gd name="connsiteY313" fmla="*/ 1920730 h 2326849"/>
                <a:gd name="connsiteX314" fmla="*/ 2893670 w 3435153"/>
                <a:gd name="connsiteY314" fmla="*/ 1958278 h 2326849"/>
                <a:gd name="connsiteX315" fmla="*/ 2894376 w 3435153"/>
                <a:gd name="connsiteY315" fmla="*/ 1996532 h 2326849"/>
                <a:gd name="connsiteX316" fmla="*/ 2908600 w 3435153"/>
                <a:gd name="connsiteY316" fmla="*/ 2030281 h 2326849"/>
                <a:gd name="connsiteX317" fmla="*/ 2922118 w 3435153"/>
                <a:gd name="connsiteY317" fmla="*/ 2065532 h 2326849"/>
                <a:gd name="connsiteX318" fmla="*/ 2945353 w 3435153"/>
                <a:gd name="connsiteY318" fmla="*/ 2094775 h 2326849"/>
                <a:gd name="connsiteX319" fmla="*/ 2970885 w 3435153"/>
                <a:gd name="connsiteY319" fmla="*/ 2099281 h 2326849"/>
                <a:gd name="connsiteX320" fmla="*/ 2985904 w 3435153"/>
                <a:gd name="connsiteY320" fmla="*/ 2059524 h 2326849"/>
                <a:gd name="connsiteX321" fmla="*/ 2967175 w 3435153"/>
                <a:gd name="connsiteY321" fmla="*/ 1991231 h 2326849"/>
                <a:gd name="connsiteX322" fmla="*/ 2957457 w 3435153"/>
                <a:gd name="connsiteY322" fmla="*/ 1958984 h 2326849"/>
                <a:gd name="connsiteX323" fmla="*/ 2938727 w 3435153"/>
                <a:gd name="connsiteY323" fmla="*/ 1892900 h 2326849"/>
                <a:gd name="connsiteX324" fmla="*/ 2978483 w 3435153"/>
                <a:gd name="connsiteY324" fmla="*/ 1822399 h 2326849"/>
                <a:gd name="connsiteX325" fmla="*/ 3008522 w 3435153"/>
                <a:gd name="connsiteY325" fmla="*/ 1805171 h 2326849"/>
                <a:gd name="connsiteX326" fmla="*/ 3036263 w 3435153"/>
                <a:gd name="connsiteY326" fmla="*/ 1778136 h 2326849"/>
                <a:gd name="connsiteX327" fmla="*/ 3056495 w 3435153"/>
                <a:gd name="connsiteY327" fmla="*/ 1770627 h 2326849"/>
                <a:gd name="connsiteX328" fmla="*/ 3092540 w 3435153"/>
                <a:gd name="connsiteY328" fmla="*/ 1745889 h 2326849"/>
                <a:gd name="connsiteX329" fmla="*/ 3095544 w 3435153"/>
                <a:gd name="connsiteY329" fmla="*/ 1723361 h 2326849"/>
                <a:gd name="connsiteX330" fmla="*/ 3103761 w 3435153"/>
                <a:gd name="connsiteY330" fmla="*/ 1711345 h 2326849"/>
                <a:gd name="connsiteX331" fmla="*/ 3126996 w 3435153"/>
                <a:gd name="connsiteY331" fmla="*/ 1712847 h 2326849"/>
                <a:gd name="connsiteX332" fmla="*/ 3135213 w 3435153"/>
                <a:gd name="connsiteY332" fmla="*/ 1692616 h 2326849"/>
                <a:gd name="connsiteX333" fmla="*/ 3124699 w 3435153"/>
                <a:gd name="connsiteY333" fmla="*/ 1681307 h 2326849"/>
                <a:gd name="connsiteX334" fmla="*/ 3112684 w 3435153"/>
                <a:gd name="connsiteY334" fmla="*/ 1658072 h 2326849"/>
                <a:gd name="connsiteX335" fmla="*/ 3111889 w 3435153"/>
                <a:gd name="connsiteY335" fmla="*/ 1641551 h 2326849"/>
                <a:gd name="connsiteX336" fmla="*/ 3090155 w 3435153"/>
                <a:gd name="connsiteY336" fmla="*/ 1613014 h 2326849"/>
                <a:gd name="connsiteX337" fmla="*/ 3103672 w 3435153"/>
                <a:gd name="connsiteY337" fmla="*/ 1600999 h 2326849"/>
                <a:gd name="connsiteX338" fmla="*/ 3108973 w 3435153"/>
                <a:gd name="connsiteY338" fmla="*/ 1556737 h 2326849"/>
                <a:gd name="connsiteX339" fmla="*/ 3120193 w 3435153"/>
                <a:gd name="connsiteY339" fmla="*/ 1556737 h 2326849"/>
                <a:gd name="connsiteX340" fmla="*/ 3117189 w 3435153"/>
                <a:gd name="connsiteY340" fmla="*/ 1589779 h 2326849"/>
                <a:gd name="connsiteX341" fmla="*/ 3126201 w 3435153"/>
                <a:gd name="connsiteY341" fmla="*/ 1630330 h 2326849"/>
                <a:gd name="connsiteX342" fmla="*/ 3141220 w 3435153"/>
                <a:gd name="connsiteY342" fmla="*/ 1620612 h 2326849"/>
                <a:gd name="connsiteX343" fmla="*/ 3146521 w 3435153"/>
                <a:gd name="connsiteY343" fmla="*/ 1576350 h 2326849"/>
                <a:gd name="connsiteX344" fmla="*/ 3148023 w 3435153"/>
                <a:gd name="connsiteY344" fmla="*/ 1562126 h 2326849"/>
                <a:gd name="connsiteX345" fmla="*/ 3172053 w 3435153"/>
                <a:gd name="connsiteY345" fmla="*/ 1560624 h 2326849"/>
                <a:gd name="connsiteX346" fmla="*/ 3190076 w 3435153"/>
                <a:gd name="connsiteY346" fmla="*/ 1518659 h 2326849"/>
                <a:gd name="connsiteX347" fmla="*/ 3208806 w 3435153"/>
                <a:gd name="connsiteY347" fmla="*/ 1508940 h 2326849"/>
                <a:gd name="connsiteX348" fmla="*/ 3258281 w 3435153"/>
                <a:gd name="connsiteY348" fmla="*/ 1495423 h 2326849"/>
                <a:gd name="connsiteX349" fmla="*/ 3206509 w 3435153"/>
                <a:gd name="connsiteY349" fmla="*/ 1493921 h 2326849"/>
                <a:gd name="connsiteX350" fmla="*/ 3261285 w 3435153"/>
                <a:gd name="connsiteY350" fmla="*/ 1476693 h 2326849"/>
                <a:gd name="connsiteX351" fmla="*/ 3277806 w 3435153"/>
                <a:gd name="connsiteY351" fmla="*/ 1462470 h 2326849"/>
                <a:gd name="connsiteX352" fmla="*/ 3306342 w 3435153"/>
                <a:gd name="connsiteY352" fmla="*/ 1464766 h 2326849"/>
                <a:gd name="connsiteX353" fmla="*/ 3297331 w 3435153"/>
                <a:gd name="connsiteY353" fmla="*/ 1438527 h 2326849"/>
                <a:gd name="connsiteX354" fmla="*/ 3301836 w 3435153"/>
                <a:gd name="connsiteY354" fmla="*/ 1421299 h 2326849"/>
                <a:gd name="connsiteX355" fmla="*/ 3323570 w 3435153"/>
                <a:gd name="connsiteY355" fmla="*/ 1384547 h 2326849"/>
                <a:gd name="connsiteX356" fmla="*/ 3343095 w 3435153"/>
                <a:gd name="connsiteY356" fmla="*/ 1372531 h 2326849"/>
                <a:gd name="connsiteX357" fmla="*/ 3367832 w 3435153"/>
                <a:gd name="connsiteY357" fmla="*/ 1347794 h 2326849"/>
                <a:gd name="connsiteX358" fmla="*/ 3409886 w 3435153"/>
                <a:gd name="connsiteY358" fmla="*/ 1349296 h 2326849"/>
                <a:gd name="connsiteX359" fmla="*/ 3435153 w 3435153"/>
                <a:gd name="connsiteY359" fmla="*/ 1330389 h 2326849"/>
                <a:gd name="connsiteX360" fmla="*/ 3406705 w 3435153"/>
                <a:gd name="connsiteY360" fmla="*/ 1236122 h 232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3435153" h="2326849">
                  <a:moveTo>
                    <a:pt x="1287153" y="854018"/>
                  </a:moveTo>
                  <a:cubicBezTo>
                    <a:pt x="1292188" y="841031"/>
                    <a:pt x="1293160" y="832991"/>
                    <a:pt x="1255171" y="817972"/>
                  </a:cubicBezTo>
                  <a:cubicBezTo>
                    <a:pt x="1217181" y="802953"/>
                    <a:pt x="1221157" y="792970"/>
                    <a:pt x="1195182" y="746940"/>
                  </a:cubicBezTo>
                  <a:cubicBezTo>
                    <a:pt x="1169208" y="700911"/>
                    <a:pt x="1122207" y="680945"/>
                    <a:pt x="1122207" y="663982"/>
                  </a:cubicBezTo>
                  <a:cubicBezTo>
                    <a:pt x="1122207" y="646931"/>
                    <a:pt x="1076178" y="648963"/>
                    <a:pt x="1076178" y="661950"/>
                  </a:cubicBezTo>
                  <a:cubicBezTo>
                    <a:pt x="1076178" y="674937"/>
                    <a:pt x="1056211" y="679001"/>
                    <a:pt x="1045168" y="685980"/>
                  </a:cubicBezTo>
                  <a:cubicBezTo>
                    <a:pt x="1034124" y="692960"/>
                    <a:pt x="1029177" y="682005"/>
                    <a:pt x="1019194" y="669018"/>
                  </a:cubicBezTo>
                  <a:cubicBezTo>
                    <a:pt x="1009210" y="656031"/>
                    <a:pt x="985180" y="643043"/>
                    <a:pt x="985180" y="635004"/>
                  </a:cubicBezTo>
                  <a:cubicBezTo>
                    <a:pt x="985180" y="627052"/>
                    <a:pt x="979172" y="610001"/>
                    <a:pt x="962209" y="618041"/>
                  </a:cubicBezTo>
                  <a:cubicBezTo>
                    <a:pt x="945158" y="626081"/>
                    <a:pt x="936235" y="618041"/>
                    <a:pt x="931199" y="624049"/>
                  </a:cubicBezTo>
                  <a:cubicBezTo>
                    <a:pt x="926163" y="630056"/>
                    <a:pt x="913176" y="620338"/>
                    <a:pt x="913176" y="620338"/>
                  </a:cubicBezTo>
                  <a:lnTo>
                    <a:pt x="913176" y="101825"/>
                  </a:lnTo>
                  <a:cubicBezTo>
                    <a:pt x="907168" y="101206"/>
                    <a:pt x="901779" y="100234"/>
                    <a:pt x="897627" y="98644"/>
                  </a:cubicBezTo>
                  <a:cubicBezTo>
                    <a:pt x="875893" y="90428"/>
                    <a:pt x="843646" y="75409"/>
                    <a:pt x="826330" y="79119"/>
                  </a:cubicBezTo>
                  <a:cubicBezTo>
                    <a:pt x="809102" y="82830"/>
                    <a:pt x="774558" y="87336"/>
                    <a:pt x="762543" y="81328"/>
                  </a:cubicBezTo>
                  <a:cubicBezTo>
                    <a:pt x="750528" y="75320"/>
                    <a:pt x="734007" y="70108"/>
                    <a:pt x="709269" y="73818"/>
                  </a:cubicBezTo>
                  <a:cubicBezTo>
                    <a:pt x="684532" y="77617"/>
                    <a:pt x="668718" y="60301"/>
                    <a:pt x="637266" y="52792"/>
                  </a:cubicBezTo>
                  <a:cubicBezTo>
                    <a:pt x="605726" y="45282"/>
                    <a:pt x="561463" y="55000"/>
                    <a:pt x="551038" y="58799"/>
                  </a:cubicBezTo>
                  <a:cubicBezTo>
                    <a:pt x="540613" y="62598"/>
                    <a:pt x="542734" y="47579"/>
                    <a:pt x="529305" y="49081"/>
                  </a:cubicBezTo>
                  <a:cubicBezTo>
                    <a:pt x="515788" y="50583"/>
                    <a:pt x="526301" y="43073"/>
                    <a:pt x="518791" y="31853"/>
                  </a:cubicBezTo>
                  <a:cubicBezTo>
                    <a:pt x="511282" y="20633"/>
                    <a:pt x="473734" y="31058"/>
                    <a:pt x="460305" y="32560"/>
                  </a:cubicBezTo>
                  <a:cubicBezTo>
                    <a:pt x="446788" y="34062"/>
                    <a:pt x="443077" y="25845"/>
                    <a:pt x="443784" y="19043"/>
                  </a:cubicBezTo>
                  <a:cubicBezTo>
                    <a:pt x="444491" y="12328"/>
                    <a:pt x="431769" y="14537"/>
                    <a:pt x="426556" y="23548"/>
                  </a:cubicBezTo>
                  <a:cubicBezTo>
                    <a:pt x="421344" y="32560"/>
                    <a:pt x="406325" y="34062"/>
                    <a:pt x="400317" y="28054"/>
                  </a:cubicBezTo>
                  <a:cubicBezTo>
                    <a:pt x="394309" y="22046"/>
                    <a:pt x="413039" y="19838"/>
                    <a:pt x="413834" y="13035"/>
                  </a:cubicBezTo>
                  <a:cubicBezTo>
                    <a:pt x="414541" y="6321"/>
                    <a:pt x="394309" y="2522"/>
                    <a:pt x="386800" y="313"/>
                  </a:cubicBezTo>
                  <a:cubicBezTo>
                    <a:pt x="379290" y="-1896"/>
                    <a:pt x="367275" y="7822"/>
                    <a:pt x="351549" y="22046"/>
                  </a:cubicBezTo>
                  <a:cubicBezTo>
                    <a:pt x="335823" y="36270"/>
                    <a:pt x="312499" y="34769"/>
                    <a:pt x="298275" y="33267"/>
                  </a:cubicBezTo>
                  <a:cubicBezTo>
                    <a:pt x="284051" y="31765"/>
                    <a:pt x="266028" y="34769"/>
                    <a:pt x="266735" y="42985"/>
                  </a:cubicBezTo>
                  <a:cubicBezTo>
                    <a:pt x="267530" y="51201"/>
                    <a:pt x="284758" y="50494"/>
                    <a:pt x="274245" y="61008"/>
                  </a:cubicBezTo>
                  <a:cubicBezTo>
                    <a:pt x="263731" y="71521"/>
                    <a:pt x="260021" y="46784"/>
                    <a:pt x="249507" y="58004"/>
                  </a:cubicBezTo>
                  <a:cubicBezTo>
                    <a:pt x="238994" y="69224"/>
                    <a:pt x="207542" y="68517"/>
                    <a:pt x="200032" y="67016"/>
                  </a:cubicBezTo>
                  <a:cubicBezTo>
                    <a:pt x="192523" y="65514"/>
                    <a:pt x="167786" y="92460"/>
                    <a:pt x="160276" y="100058"/>
                  </a:cubicBezTo>
                  <a:cubicBezTo>
                    <a:pt x="152766" y="107567"/>
                    <a:pt x="166284" y="114282"/>
                    <a:pt x="146052" y="136104"/>
                  </a:cubicBezTo>
                  <a:cubicBezTo>
                    <a:pt x="125820" y="157837"/>
                    <a:pt x="71751" y="153331"/>
                    <a:pt x="60531" y="153331"/>
                  </a:cubicBezTo>
                  <a:cubicBezTo>
                    <a:pt x="49311" y="153331"/>
                    <a:pt x="57527" y="166053"/>
                    <a:pt x="51520" y="174358"/>
                  </a:cubicBezTo>
                  <a:cubicBezTo>
                    <a:pt x="45512" y="182574"/>
                    <a:pt x="58234" y="190084"/>
                    <a:pt x="89068" y="198389"/>
                  </a:cubicBezTo>
                  <a:cubicBezTo>
                    <a:pt x="119901" y="206693"/>
                    <a:pt x="140839" y="247157"/>
                    <a:pt x="144550" y="256875"/>
                  </a:cubicBezTo>
                  <a:cubicBezTo>
                    <a:pt x="148349" y="266593"/>
                    <a:pt x="186604" y="256168"/>
                    <a:pt x="201534" y="258377"/>
                  </a:cubicBezTo>
                  <a:cubicBezTo>
                    <a:pt x="216554" y="260586"/>
                    <a:pt x="200032" y="281612"/>
                    <a:pt x="212755" y="287620"/>
                  </a:cubicBezTo>
                  <a:cubicBezTo>
                    <a:pt x="225477" y="293628"/>
                    <a:pt x="245002" y="284616"/>
                    <a:pt x="248800" y="295130"/>
                  </a:cubicBezTo>
                  <a:cubicBezTo>
                    <a:pt x="252511" y="305643"/>
                    <a:pt x="223268" y="295130"/>
                    <a:pt x="208249" y="306350"/>
                  </a:cubicBezTo>
                  <a:cubicBezTo>
                    <a:pt x="193230" y="317570"/>
                    <a:pt x="185720" y="322871"/>
                    <a:pt x="179712" y="314566"/>
                  </a:cubicBezTo>
                  <a:cubicBezTo>
                    <a:pt x="173705" y="306350"/>
                    <a:pt x="148967" y="311562"/>
                    <a:pt x="136157" y="313064"/>
                  </a:cubicBezTo>
                  <a:cubicBezTo>
                    <a:pt x="123435" y="314566"/>
                    <a:pt x="135450" y="297250"/>
                    <a:pt x="136157" y="289829"/>
                  </a:cubicBezTo>
                  <a:cubicBezTo>
                    <a:pt x="136864" y="282319"/>
                    <a:pt x="118929" y="277107"/>
                    <a:pt x="94103" y="291331"/>
                  </a:cubicBezTo>
                  <a:cubicBezTo>
                    <a:pt x="69366" y="305555"/>
                    <a:pt x="78378" y="300342"/>
                    <a:pt x="75374" y="311562"/>
                  </a:cubicBezTo>
                  <a:cubicBezTo>
                    <a:pt x="72370" y="322871"/>
                    <a:pt x="61856" y="304848"/>
                    <a:pt x="46131" y="314566"/>
                  </a:cubicBezTo>
                  <a:cubicBezTo>
                    <a:pt x="30405" y="324284"/>
                    <a:pt x="4872" y="331087"/>
                    <a:pt x="366" y="340805"/>
                  </a:cubicBezTo>
                  <a:cubicBezTo>
                    <a:pt x="-4139" y="350524"/>
                    <a:pt x="34115" y="357327"/>
                    <a:pt x="49134" y="360330"/>
                  </a:cubicBezTo>
                  <a:cubicBezTo>
                    <a:pt x="64154" y="363334"/>
                    <a:pt x="31111" y="373052"/>
                    <a:pt x="43127" y="376851"/>
                  </a:cubicBezTo>
                  <a:cubicBezTo>
                    <a:pt x="55142" y="380562"/>
                    <a:pt x="49841" y="391871"/>
                    <a:pt x="68659" y="401589"/>
                  </a:cubicBezTo>
                  <a:cubicBezTo>
                    <a:pt x="87389" y="411307"/>
                    <a:pt x="129443" y="401589"/>
                    <a:pt x="140663" y="401589"/>
                  </a:cubicBezTo>
                  <a:cubicBezTo>
                    <a:pt x="151883" y="401589"/>
                    <a:pt x="162396" y="415106"/>
                    <a:pt x="171408" y="405299"/>
                  </a:cubicBezTo>
                  <a:cubicBezTo>
                    <a:pt x="180419" y="395581"/>
                    <a:pt x="214168" y="368547"/>
                    <a:pt x="231396" y="384273"/>
                  </a:cubicBezTo>
                  <a:cubicBezTo>
                    <a:pt x="248624" y="399999"/>
                    <a:pt x="212666" y="397790"/>
                    <a:pt x="221678" y="407508"/>
                  </a:cubicBezTo>
                  <a:cubicBezTo>
                    <a:pt x="230689" y="417226"/>
                    <a:pt x="241909" y="440550"/>
                    <a:pt x="225388" y="452565"/>
                  </a:cubicBezTo>
                  <a:cubicBezTo>
                    <a:pt x="208867" y="464581"/>
                    <a:pt x="193141" y="456276"/>
                    <a:pt x="184130" y="455569"/>
                  </a:cubicBezTo>
                  <a:cubicBezTo>
                    <a:pt x="175118" y="454862"/>
                    <a:pt x="180419" y="472090"/>
                    <a:pt x="166107" y="483310"/>
                  </a:cubicBezTo>
                  <a:cubicBezTo>
                    <a:pt x="151883" y="494619"/>
                    <a:pt x="141370" y="471295"/>
                    <a:pt x="123347" y="471295"/>
                  </a:cubicBezTo>
                  <a:cubicBezTo>
                    <a:pt x="105324" y="471295"/>
                    <a:pt x="109123" y="494531"/>
                    <a:pt x="109829" y="505751"/>
                  </a:cubicBezTo>
                  <a:cubicBezTo>
                    <a:pt x="110624" y="517059"/>
                    <a:pt x="82795" y="503542"/>
                    <a:pt x="76080" y="530488"/>
                  </a:cubicBezTo>
                  <a:cubicBezTo>
                    <a:pt x="69366" y="557523"/>
                    <a:pt x="40830" y="534287"/>
                    <a:pt x="59559" y="560527"/>
                  </a:cubicBezTo>
                  <a:cubicBezTo>
                    <a:pt x="78289" y="586766"/>
                    <a:pt x="75285" y="570333"/>
                    <a:pt x="90304" y="580758"/>
                  </a:cubicBezTo>
                  <a:cubicBezTo>
                    <a:pt x="105324" y="591272"/>
                    <a:pt x="73783" y="610001"/>
                    <a:pt x="88803" y="613005"/>
                  </a:cubicBezTo>
                  <a:cubicBezTo>
                    <a:pt x="103822" y="616009"/>
                    <a:pt x="120343" y="643043"/>
                    <a:pt x="130768" y="652762"/>
                  </a:cubicBezTo>
                  <a:cubicBezTo>
                    <a:pt x="141281" y="662480"/>
                    <a:pt x="154798" y="647461"/>
                    <a:pt x="170524" y="646754"/>
                  </a:cubicBezTo>
                  <a:cubicBezTo>
                    <a:pt x="186250" y="645959"/>
                    <a:pt x="178741" y="624225"/>
                    <a:pt x="187752" y="632530"/>
                  </a:cubicBezTo>
                  <a:cubicBezTo>
                    <a:pt x="196764" y="640746"/>
                    <a:pt x="209486" y="664777"/>
                    <a:pt x="201269" y="670785"/>
                  </a:cubicBezTo>
                  <a:cubicBezTo>
                    <a:pt x="193053" y="676792"/>
                    <a:pt x="199767" y="695522"/>
                    <a:pt x="198266" y="704534"/>
                  </a:cubicBezTo>
                  <a:cubicBezTo>
                    <a:pt x="196764" y="713545"/>
                    <a:pt x="232810" y="710541"/>
                    <a:pt x="235018" y="700028"/>
                  </a:cubicBezTo>
                  <a:cubicBezTo>
                    <a:pt x="237315" y="689514"/>
                    <a:pt x="265763" y="686510"/>
                    <a:pt x="281578" y="703738"/>
                  </a:cubicBezTo>
                  <a:cubicBezTo>
                    <a:pt x="297303" y="720966"/>
                    <a:pt x="302604" y="723970"/>
                    <a:pt x="302604" y="710541"/>
                  </a:cubicBezTo>
                  <a:cubicBezTo>
                    <a:pt x="302604" y="697024"/>
                    <a:pt x="316122" y="682005"/>
                    <a:pt x="316828" y="693225"/>
                  </a:cubicBezTo>
                  <a:cubicBezTo>
                    <a:pt x="317623" y="704534"/>
                    <a:pt x="330346" y="707449"/>
                    <a:pt x="353581" y="696936"/>
                  </a:cubicBezTo>
                  <a:cubicBezTo>
                    <a:pt x="376816" y="686422"/>
                    <a:pt x="366303" y="697731"/>
                    <a:pt x="354376" y="712662"/>
                  </a:cubicBezTo>
                  <a:cubicBezTo>
                    <a:pt x="337855" y="733423"/>
                    <a:pt x="354376" y="763727"/>
                    <a:pt x="342361" y="766642"/>
                  </a:cubicBezTo>
                  <a:cubicBezTo>
                    <a:pt x="330346" y="769646"/>
                    <a:pt x="320627" y="800391"/>
                    <a:pt x="301102" y="802688"/>
                  </a:cubicBezTo>
                  <a:cubicBezTo>
                    <a:pt x="281578" y="804985"/>
                    <a:pt x="248624" y="841738"/>
                    <a:pt x="244118" y="847745"/>
                  </a:cubicBezTo>
                  <a:cubicBezTo>
                    <a:pt x="239612" y="853753"/>
                    <a:pt x="197559" y="835730"/>
                    <a:pt x="191639" y="852958"/>
                  </a:cubicBezTo>
                  <a:cubicBezTo>
                    <a:pt x="185632" y="870186"/>
                    <a:pt x="160276" y="883084"/>
                    <a:pt x="166902" y="889710"/>
                  </a:cubicBezTo>
                  <a:cubicBezTo>
                    <a:pt x="171408" y="894216"/>
                    <a:pt x="205952" y="876988"/>
                    <a:pt x="207454" y="867977"/>
                  </a:cubicBezTo>
                  <a:cubicBezTo>
                    <a:pt x="208956" y="858965"/>
                    <a:pt x="213461" y="860467"/>
                    <a:pt x="219469" y="867270"/>
                  </a:cubicBezTo>
                  <a:cubicBezTo>
                    <a:pt x="225477" y="873985"/>
                    <a:pt x="240496" y="864266"/>
                    <a:pt x="247210" y="858259"/>
                  </a:cubicBezTo>
                  <a:cubicBezTo>
                    <a:pt x="253925" y="852251"/>
                    <a:pt x="265233" y="854548"/>
                    <a:pt x="271948" y="855255"/>
                  </a:cubicBezTo>
                  <a:cubicBezTo>
                    <a:pt x="278750" y="856050"/>
                    <a:pt x="281666" y="847038"/>
                    <a:pt x="301986" y="843240"/>
                  </a:cubicBezTo>
                  <a:cubicBezTo>
                    <a:pt x="322218" y="839529"/>
                    <a:pt x="317712" y="833521"/>
                    <a:pt x="322218" y="823008"/>
                  </a:cubicBezTo>
                  <a:cubicBezTo>
                    <a:pt x="326723" y="812495"/>
                    <a:pt x="374784" y="789966"/>
                    <a:pt x="383708" y="787757"/>
                  </a:cubicBezTo>
                  <a:cubicBezTo>
                    <a:pt x="392719" y="785548"/>
                    <a:pt x="387418" y="770529"/>
                    <a:pt x="397225" y="769734"/>
                  </a:cubicBezTo>
                  <a:cubicBezTo>
                    <a:pt x="406943" y="769027"/>
                    <a:pt x="421962" y="757012"/>
                    <a:pt x="434684" y="746499"/>
                  </a:cubicBezTo>
                  <a:cubicBezTo>
                    <a:pt x="447406" y="735985"/>
                    <a:pt x="450410" y="740491"/>
                    <a:pt x="460217" y="736780"/>
                  </a:cubicBezTo>
                  <a:cubicBezTo>
                    <a:pt x="469935" y="733070"/>
                    <a:pt x="462426" y="713545"/>
                    <a:pt x="472232" y="712043"/>
                  </a:cubicBezTo>
                  <a:cubicBezTo>
                    <a:pt x="481950" y="710541"/>
                    <a:pt x="489460" y="703031"/>
                    <a:pt x="489460" y="694815"/>
                  </a:cubicBezTo>
                  <a:cubicBezTo>
                    <a:pt x="489460" y="686599"/>
                    <a:pt x="464723" y="686599"/>
                    <a:pt x="462426" y="681298"/>
                  </a:cubicBezTo>
                  <a:cubicBezTo>
                    <a:pt x="460217" y="675997"/>
                    <a:pt x="481950" y="656561"/>
                    <a:pt x="490167" y="657267"/>
                  </a:cubicBezTo>
                  <a:cubicBezTo>
                    <a:pt x="498383" y="658062"/>
                    <a:pt x="511900" y="649051"/>
                    <a:pt x="512695" y="637036"/>
                  </a:cubicBezTo>
                  <a:cubicBezTo>
                    <a:pt x="513491" y="625020"/>
                    <a:pt x="525506" y="622812"/>
                    <a:pt x="535224" y="612298"/>
                  </a:cubicBezTo>
                  <a:cubicBezTo>
                    <a:pt x="544942" y="601785"/>
                    <a:pt x="542734" y="592773"/>
                    <a:pt x="552452" y="592067"/>
                  </a:cubicBezTo>
                  <a:cubicBezTo>
                    <a:pt x="562170" y="591272"/>
                    <a:pt x="571182" y="577843"/>
                    <a:pt x="581695" y="571835"/>
                  </a:cubicBezTo>
                  <a:cubicBezTo>
                    <a:pt x="592208" y="565827"/>
                    <a:pt x="581695" y="579345"/>
                    <a:pt x="601927" y="580051"/>
                  </a:cubicBezTo>
                  <a:cubicBezTo>
                    <a:pt x="622158" y="580758"/>
                    <a:pt x="617653" y="599576"/>
                    <a:pt x="602634" y="592773"/>
                  </a:cubicBezTo>
                  <a:cubicBezTo>
                    <a:pt x="587614" y="585971"/>
                    <a:pt x="580900" y="586766"/>
                    <a:pt x="567383" y="599488"/>
                  </a:cubicBezTo>
                  <a:cubicBezTo>
                    <a:pt x="553866" y="612210"/>
                    <a:pt x="564379" y="616009"/>
                    <a:pt x="553866" y="630233"/>
                  </a:cubicBezTo>
                  <a:cubicBezTo>
                    <a:pt x="543352" y="644457"/>
                    <a:pt x="542645" y="653468"/>
                    <a:pt x="556163" y="654970"/>
                  </a:cubicBezTo>
                  <a:cubicBezTo>
                    <a:pt x="569680" y="656472"/>
                    <a:pt x="556958" y="666190"/>
                    <a:pt x="544147" y="669989"/>
                  </a:cubicBezTo>
                  <a:cubicBezTo>
                    <a:pt x="531425" y="673700"/>
                    <a:pt x="540437" y="681210"/>
                    <a:pt x="557664" y="681210"/>
                  </a:cubicBezTo>
                  <a:cubicBezTo>
                    <a:pt x="574892" y="681210"/>
                    <a:pt x="600425" y="656472"/>
                    <a:pt x="624455" y="644457"/>
                  </a:cubicBezTo>
                  <a:cubicBezTo>
                    <a:pt x="648486" y="632442"/>
                    <a:pt x="666509" y="644457"/>
                    <a:pt x="673223" y="642248"/>
                  </a:cubicBezTo>
                  <a:cubicBezTo>
                    <a:pt x="679938" y="640040"/>
                    <a:pt x="665714" y="628731"/>
                    <a:pt x="674019" y="625020"/>
                  </a:cubicBezTo>
                  <a:cubicBezTo>
                    <a:pt x="682235" y="621221"/>
                    <a:pt x="664212" y="619013"/>
                    <a:pt x="658999" y="604700"/>
                  </a:cubicBezTo>
                  <a:cubicBezTo>
                    <a:pt x="653787" y="590476"/>
                    <a:pt x="667216" y="599488"/>
                    <a:pt x="670220" y="588179"/>
                  </a:cubicBezTo>
                  <a:cubicBezTo>
                    <a:pt x="673223" y="576871"/>
                    <a:pt x="681440" y="581377"/>
                    <a:pt x="688949" y="586677"/>
                  </a:cubicBezTo>
                  <a:cubicBezTo>
                    <a:pt x="696459" y="591978"/>
                    <a:pt x="706972" y="581377"/>
                    <a:pt x="713687" y="595689"/>
                  </a:cubicBezTo>
                  <a:cubicBezTo>
                    <a:pt x="720401" y="609913"/>
                    <a:pt x="727911" y="591978"/>
                    <a:pt x="739926" y="601697"/>
                  </a:cubicBezTo>
                  <a:cubicBezTo>
                    <a:pt x="751941" y="611415"/>
                    <a:pt x="737629" y="610001"/>
                    <a:pt x="724907" y="612917"/>
                  </a:cubicBezTo>
                  <a:cubicBezTo>
                    <a:pt x="712185" y="615921"/>
                    <a:pt x="718899" y="633148"/>
                    <a:pt x="728618" y="624932"/>
                  </a:cubicBezTo>
                  <a:cubicBezTo>
                    <a:pt x="738336" y="616627"/>
                    <a:pt x="746641" y="611415"/>
                    <a:pt x="755652" y="619720"/>
                  </a:cubicBezTo>
                  <a:cubicBezTo>
                    <a:pt x="764663" y="627936"/>
                    <a:pt x="768374" y="624225"/>
                    <a:pt x="775884" y="616716"/>
                  </a:cubicBezTo>
                  <a:cubicBezTo>
                    <a:pt x="783393" y="609206"/>
                    <a:pt x="783393" y="617511"/>
                    <a:pt x="783393" y="623430"/>
                  </a:cubicBezTo>
                  <a:cubicBezTo>
                    <a:pt x="783393" y="629438"/>
                    <a:pt x="799119" y="631647"/>
                    <a:pt x="821648" y="635445"/>
                  </a:cubicBezTo>
                  <a:cubicBezTo>
                    <a:pt x="844177" y="639156"/>
                    <a:pt x="884640" y="633944"/>
                    <a:pt x="895153" y="633237"/>
                  </a:cubicBezTo>
                  <a:cubicBezTo>
                    <a:pt x="905667" y="632530"/>
                    <a:pt x="901956" y="648963"/>
                    <a:pt x="925191" y="653468"/>
                  </a:cubicBezTo>
                  <a:cubicBezTo>
                    <a:pt x="948427" y="657974"/>
                    <a:pt x="954435" y="630233"/>
                    <a:pt x="966450" y="639951"/>
                  </a:cubicBezTo>
                  <a:cubicBezTo>
                    <a:pt x="978465" y="649669"/>
                    <a:pt x="966450" y="653468"/>
                    <a:pt x="959735" y="660978"/>
                  </a:cubicBezTo>
                  <a:cubicBezTo>
                    <a:pt x="952933" y="668488"/>
                    <a:pt x="967245" y="669194"/>
                    <a:pt x="976256" y="672993"/>
                  </a:cubicBezTo>
                  <a:cubicBezTo>
                    <a:pt x="985268" y="676792"/>
                    <a:pt x="1006295" y="682712"/>
                    <a:pt x="1016013" y="692518"/>
                  </a:cubicBezTo>
                  <a:cubicBezTo>
                    <a:pt x="1025731" y="702236"/>
                    <a:pt x="1031739" y="712750"/>
                    <a:pt x="1055770" y="724765"/>
                  </a:cubicBezTo>
                  <a:cubicBezTo>
                    <a:pt x="1079800" y="736780"/>
                    <a:pt x="1056565" y="694727"/>
                    <a:pt x="1075294" y="708244"/>
                  </a:cubicBezTo>
                  <a:cubicBezTo>
                    <a:pt x="1094024" y="721761"/>
                    <a:pt x="1087310" y="709039"/>
                    <a:pt x="1102329" y="722468"/>
                  </a:cubicBezTo>
                  <a:cubicBezTo>
                    <a:pt x="1117348" y="735985"/>
                    <a:pt x="1112047" y="716460"/>
                    <a:pt x="1105333" y="693932"/>
                  </a:cubicBezTo>
                  <a:cubicBezTo>
                    <a:pt x="1098618" y="671403"/>
                    <a:pt x="1112047" y="686422"/>
                    <a:pt x="1118850" y="696936"/>
                  </a:cubicBezTo>
                  <a:cubicBezTo>
                    <a:pt x="1125564" y="707449"/>
                    <a:pt x="1125564" y="727681"/>
                    <a:pt x="1121059" y="741198"/>
                  </a:cubicBezTo>
                  <a:cubicBezTo>
                    <a:pt x="1116553" y="754715"/>
                    <a:pt x="1094024" y="743407"/>
                    <a:pt x="1096321" y="735985"/>
                  </a:cubicBezTo>
                  <a:cubicBezTo>
                    <a:pt x="1098618" y="728476"/>
                    <a:pt x="1073793" y="731479"/>
                    <a:pt x="1073086" y="741993"/>
                  </a:cubicBezTo>
                  <a:cubicBezTo>
                    <a:pt x="1072291" y="752506"/>
                    <a:pt x="1088812" y="772738"/>
                    <a:pt x="1100827" y="775035"/>
                  </a:cubicBezTo>
                  <a:cubicBezTo>
                    <a:pt x="1112842" y="777332"/>
                    <a:pt x="1103831" y="796062"/>
                    <a:pt x="1111340" y="798271"/>
                  </a:cubicBezTo>
                  <a:cubicBezTo>
                    <a:pt x="1121677" y="801363"/>
                    <a:pt x="1121059" y="820799"/>
                    <a:pt x="1127066" y="817795"/>
                  </a:cubicBezTo>
                  <a:cubicBezTo>
                    <a:pt x="1133074" y="814792"/>
                    <a:pt x="1130777" y="791556"/>
                    <a:pt x="1124062" y="781043"/>
                  </a:cubicBezTo>
                  <a:cubicBezTo>
                    <a:pt x="1117348" y="770529"/>
                    <a:pt x="1120264" y="755510"/>
                    <a:pt x="1129275" y="758514"/>
                  </a:cubicBezTo>
                  <a:cubicBezTo>
                    <a:pt x="1138286" y="761518"/>
                    <a:pt x="1129275" y="777244"/>
                    <a:pt x="1133781" y="782545"/>
                  </a:cubicBezTo>
                  <a:cubicBezTo>
                    <a:pt x="1138286" y="787757"/>
                    <a:pt x="1143499" y="777332"/>
                    <a:pt x="1154012" y="771324"/>
                  </a:cubicBezTo>
                  <a:cubicBezTo>
                    <a:pt x="1164526" y="765317"/>
                    <a:pt x="1149507" y="748001"/>
                    <a:pt x="1153306" y="738989"/>
                  </a:cubicBezTo>
                  <a:cubicBezTo>
                    <a:pt x="1157016" y="729978"/>
                    <a:pt x="1169032" y="746499"/>
                    <a:pt x="1173537" y="762225"/>
                  </a:cubicBezTo>
                  <a:cubicBezTo>
                    <a:pt x="1178043" y="777951"/>
                    <a:pt x="1162317" y="777244"/>
                    <a:pt x="1162317" y="785460"/>
                  </a:cubicBezTo>
                  <a:cubicBezTo>
                    <a:pt x="1162317" y="793765"/>
                    <a:pt x="1148093" y="789966"/>
                    <a:pt x="1143587" y="794472"/>
                  </a:cubicBezTo>
                  <a:cubicBezTo>
                    <a:pt x="1139082" y="798977"/>
                    <a:pt x="1141290" y="829016"/>
                    <a:pt x="1147298" y="829722"/>
                  </a:cubicBezTo>
                  <a:cubicBezTo>
                    <a:pt x="1153306" y="830429"/>
                    <a:pt x="1157016" y="804985"/>
                    <a:pt x="1160815" y="817707"/>
                  </a:cubicBezTo>
                  <a:cubicBezTo>
                    <a:pt x="1164526" y="830429"/>
                    <a:pt x="1178838" y="801186"/>
                    <a:pt x="1182549" y="813201"/>
                  </a:cubicBezTo>
                  <a:cubicBezTo>
                    <a:pt x="1186259" y="825217"/>
                    <a:pt x="1204282" y="838734"/>
                    <a:pt x="1211085" y="835730"/>
                  </a:cubicBezTo>
                  <a:cubicBezTo>
                    <a:pt x="1217799" y="832726"/>
                    <a:pt x="1208081" y="820004"/>
                    <a:pt x="1197568" y="819209"/>
                  </a:cubicBezTo>
                  <a:cubicBezTo>
                    <a:pt x="1187054" y="818414"/>
                    <a:pt x="1188556" y="801186"/>
                    <a:pt x="1198275" y="800479"/>
                  </a:cubicBezTo>
                  <a:cubicBezTo>
                    <a:pt x="1207993" y="799772"/>
                    <a:pt x="1225309" y="825217"/>
                    <a:pt x="1224514" y="834228"/>
                  </a:cubicBezTo>
                  <a:cubicBezTo>
                    <a:pt x="1223807" y="843240"/>
                    <a:pt x="1215502" y="842444"/>
                    <a:pt x="1207286" y="851544"/>
                  </a:cubicBezTo>
                  <a:cubicBezTo>
                    <a:pt x="1199070" y="860556"/>
                    <a:pt x="1187761" y="836525"/>
                    <a:pt x="1178043" y="837320"/>
                  </a:cubicBezTo>
                  <a:cubicBezTo>
                    <a:pt x="1168325" y="838027"/>
                    <a:pt x="1178043" y="853046"/>
                    <a:pt x="1182549" y="863560"/>
                  </a:cubicBezTo>
                  <a:cubicBezTo>
                    <a:pt x="1187054" y="874073"/>
                    <a:pt x="1170533" y="888297"/>
                    <a:pt x="1183256" y="896602"/>
                  </a:cubicBezTo>
                  <a:cubicBezTo>
                    <a:pt x="1195978" y="904818"/>
                    <a:pt x="1192267" y="891389"/>
                    <a:pt x="1194476" y="885382"/>
                  </a:cubicBezTo>
                  <a:cubicBezTo>
                    <a:pt x="1196684" y="879374"/>
                    <a:pt x="1206491" y="886883"/>
                    <a:pt x="1213205" y="892096"/>
                  </a:cubicBezTo>
                  <a:cubicBezTo>
                    <a:pt x="1219478" y="896955"/>
                    <a:pt x="1220715" y="880081"/>
                    <a:pt x="1220715" y="873366"/>
                  </a:cubicBezTo>
                  <a:cubicBezTo>
                    <a:pt x="1220715" y="866652"/>
                    <a:pt x="1231935" y="870362"/>
                    <a:pt x="1237943" y="879374"/>
                  </a:cubicBezTo>
                  <a:cubicBezTo>
                    <a:pt x="1243950" y="888385"/>
                    <a:pt x="1244657" y="869567"/>
                    <a:pt x="1253669" y="871069"/>
                  </a:cubicBezTo>
                  <a:cubicBezTo>
                    <a:pt x="1262680" y="872571"/>
                    <a:pt x="1256673" y="886795"/>
                    <a:pt x="1256673" y="895100"/>
                  </a:cubicBezTo>
                  <a:cubicBezTo>
                    <a:pt x="1256673" y="903316"/>
                    <a:pt x="1272398" y="888385"/>
                    <a:pt x="1270897" y="897397"/>
                  </a:cubicBezTo>
                  <a:cubicBezTo>
                    <a:pt x="1270632" y="898722"/>
                    <a:pt x="1270720" y="899959"/>
                    <a:pt x="1270808" y="901196"/>
                  </a:cubicBezTo>
                  <a:cubicBezTo>
                    <a:pt x="1279113" y="895188"/>
                    <a:pt x="1287771" y="889092"/>
                    <a:pt x="1293867" y="884851"/>
                  </a:cubicBezTo>
                  <a:cubicBezTo>
                    <a:pt x="1310123" y="873985"/>
                    <a:pt x="1282117" y="867005"/>
                    <a:pt x="1287153" y="854018"/>
                  </a:cubicBezTo>
                  <a:close/>
                  <a:moveTo>
                    <a:pt x="21216" y="960477"/>
                  </a:moveTo>
                  <a:cubicBezTo>
                    <a:pt x="39239" y="952968"/>
                    <a:pt x="46749" y="943956"/>
                    <a:pt x="39239" y="935033"/>
                  </a:cubicBezTo>
                  <a:cubicBezTo>
                    <a:pt x="31730" y="926021"/>
                    <a:pt x="7434" y="966308"/>
                    <a:pt x="21216" y="960477"/>
                  </a:cubicBezTo>
                  <a:close/>
                  <a:moveTo>
                    <a:pt x="148791" y="892979"/>
                  </a:moveTo>
                  <a:cubicBezTo>
                    <a:pt x="132270" y="886972"/>
                    <a:pt x="88803" y="913388"/>
                    <a:pt x="103822" y="915508"/>
                  </a:cubicBezTo>
                  <a:cubicBezTo>
                    <a:pt x="114335" y="917010"/>
                    <a:pt x="118841" y="906497"/>
                    <a:pt x="130856" y="906497"/>
                  </a:cubicBezTo>
                  <a:cubicBezTo>
                    <a:pt x="142783" y="906497"/>
                    <a:pt x="165312" y="898987"/>
                    <a:pt x="148791" y="892979"/>
                  </a:cubicBezTo>
                  <a:close/>
                  <a:moveTo>
                    <a:pt x="529128" y="716637"/>
                  </a:moveTo>
                  <a:cubicBezTo>
                    <a:pt x="529923" y="708421"/>
                    <a:pt x="517908" y="709128"/>
                    <a:pt x="502889" y="726355"/>
                  </a:cubicBezTo>
                  <a:cubicBezTo>
                    <a:pt x="487870" y="743583"/>
                    <a:pt x="475148" y="752595"/>
                    <a:pt x="472851" y="760899"/>
                  </a:cubicBezTo>
                  <a:cubicBezTo>
                    <a:pt x="470642" y="769116"/>
                    <a:pt x="453326" y="759397"/>
                    <a:pt x="448113" y="769911"/>
                  </a:cubicBezTo>
                  <a:cubicBezTo>
                    <a:pt x="442901" y="780424"/>
                    <a:pt x="451824" y="803748"/>
                    <a:pt x="462337" y="796238"/>
                  </a:cubicBezTo>
                  <a:cubicBezTo>
                    <a:pt x="472851" y="788729"/>
                    <a:pt x="473557" y="796238"/>
                    <a:pt x="480360" y="796238"/>
                  </a:cubicBezTo>
                  <a:cubicBezTo>
                    <a:pt x="487075" y="796238"/>
                    <a:pt x="517820" y="775212"/>
                    <a:pt x="524622" y="764698"/>
                  </a:cubicBezTo>
                  <a:cubicBezTo>
                    <a:pt x="531337" y="754185"/>
                    <a:pt x="512607" y="751181"/>
                    <a:pt x="511900" y="744467"/>
                  </a:cubicBezTo>
                  <a:cubicBezTo>
                    <a:pt x="511105" y="737752"/>
                    <a:pt x="527626" y="737752"/>
                    <a:pt x="535931" y="733247"/>
                  </a:cubicBezTo>
                  <a:cubicBezTo>
                    <a:pt x="544147" y="728652"/>
                    <a:pt x="528421" y="724942"/>
                    <a:pt x="529128" y="716637"/>
                  </a:cubicBezTo>
                  <a:close/>
                  <a:moveTo>
                    <a:pt x="51255" y="628201"/>
                  </a:moveTo>
                  <a:cubicBezTo>
                    <a:pt x="49753" y="616186"/>
                    <a:pt x="17506" y="627406"/>
                    <a:pt x="21216" y="638714"/>
                  </a:cubicBezTo>
                  <a:cubicBezTo>
                    <a:pt x="24927" y="649934"/>
                    <a:pt x="55407" y="657356"/>
                    <a:pt x="68483" y="652938"/>
                  </a:cubicBezTo>
                  <a:cubicBezTo>
                    <a:pt x="79703" y="649139"/>
                    <a:pt x="83502" y="637212"/>
                    <a:pt x="75197" y="629703"/>
                  </a:cubicBezTo>
                  <a:cubicBezTo>
                    <a:pt x="66981" y="622193"/>
                    <a:pt x="52757" y="640216"/>
                    <a:pt x="51255" y="628201"/>
                  </a:cubicBezTo>
                  <a:close/>
                  <a:moveTo>
                    <a:pt x="416838" y="2284634"/>
                  </a:moveTo>
                  <a:cubicBezTo>
                    <a:pt x="398108" y="2286843"/>
                    <a:pt x="408445" y="2333756"/>
                    <a:pt x="418517" y="2325981"/>
                  </a:cubicBezTo>
                  <a:cubicBezTo>
                    <a:pt x="425673" y="2320504"/>
                    <a:pt x="438925" y="2319355"/>
                    <a:pt x="442812" y="2312199"/>
                  </a:cubicBezTo>
                  <a:cubicBezTo>
                    <a:pt x="447936" y="2302657"/>
                    <a:pt x="435568" y="2282426"/>
                    <a:pt x="416838" y="2284634"/>
                  </a:cubicBezTo>
                  <a:close/>
                  <a:moveTo>
                    <a:pt x="392012" y="2256010"/>
                  </a:moveTo>
                  <a:cubicBezTo>
                    <a:pt x="380969" y="2257688"/>
                    <a:pt x="388125" y="2277832"/>
                    <a:pt x="395281" y="2272531"/>
                  </a:cubicBezTo>
                  <a:cubicBezTo>
                    <a:pt x="407473" y="2263696"/>
                    <a:pt x="403056" y="2254331"/>
                    <a:pt x="392012" y="2256010"/>
                  </a:cubicBezTo>
                  <a:close/>
                  <a:moveTo>
                    <a:pt x="275040" y="2217932"/>
                  </a:moveTo>
                  <a:cubicBezTo>
                    <a:pt x="284935" y="2228445"/>
                    <a:pt x="292091" y="2225618"/>
                    <a:pt x="294918" y="2216253"/>
                  </a:cubicBezTo>
                  <a:cubicBezTo>
                    <a:pt x="297657" y="2206888"/>
                    <a:pt x="264350" y="2206712"/>
                    <a:pt x="275040" y="2217932"/>
                  </a:cubicBezTo>
                  <a:close/>
                  <a:moveTo>
                    <a:pt x="327960" y="2240461"/>
                  </a:moveTo>
                  <a:cubicBezTo>
                    <a:pt x="335116" y="2251504"/>
                    <a:pt x="342891" y="2253713"/>
                    <a:pt x="348899" y="2243818"/>
                  </a:cubicBezTo>
                  <a:cubicBezTo>
                    <a:pt x="354995" y="2233923"/>
                    <a:pt x="319655" y="2227650"/>
                    <a:pt x="327960" y="2240461"/>
                  </a:cubicBezTo>
                  <a:close/>
                  <a:moveTo>
                    <a:pt x="3406705" y="1236122"/>
                  </a:moveTo>
                  <a:cubicBezTo>
                    <a:pt x="3405734" y="1226139"/>
                    <a:pt x="3375695" y="1234090"/>
                    <a:pt x="3361736" y="1223135"/>
                  </a:cubicBezTo>
                  <a:cubicBezTo>
                    <a:pt x="3347689" y="1212092"/>
                    <a:pt x="3323747" y="1262185"/>
                    <a:pt x="3318711" y="1283123"/>
                  </a:cubicBezTo>
                  <a:cubicBezTo>
                    <a:pt x="3313675" y="1304150"/>
                    <a:pt x="3276746" y="1327121"/>
                    <a:pt x="3276746" y="1327121"/>
                  </a:cubicBezTo>
                  <a:cubicBezTo>
                    <a:pt x="3276746" y="1327121"/>
                    <a:pt x="3169668" y="1328181"/>
                    <a:pt x="3160657" y="1328181"/>
                  </a:cubicBezTo>
                  <a:cubicBezTo>
                    <a:pt x="3154384" y="1328181"/>
                    <a:pt x="3129823" y="1349384"/>
                    <a:pt x="3115334" y="1362371"/>
                  </a:cubicBezTo>
                  <a:cubicBezTo>
                    <a:pt x="3115776" y="1362901"/>
                    <a:pt x="3116218" y="1363520"/>
                    <a:pt x="3116571" y="1364227"/>
                  </a:cubicBezTo>
                  <a:cubicBezTo>
                    <a:pt x="3127438" y="1383752"/>
                    <a:pt x="3088035" y="1395767"/>
                    <a:pt x="3050575" y="1397269"/>
                  </a:cubicBezTo>
                  <a:cubicBezTo>
                    <a:pt x="3039002" y="1397710"/>
                    <a:pt x="3030344" y="1398859"/>
                    <a:pt x="3023629" y="1399831"/>
                  </a:cubicBezTo>
                  <a:cubicBezTo>
                    <a:pt x="3024954" y="1404425"/>
                    <a:pt x="3025926" y="1409461"/>
                    <a:pt x="3025573" y="1413260"/>
                  </a:cubicBezTo>
                  <a:cubicBezTo>
                    <a:pt x="3025308" y="1415645"/>
                    <a:pt x="3021244" y="1418649"/>
                    <a:pt x="3015589" y="1421653"/>
                  </a:cubicBezTo>
                  <a:cubicBezTo>
                    <a:pt x="3009847" y="1433315"/>
                    <a:pt x="2963818" y="1455755"/>
                    <a:pt x="2938109" y="1469272"/>
                  </a:cubicBezTo>
                  <a:cubicBezTo>
                    <a:pt x="2909572" y="1484291"/>
                    <a:pt x="2870611" y="1476782"/>
                    <a:pt x="2870611" y="1454253"/>
                  </a:cubicBezTo>
                  <a:cubicBezTo>
                    <a:pt x="2870611" y="1431724"/>
                    <a:pt x="2891637" y="1436230"/>
                    <a:pt x="2896143" y="1446743"/>
                  </a:cubicBezTo>
                  <a:cubicBezTo>
                    <a:pt x="2897822" y="1450631"/>
                    <a:pt x="2902858" y="1447804"/>
                    <a:pt x="2909749" y="1442856"/>
                  </a:cubicBezTo>
                  <a:cubicBezTo>
                    <a:pt x="2902593" y="1435877"/>
                    <a:pt x="2902769" y="1424833"/>
                    <a:pt x="2904271" y="1416352"/>
                  </a:cubicBezTo>
                  <a:cubicBezTo>
                    <a:pt x="2895701" y="1412553"/>
                    <a:pt x="2909042" y="1378981"/>
                    <a:pt x="2891637" y="1373238"/>
                  </a:cubicBezTo>
                  <a:cubicBezTo>
                    <a:pt x="2873614" y="1367230"/>
                    <a:pt x="2852588" y="1398682"/>
                    <a:pt x="2855591" y="1379246"/>
                  </a:cubicBezTo>
                  <a:cubicBezTo>
                    <a:pt x="2858595" y="1359721"/>
                    <a:pt x="2885630" y="1343200"/>
                    <a:pt x="2869109" y="1317756"/>
                  </a:cubicBezTo>
                  <a:cubicBezTo>
                    <a:pt x="2852588" y="1292223"/>
                    <a:pt x="2822638" y="1292223"/>
                    <a:pt x="2816630" y="1311748"/>
                  </a:cubicBezTo>
                  <a:cubicBezTo>
                    <a:pt x="2810622" y="1331273"/>
                    <a:pt x="2789596" y="1322262"/>
                    <a:pt x="2782086" y="1337281"/>
                  </a:cubicBezTo>
                  <a:cubicBezTo>
                    <a:pt x="2774577" y="1352300"/>
                    <a:pt x="2767067" y="1385342"/>
                    <a:pt x="2773075" y="1409284"/>
                  </a:cubicBezTo>
                  <a:cubicBezTo>
                    <a:pt x="2779082" y="1433315"/>
                    <a:pt x="2771573" y="1445242"/>
                    <a:pt x="2749044" y="1458759"/>
                  </a:cubicBezTo>
                  <a:cubicBezTo>
                    <a:pt x="2726515" y="1472276"/>
                    <a:pt x="2714765" y="1438086"/>
                    <a:pt x="2723512" y="1394265"/>
                  </a:cubicBezTo>
                  <a:cubicBezTo>
                    <a:pt x="2729519" y="1364227"/>
                    <a:pt x="2746040" y="1335779"/>
                    <a:pt x="2731021" y="1335779"/>
                  </a:cubicBezTo>
                  <a:cubicBezTo>
                    <a:pt x="2716002" y="1335779"/>
                    <a:pt x="2750546" y="1299733"/>
                    <a:pt x="2781998" y="1292223"/>
                  </a:cubicBezTo>
                  <a:cubicBezTo>
                    <a:pt x="2813538" y="1284714"/>
                    <a:pt x="2852499" y="1287717"/>
                    <a:pt x="2852499" y="1278706"/>
                  </a:cubicBezTo>
                  <a:cubicBezTo>
                    <a:pt x="2852499" y="1276851"/>
                    <a:pt x="2853913" y="1275702"/>
                    <a:pt x="2856298" y="1274819"/>
                  </a:cubicBezTo>
                  <a:cubicBezTo>
                    <a:pt x="2849849" y="1269695"/>
                    <a:pt x="2842693" y="1265012"/>
                    <a:pt x="2837039" y="1261390"/>
                  </a:cubicBezTo>
                  <a:cubicBezTo>
                    <a:pt x="2836420" y="1263334"/>
                    <a:pt x="2835183" y="1265100"/>
                    <a:pt x="2832974" y="1266691"/>
                  </a:cubicBezTo>
                  <a:cubicBezTo>
                    <a:pt x="2820606" y="1275349"/>
                    <a:pt x="2823963" y="1253173"/>
                    <a:pt x="2801434" y="1253173"/>
                  </a:cubicBezTo>
                  <a:cubicBezTo>
                    <a:pt x="2778906" y="1253173"/>
                    <a:pt x="2756377" y="1274200"/>
                    <a:pt x="2738442" y="1265189"/>
                  </a:cubicBezTo>
                  <a:cubicBezTo>
                    <a:pt x="2720419" y="1256177"/>
                    <a:pt x="2729431" y="1244162"/>
                    <a:pt x="2712910" y="1244162"/>
                  </a:cubicBezTo>
                  <a:cubicBezTo>
                    <a:pt x="2696389" y="1244162"/>
                    <a:pt x="2724925" y="1212622"/>
                    <a:pt x="2700895" y="1226139"/>
                  </a:cubicBezTo>
                  <a:cubicBezTo>
                    <a:pt x="2676864" y="1239656"/>
                    <a:pt x="2640906" y="1272698"/>
                    <a:pt x="2624385" y="1257679"/>
                  </a:cubicBezTo>
                  <a:cubicBezTo>
                    <a:pt x="2607864" y="1242660"/>
                    <a:pt x="2592845" y="1262185"/>
                    <a:pt x="2580830" y="1250170"/>
                  </a:cubicBezTo>
                  <a:cubicBezTo>
                    <a:pt x="2568814" y="1238154"/>
                    <a:pt x="2622795" y="1205112"/>
                    <a:pt x="2648327" y="1206703"/>
                  </a:cubicBezTo>
                  <a:cubicBezTo>
                    <a:pt x="2654600" y="1207056"/>
                    <a:pt x="2660343" y="1204317"/>
                    <a:pt x="2665732" y="1199988"/>
                  </a:cubicBezTo>
                  <a:cubicBezTo>
                    <a:pt x="2652303" y="1195041"/>
                    <a:pt x="2624650" y="1184262"/>
                    <a:pt x="2617318" y="1193185"/>
                  </a:cubicBezTo>
                  <a:cubicBezTo>
                    <a:pt x="2608306" y="1204229"/>
                    <a:pt x="2595319" y="1197161"/>
                    <a:pt x="2588339" y="1188149"/>
                  </a:cubicBezTo>
                  <a:cubicBezTo>
                    <a:pt x="2581360" y="1179138"/>
                    <a:pt x="2572348" y="1191153"/>
                    <a:pt x="2560333" y="1177194"/>
                  </a:cubicBezTo>
                  <a:cubicBezTo>
                    <a:pt x="2548318" y="1163147"/>
                    <a:pt x="2536303" y="1173219"/>
                    <a:pt x="2529323" y="1176134"/>
                  </a:cubicBezTo>
                  <a:cubicBezTo>
                    <a:pt x="2522344" y="1179138"/>
                    <a:pt x="2513332" y="1171187"/>
                    <a:pt x="2500345" y="1166151"/>
                  </a:cubicBezTo>
                  <a:cubicBezTo>
                    <a:pt x="2487358" y="1161115"/>
                    <a:pt x="2497341" y="1148128"/>
                    <a:pt x="2486386" y="1140088"/>
                  </a:cubicBezTo>
                  <a:cubicBezTo>
                    <a:pt x="2475343" y="1132049"/>
                    <a:pt x="2474724" y="1155196"/>
                    <a:pt x="2474724" y="1155196"/>
                  </a:cubicBezTo>
                  <a:lnTo>
                    <a:pt x="1542301" y="1160232"/>
                  </a:lnTo>
                  <a:cubicBezTo>
                    <a:pt x="1543361" y="1161822"/>
                    <a:pt x="1544421" y="1163324"/>
                    <a:pt x="1545570" y="1164561"/>
                  </a:cubicBezTo>
                  <a:cubicBezTo>
                    <a:pt x="1556790" y="1176576"/>
                    <a:pt x="1547779" y="1185587"/>
                    <a:pt x="1551578" y="1199811"/>
                  </a:cubicBezTo>
                  <a:cubicBezTo>
                    <a:pt x="1555288" y="1214035"/>
                    <a:pt x="1552373" y="1234267"/>
                    <a:pt x="1541064" y="1234267"/>
                  </a:cubicBezTo>
                  <a:cubicBezTo>
                    <a:pt x="1529844" y="1234267"/>
                    <a:pt x="1528342" y="1221545"/>
                    <a:pt x="1536558" y="1217039"/>
                  </a:cubicBezTo>
                  <a:cubicBezTo>
                    <a:pt x="1544775" y="1212534"/>
                    <a:pt x="1540357" y="1196012"/>
                    <a:pt x="1532053" y="1196012"/>
                  </a:cubicBezTo>
                  <a:cubicBezTo>
                    <a:pt x="1527194" y="1196012"/>
                    <a:pt x="1525338" y="1190358"/>
                    <a:pt x="1525515" y="1183732"/>
                  </a:cubicBezTo>
                  <a:cubicBezTo>
                    <a:pt x="1510231" y="1187973"/>
                    <a:pt x="1492650" y="1186029"/>
                    <a:pt x="1472064" y="1183555"/>
                  </a:cubicBezTo>
                  <a:cubicBezTo>
                    <a:pt x="1472418" y="1184439"/>
                    <a:pt x="1472683" y="1185322"/>
                    <a:pt x="1472771" y="1186206"/>
                  </a:cubicBezTo>
                  <a:cubicBezTo>
                    <a:pt x="1473478" y="1195217"/>
                    <a:pt x="1477984" y="1215449"/>
                    <a:pt x="1489999" y="1231175"/>
                  </a:cubicBezTo>
                  <a:cubicBezTo>
                    <a:pt x="1502014" y="1246901"/>
                    <a:pt x="1493710" y="1256707"/>
                    <a:pt x="1505018" y="1262715"/>
                  </a:cubicBezTo>
                  <a:cubicBezTo>
                    <a:pt x="1516238" y="1268723"/>
                    <a:pt x="1515532" y="1275437"/>
                    <a:pt x="1505018" y="1273935"/>
                  </a:cubicBezTo>
                  <a:cubicBezTo>
                    <a:pt x="1494505" y="1272433"/>
                    <a:pt x="1502014" y="1282240"/>
                    <a:pt x="1498304" y="1304769"/>
                  </a:cubicBezTo>
                  <a:cubicBezTo>
                    <a:pt x="1494505" y="1327297"/>
                    <a:pt x="1495300" y="1373768"/>
                    <a:pt x="1493003" y="1388081"/>
                  </a:cubicBezTo>
                  <a:cubicBezTo>
                    <a:pt x="1490706" y="1402304"/>
                    <a:pt x="1474273" y="1425628"/>
                    <a:pt x="1483991" y="1440559"/>
                  </a:cubicBezTo>
                  <a:cubicBezTo>
                    <a:pt x="1493710" y="1455578"/>
                    <a:pt x="1500512" y="1476517"/>
                    <a:pt x="1495212" y="1495335"/>
                  </a:cubicBezTo>
                  <a:cubicBezTo>
                    <a:pt x="1489999" y="1514065"/>
                    <a:pt x="1490706" y="1525373"/>
                    <a:pt x="1498922" y="1539597"/>
                  </a:cubicBezTo>
                  <a:cubicBezTo>
                    <a:pt x="1507139" y="1553821"/>
                    <a:pt x="1500424" y="1578647"/>
                    <a:pt x="1509436" y="1583859"/>
                  </a:cubicBezTo>
                  <a:cubicBezTo>
                    <a:pt x="1518447" y="1589160"/>
                    <a:pt x="1526664" y="1599585"/>
                    <a:pt x="1534968" y="1613103"/>
                  </a:cubicBezTo>
                  <a:cubicBezTo>
                    <a:pt x="1543185" y="1626620"/>
                    <a:pt x="1550694" y="1618403"/>
                    <a:pt x="1552196" y="1631832"/>
                  </a:cubicBezTo>
                  <a:cubicBezTo>
                    <a:pt x="1553698" y="1645349"/>
                    <a:pt x="1553698" y="1647558"/>
                    <a:pt x="1565713" y="1652859"/>
                  </a:cubicBezTo>
                  <a:cubicBezTo>
                    <a:pt x="1577729" y="1658160"/>
                    <a:pt x="1570219" y="1671589"/>
                    <a:pt x="1570219" y="1679098"/>
                  </a:cubicBezTo>
                  <a:cubicBezTo>
                    <a:pt x="1570219" y="1686608"/>
                    <a:pt x="1585945" y="1700125"/>
                    <a:pt x="1605470" y="1717353"/>
                  </a:cubicBezTo>
                  <a:cubicBezTo>
                    <a:pt x="1624995" y="1734581"/>
                    <a:pt x="1608474" y="1748893"/>
                    <a:pt x="1622698" y="1748893"/>
                  </a:cubicBezTo>
                  <a:cubicBezTo>
                    <a:pt x="1636922" y="1748893"/>
                    <a:pt x="1650439" y="1757109"/>
                    <a:pt x="1664751" y="1766121"/>
                  </a:cubicBezTo>
                  <a:cubicBezTo>
                    <a:pt x="1678975" y="1775132"/>
                    <a:pt x="1683481" y="1769831"/>
                    <a:pt x="1693288" y="1772129"/>
                  </a:cubicBezTo>
                  <a:cubicBezTo>
                    <a:pt x="1703006" y="1774337"/>
                    <a:pt x="1721029" y="1795364"/>
                    <a:pt x="1724828" y="1809676"/>
                  </a:cubicBezTo>
                  <a:cubicBezTo>
                    <a:pt x="1726595" y="1816391"/>
                    <a:pt x="1728892" y="1823459"/>
                    <a:pt x="1732426" y="1831056"/>
                  </a:cubicBezTo>
                  <a:lnTo>
                    <a:pt x="1810260" y="1820897"/>
                  </a:lnTo>
                  <a:cubicBezTo>
                    <a:pt x="1810260" y="1820897"/>
                    <a:pt x="1834291" y="1837771"/>
                    <a:pt x="1847896" y="1840952"/>
                  </a:cubicBezTo>
                  <a:cubicBezTo>
                    <a:pt x="1861502" y="1844132"/>
                    <a:pt x="1935272" y="1871343"/>
                    <a:pt x="1935272" y="1871343"/>
                  </a:cubicBezTo>
                  <a:lnTo>
                    <a:pt x="2031483" y="1870548"/>
                  </a:lnTo>
                  <a:lnTo>
                    <a:pt x="2042703" y="1856147"/>
                  </a:lnTo>
                  <a:lnTo>
                    <a:pt x="2095623" y="1856147"/>
                  </a:lnTo>
                  <a:cubicBezTo>
                    <a:pt x="2095623" y="1856147"/>
                    <a:pt x="2129284" y="1889013"/>
                    <a:pt x="2134055" y="1890603"/>
                  </a:cubicBezTo>
                  <a:cubicBezTo>
                    <a:pt x="2138826" y="1892193"/>
                    <a:pt x="2155700" y="1907389"/>
                    <a:pt x="2155700" y="1917019"/>
                  </a:cubicBezTo>
                  <a:cubicBezTo>
                    <a:pt x="2155700" y="1926649"/>
                    <a:pt x="2159676" y="1934689"/>
                    <a:pt x="2167715" y="1938664"/>
                  </a:cubicBezTo>
                  <a:cubicBezTo>
                    <a:pt x="2175755" y="1942640"/>
                    <a:pt x="2202966" y="1960309"/>
                    <a:pt x="2206942" y="1958719"/>
                  </a:cubicBezTo>
                  <a:cubicBezTo>
                    <a:pt x="2210917" y="1957129"/>
                    <a:pt x="2218957" y="1926649"/>
                    <a:pt x="2233358" y="1927444"/>
                  </a:cubicBezTo>
                  <a:cubicBezTo>
                    <a:pt x="2247758" y="1928239"/>
                    <a:pt x="2287073" y="1939459"/>
                    <a:pt x="2293434" y="1961900"/>
                  </a:cubicBezTo>
                  <a:cubicBezTo>
                    <a:pt x="2299795" y="1984340"/>
                    <a:pt x="2319055" y="2002805"/>
                    <a:pt x="2325504" y="2007576"/>
                  </a:cubicBezTo>
                  <a:cubicBezTo>
                    <a:pt x="2331866" y="2012346"/>
                    <a:pt x="2328685" y="2026040"/>
                    <a:pt x="2333544" y="2033196"/>
                  </a:cubicBezTo>
                  <a:cubicBezTo>
                    <a:pt x="2338315" y="2040441"/>
                    <a:pt x="2337520" y="2054047"/>
                    <a:pt x="2343174" y="2054047"/>
                  </a:cubicBezTo>
                  <a:cubicBezTo>
                    <a:pt x="2348828" y="2054047"/>
                    <a:pt x="2377630" y="2071716"/>
                    <a:pt x="2390440" y="2070833"/>
                  </a:cubicBezTo>
                  <a:cubicBezTo>
                    <a:pt x="2394239" y="2070656"/>
                    <a:pt x="2399275" y="2072865"/>
                    <a:pt x="2404487" y="2076134"/>
                  </a:cubicBezTo>
                  <a:cubicBezTo>
                    <a:pt x="2406078" y="2049364"/>
                    <a:pt x="2378425" y="2044858"/>
                    <a:pt x="2394681" y="2032490"/>
                  </a:cubicBezTo>
                  <a:cubicBezTo>
                    <a:pt x="2413411" y="2018177"/>
                    <a:pt x="2393974" y="2006250"/>
                    <a:pt x="2402897" y="2000243"/>
                  </a:cubicBezTo>
                  <a:cubicBezTo>
                    <a:pt x="2411909" y="1994235"/>
                    <a:pt x="2427635" y="1988227"/>
                    <a:pt x="2427635" y="1979216"/>
                  </a:cubicBezTo>
                  <a:cubicBezTo>
                    <a:pt x="2427635" y="1970204"/>
                    <a:pt x="2435851" y="1970204"/>
                    <a:pt x="2447866" y="1971706"/>
                  </a:cubicBezTo>
                  <a:cubicBezTo>
                    <a:pt x="2459882" y="1973208"/>
                    <a:pt x="2482410" y="1952182"/>
                    <a:pt x="2480909" y="1943965"/>
                  </a:cubicBezTo>
                  <a:cubicBezTo>
                    <a:pt x="2479406" y="1935749"/>
                    <a:pt x="2483117" y="1934247"/>
                    <a:pt x="2497430" y="1937251"/>
                  </a:cubicBezTo>
                  <a:cubicBezTo>
                    <a:pt x="2511653" y="1940255"/>
                    <a:pt x="2509445" y="1920730"/>
                    <a:pt x="2518456" y="1923734"/>
                  </a:cubicBezTo>
                  <a:cubicBezTo>
                    <a:pt x="2527468" y="1926737"/>
                    <a:pt x="2534977" y="1931950"/>
                    <a:pt x="2535684" y="1925235"/>
                  </a:cubicBezTo>
                  <a:cubicBezTo>
                    <a:pt x="2536479" y="1918433"/>
                    <a:pt x="2545402" y="1920023"/>
                    <a:pt x="2552205" y="1928946"/>
                  </a:cubicBezTo>
                  <a:cubicBezTo>
                    <a:pt x="2558920" y="1937957"/>
                    <a:pt x="2578444" y="1940255"/>
                    <a:pt x="2579946" y="1929741"/>
                  </a:cubicBezTo>
                  <a:cubicBezTo>
                    <a:pt x="2581448" y="1919228"/>
                    <a:pt x="2592668" y="1929741"/>
                    <a:pt x="2602475" y="1940255"/>
                  </a:cubicBezTo>
                  <a:cubicBezTo>
                    <a:pt x="2612193" y="1950768"/>
                    <a:pt x="2616699" y="1947764"/>
                    <a:pt x="2631011" y="1948471"/>
                  </a:cubicBezTo>
                  <a:cubicBezTo>
                    <a:pt x="2645235" y="1949266"/>
                    <a:pt x="2645235" y="1945467"/>
                    <a:pt x="2646031" y="1936456"/>
                  </a:cubicBezTo>
                  <a:cubicBezTo>
                    <a:pt x="2646826" y="1927444"/>
                    <a:pt x="2661757" y="1955980"/>
                    <a:pt x="2676069" y="1957482"/>
                  </a:cubicBezTo>
                  <a:cubicBezTo>
                    <a:pt x="2690293" y="1958984"/>
                    <a:pt x="2679073" y="1948471"/>
                    <a:pt x="2668559" y="1940255"/>
                  </a:cubicBezTo>
                  <a:cubicBezTo>
                    <a:pt x="2658046" y="1932038"/>
                    <a:pt x="2670768" y="1928239"/>
                    <a:pt x="2661845" y="1921525"/>
                  </a:cubicBezTo>
                  <a:cubicBezTo>
                    <a:pt x="2652833" y="1914722"/>
                    <a:pt x="2673065" y="1905710"/>
                    <a:pt x="2691088" y="1906506"/>
                  </a:cubicBezTo>
                  <a:cubicBezTo>
                    <a:pt x="2709111" y="1907213"/>
                    <a:pt x="2708316" y="1911718"/>
                    <a:pt x="2715118" y="1901205"/>
                  </a:cubicBezTo>
                  <a:cubicBezTo>
                    <a:pt x="2721833" y="1890691"/>
                    <a:pt x="2728636" y="1901205"/>
                    <a:pt x="2728636" y="1910216"/>
                  </a:cubicBezTo>
                  <a:cubicBezTo>
                    <a:pt x="2728636" y="1919228"/>
                    <a:pt x="2757879" y="1905004"/>
                    <a:pt x="2773605" y="1905004"/>
                  </a:cubicBezTo>
                  <a:cubicBezTo>
                    <a:pt x="2789331" y="1905004"/>
                    <a:pt x="2803643" y="1918521"/>
                    <a:pt x="2805145" y="1927532"/>
                  </a:cubicBezTo>
                  <a:cubicBezTo>
                    <a:pt x="2806647" y="1936544"/>
                    <a:pt x="2817160" y="1941050"/>
                    <a:pt x="2828380" y="1931243"/>
                  </a:cubicBezTo>
                  <a:cubicBezTo>
                    <a:pt x="2839600" y="1921525"/>
                    <a:pt x="2849407" y="1910216"/>
                    <a:pt x="2859921" y="1920730"/>
                  </a:cubicBezTo>
                  <a:cubicBezTo>
                    <a:pt x="2870434" y="1931243"/>
                    <a:pt x="2880947" y="1945467"/>
                    <a:pt x="2893670" y="1958278"/>
                  </a:cubicBezTo>
                  <a:cubicBezTo>
                    <a:pt x="2906391" y="1971000"/>
                    <a:pt x="2887662" y="1986814"/>
                    <a:pt x="2894376" y="1996532"/>
                  </a:cubicBezTo>
                  <a:cubicBezTo>
                    <a:pt x="2901091" y="2006339"/>
                    <a:pt x="2893670" y="2019768"/>
                    <a:pt x="2908600" y="2030281"/>
                  </a:cubicBezTo>
                  <a:cubicBezTo>
                    <a:pt x="2923619" y="2040794"/>
                    <a:pt x="2910102" y="2062528"/>
                    <a:pt x="2922118" y="2065532"/>
                  </a:cubicBezTo>
                  <a:cubicBezTo>
                    <a:pt x="2934133" y="2068535"/>
                    <a:pt x="2943851" y="2087265"/>
                    <a:pt x="2945353" y="2094775"/>
                  </a:cubicBezTo>
                  <a:cubicBezTo>
                    <a:pt x="2946855" y="2102284"/>
                    <a:pt x="2969383" y="2112003"/>
                    <a:pt x="2970885" y="2099281"/>
                  </a:cubicBezTo>
                  <a:cubicBezTo>
                    <a:pt x="2972387" y="2086558"/>
                    <a:pt x="2984403" y="2071539"/>
                    <a:pt x="2985904" y="2059524"/>
                  </a:cubicBezTo>
                  <a:cubicBezTo>
                    <a:pt x="2987406" y="2047509"/>
                    <a:pt x="2976893" y="2004748"/>
                    <a:pt x="2967175" y="1991231"/>
                  </a:cubicBezTo>
                  <a:cubicBezTo>
                    <a:pt x="2957457" y="1977714"/>
                    <a:pt x="2969383" y="1974710"/>
                    <a:pt x="2957457" y="1958984"/>
                  </a:cubicBezTo>
                  <a:cubicBezTo>
                    <a:pt x="2945441" y="1943170"/>
                    <a:pt x="2937932" y="1915429"/>
                    <a:pt x="2938727" y="1892900"/>
                  </a:cubicBezTo>
                  <a:cubicBezTo>
                    <a:pt x="2939522" y="1870371"/>
                    <a:pt x="2965761" y="1833619"/>
                    <a:pt x="2978483" y="1822399"/>
                  </a:cubicBezTo>
                  <a:cubicBezTo>
                    <a:pt x="2991205" y="1811178"/>
                    <a:pt x="3005518" y="1817186"/>
                    <a:pt x="3008522" y="1805171"/>
                  </a:cubicBezTo>
                  <a:cubicBezTo>
                    <a:pt x="3011526" y="1793155"/>
                    <a:pt x="3027251" y="1778136"/>
                    <a:pt x="3036263" y="1778136"/>
                  </a:cubicBezTo>
                  <a:cubicBezTo>
                    <a:pt x="3045274" y="1778136"/>
                    <a:pt x="3054993" y="1780345"/>
                    <a:pt x="3056495" y="1770627"/>
                  </a:cubicBezTo>
                  <a:cubicBezTo>
                    <a:pt x="3057996" y="1760909"/>
                    <a:pt x="3073016" y="1748805"/>
                    <a:pt x="3092540" y="1745889"/>
                  </a:cubicBezTo>
                  <a:cubicBezTo>
                    <a:pt x="3112065" y="1742886"/>
                    <a:pt x="3100757" y="1732372"/>
                    <a:pt x="3095544" y="1723361"/>
                  </a:cubicBezTo>
                  <a:cubicBezTo>
                    <a:pt x="3090332" y="1714349"/>
                    <a:pt x="3100050" y="1705338"/>
                    <a:pt x="3103761" y="1711345"/>
                  </a:cubicBezTo>
                  <a:cubicBezTo>
                    <a:pt x="3107471" y="1717353"/>
                    <a:pt x="3119487" y="1718060"/>
                    <a:pt x="3126996" y="1712847"/>
                  </a:cubicBezTo>
                  <a:cubicBezTo>
                    <a:pt x="3134506" y="1707635"/>
                    <a:pt x="3151734" y="1693322"/>
                    <a:pt x="3135213" y="1692616"/>
                  </a:cubicBezTo>
                  <a:cubicBezTo>
                    <a:pt x="3118692" y="1691820"/>
                    <a:pt x="3114981" y="1685106"/>
                    <a:pt x="3124699" y="1681307"/>
                  </a:cubicBezTo>
                  <a:cubicBezTo>
                    <a:pt x="3134417" y="1677596"/>
                    <a:pt x="3126201" y="1659574"/>
                    <a:pt x="3112684" y="1658072"/>
                  </a:cubicBezTo>
                  <a:cubicBezTo>
                    <a:pt x="3099166" y="1656570"/>
                    <a:pt x="3103672" y="1649855"/>
                    <a:pt x="3111889" y="1641551"/>
                  </a:cubicBezTo>
                  <a:cubicBezTo>
                    <a:pt x="3120105" y="1633334"/>
                    <a:pt x="3099873" y="1619817"/>
                    <a:pt x="3090155" y="1613014"/>
                  </a:cubicBezTo>
                  <a:cubicBezTo>
                    <a:pt x="3080437" y="1606300"/>
                    <a:pt x="3096163" y="1602501"/>
                    <a:pt x="3103672" y="1600999"/>
                  </a:cubicBezTo>
                  <a:cubicBezTo>
                    <a:pt x="3111182" y="1599497"/>
                    <a:pt x="3105174" y="1564953"/>
                    <a:pt x="3108973" y="1556737"/>
                  </a:cubicBezTo>
                  <a:cubicBezTo>
                    <a:pt x="3112684" y="1548520"/>
                    <a:pt x="3125494" y="1548520"/>
                    <a:pt x="3120193" y="1556737"/>
                  </a:cubicBezTo>
                  <a:cubicBezTo>
                    <a:pt x="3114892" y="1564953"/>
                    <a:pt x="3107471" y="1578470"/>
                    <a:pt x="3117189" y="1589779"/>
                  </a:cubicBezTo>
                  <a:cubicBezTo>
                    <a:pt x="3126908" y="1600999"/>
                    <a:pt x="3129912" y="1613014"/>
                    <a:pt x="3126201" y="1630330"/>
                  </a:cubicBezTo>
                  <a:cubicBezTo>
                    <a:pt x="3122490" y="1647558"/>
                    <a:pt x="3129912" y="1643052"/>
                    <a:pt x="3141220" y="1620612"/>
                  </a:cubicBezTo>
                  <a:cubicBezTo>
                    <a:pt x="3152440" y="1598083"/>
                    <a:pt x="3153942" y="1578647"/>
                    <a:pt x="3146521" y="1576350"/>
                  </a:cubicBezTo>
                  <a:cubicBezTo>
                    <a:pt x="3139011" y="1574141"/>
                    <a:pt x="3139806" y="1551613"/>
                    <a:pt x="3148023" y="1562126"/>
                  </a:cubicBezTo>
                  <a:cubicBezTo>
                    <a:pt x="3156239" y="1572639"/>
                    <a:pt x="3159243" y="1574141"/>
                    <a:pt x="3172053" y="1560624"/>
                  </a:cubicBezTo>
                  <a:cubicBezTo>
                    <a:pt x="3184776" y="1547107"/>
                    <a:pt x="3198293" y="1523871"/>
                    <a:pt x="3190076" y="1518659"/>
                  </a:cubicBezTo>
                  <a:cubicBezTo>
                    <a:pt x="3181860" y="1513358"/>
                    <a:pt x="3193787" y="1508145"/>
                    <a:pt x="3208806" y="1508940"/>
                  </a:cubicBezTo>
                  <a:cubicBezTo>
                    <a:pt x="3223825" y="1509647"/>
                    <a:pt x="3256072" y="1499929"/>
                    <a:pt x="3258281" y="1495423"/>
                  </a:cubicBezTo>
                  <a:cubicBezTo>
                    <a:pt x="3265614" y="1480757"/>
                    <a:pt x="3206509" y="1502138"/>
                    <a:pt x="3206509" y="1493921"/>
                  </a:cubicBezTo>
                  <a:cubicBezTo>
                    <a:pt x="3206509" y="1485705"/>
                    <a:pt x="3244057" y="1477400"/>
                    <a:pt x="3261285" y="1476693"/>
                  </a:cubicBezTo>
                  <a:cubicBezTo>
                    <a:pt x="3278513" y="1475987"/>
                    <a:pt x="3270296" y="1452663"/>
                    <a:pt x="3277806" y="1462470"/>
                  </a:cubicBezTo>
                  <a:cubicBezTo>
                    <a:pt x="3285315" y="1472188"/>
                    <a:pt x="3296535" y="1470686"/>
                    <a:pt x="3306342" y="1464766"/>
                  </a:cubicBezTo>
                  <a:cubicBezTo>
                    <a:pt x="3316061" y="1458759"/>
                    <a:pt x="3308639" y="1441531"/>
                    <a:pt x="3297331" y="1438527"/>
                  </a:cubicBezTo>
                  <a:cubicBezTo>
                    <a:pt x="3286110" y="1435523"/>
                    <a:pt x="3305547" y="1428014"/>
                    <a:pt x="3301836" y="1421299"/>
                  </a:cubicBezTo>
                  <a:cubicBezTo>
                    <a:pt x="3298037" y="1414585"/>
                    <a:pt x="3309346" y="1387551"/>
                    <a:pt x="3323570" y="1384547"/>
                  </a:cubicBezTo>
                  <a:cubicBezTo>
                    <a:pt x="3337794" y="1381543"/>
                    <a:pt x="3331079" y="1372531"/>
                    <a:pt x="3343095" y="1372531"/>
                  </a:cubicBezTo>
                  <a:cubicBezTo>
                    <a:pt x="3355110" y="1372531"/>
                    <a:pt x="3357319" y="1358307"/>
                    <a:pt x="3367832" y="1347794"/>
                  </a:cubicBezTo>
                  <a:cubicBezTo>
                    <a:pt x="3378346" y="1337281"/>
                    <a:pt x="3393365" y="1364315"/>
                    <a:pt x="3409886" y="1349296"/>
                  </a:cubicBezTo>
                  <a:cubicBezTo>
                    <a:pt x="3416600" y="1343112"/>
                    <a:pt x="3425788" y="1336309"/>
                    <a:pt x="3435153" y="1330389"/>
                  </a:cubicBezTo>
                  <a:cubicBezTo>
                    <a:pt x="3396722" y="1279324"/>
                    <a:pt x="3407677" y="1245311"/>
                    <a:pt x="3406705" y="123612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97">
              <a:extLst>
                <a:ext uri="{FF2B5EF4-FFF2-40B4-BE49-F238E27FC236}">
                  <a16:creationId xmlns:a16="http://schemas.microsoft.com/office/drawing/2014/main" id="{C1EB0718-C10D-4336-9601-3D928161CB4C}"/>
                </a:ext>
              </a:extLst>
            </p:cNvPr>
            <p:cNvSpPr/>
            <p:nvPr/>
          </p:nvSpPr>
          <p:spPr>
            <a:xfrm>
              <a:off x="5407516" y="2711350"/>
              <a:ext cx="428893" cy="307655"/>
            </a:xfrm>
            <a:custGeom>
              <a:avLst/>
              <a:gdLst>
                <a:gd name="connsiteX0" fmla="*/ 425649 w 428893"/>
                <a:gd name="connsiteY0" fmla="*/ 55129 h 307655"/>
                <a:gd name="connsiteX1" fmla="*/ 390928 w 428893"/>
                <a:gd name="connsiteY1" fmla="*/ 54157 h 307655"/>
                <a:gd name="connsiteX2" fmla="*/ 350730 w 428893"/>
                <a:gd name="connsiteY2" fmla="*/ 44439 h 307655"/>
                <a:gd name="connsiteX3" fmla="*/ 334916 w 428893"/>
                <a:gd name="connsiteY3" fmla="*/ 40728 h 307655"/>
                <a:gd name="connsiteX4" fmla="*/ 308146 w 428893"/>
                <a:gd name="connsiteY4" fmla="*/ 43202 h 307655"/>
                <a:gd name="connsiteX5" fmla="*/ 275281 w 428893"/>
                <a:gd name="connsiteY5" fmla="*/ 27388 h 307655"/>
                <a:gd name="connsiteX6" fmla="*/ 256021 w 428893"/>
                <a:gd name="connsiteY6" fmla="*/ 17846 h 307655"/>
                <a:gd name="connsiteX7" fmla="*/ 197535 w 428893"/>
                <a:gd name="connsiteY7" fmla="*/ 11485 h 307655"/>
                <a:gd name="connsiteX8" fmla="*/ 85951 w 428893"/>
                <a:gd name="connsiteY8" fmla="*/ 10513 h 307655"/>
                <a:gd name="connsiteX9" fmla="*/ 44958 w 428893"/>
                <a:gd name="connsiteY9" fmla="*/ 0 h 307655"/>
                <a:gd name="connsiteX10" fmla="*/ 16952 w 428893"/>
                <a:gd name="connsiteY10" fmla="*/ 17493 h 307655"/>
                <a:gd name="connsiteX11" fmla="*/ 9442 w 428893"/>
                <a:gd name="connsiteY11" fmla="*/ 42054 h 307655"/>
                <a:gd name="connsiteX12" fmla="*/ 15539 w 428893"/>
                <a:gd name="connsiteY12" fmla="*/ 75096 h 307655"/>
                <a:gd name="connsiteX13" fmla="*/ 24550 w 428893"/>
                <a:gd name="connsiteY13" fmla="*/ 71297 h 307655"/>
                <a:gd name="connsiteX14" fmla="*/ 36742 w 428893"/>
                <a:gd name="connsiteY14" fmla="*/ 72534 h 307655"/>
                <a:gd name="connsiteX15" fmla="*/ 57415 w 428893"/>
                <a:gd name="connsiteY15" fmla="*/ 77393 h 307655"/>
                <a:gd name="connsiteX16" fmla="*/ 70844 w 428893"/>
                <a:gd name="connsiteY16" fmla="*/ 77393 h 307655"/>
                <a:gd name="connsiteX17" fmla="*/ 91517 w 428893"/>
                <a:gd name="connsiteY17" fmla="*/ 81015 h 307655"/>
                <a:gd name="connsiteX18" fmla="*/ 99999 w 428893"/>
                <a:gd name="connsiteY18" fmla="*/ 94356 h 307655"/>
                <a:gd name="connsiteX19" fmla="*/ 78088 w 428893"/>
                <a:gd name="connsiteY19" fmla="*/ 113792 h 307655"/>
                <a:gd name="connsiteX20" fmla="*/ 80562 w 428893"/>
                <a:gd name="connsiteY20" fmla="*/ 145421 h 307655"/>
                <a:gd name="connsiteX21" fmla="*/ 74555 w 428893"/>
                <a:gd name="connsiteY21" fmla="*/ 168568 h 307655"/>
                <a:gd name="connsiteX22" fmla="*/ 65985 w 428893"/>
                <a:gd name="connsiteY22" fmla="*/ 181908 h 307655"/>
                <a:gd name="connsiteX23" fmla="*/ 75703 w 428893"/>
                <a:gd name="connsiteY23" fmla="*/ 200196 h 307655"/>
                <a:gd name="connsiteX24" fmla="*/ 67133 w 428893"/>
                <a:gd name="connsiteY24" fmla="*/ 218484 h 307655"/>
                <a:gd name="connsiteX25" fmla="*/ 74466 w 428893"/>
                <a:gd name="connsiteY25" fmla="*/ 235535 h 307655"/>
                <a:gd name="connsiteX26" fmla="*/ 61037 w 428893"/>
                <a:gd name="connsiteY26" fmla="*/ 256209 h 307655"/>
                <a:gd name="connsiteX27" fmla="*/ 65985 w 428893"/>
                <a:gd name="connsiteY27" fmla="*/ 267252 h 307655"/>
                <a:gd name="connsiteX28" fmla="*/ 84008 w 428893"/>
                <a:gd name="connsiteY28" fmla="*/ 268578 h 307655"/>
                <a:gd name="connsiteX29" fmla="*/ 125001 w 428893"/>
                <a:gd name="connsiteY29" fmla="*/ 307539 h 307655"/>
                <a:gd name="connsiteX30" fmla="*/ 133041 w 428893"/>
                <a:gd name="connsiteY30" fmla="*/ 296495 h 307655"/>
                <a:gd name="connsiteX31" fmla="*/ 152566 w 428893"/>
                <a:gd name="connsiteY31" fmla="*/ 295524 h 307655"/>
                <a:gd name="connsiteX32" fmla="*/ 183576 w 428893"/>
                <a:gd name="connsiteY32" fmla="*/ 283508 h 307655"/>
                <a:gd name="connsiteX33" fmla="*/ 226601 w 428893"/>
                <a:gd name="connsiteY33" fmla="*/ 282006 h 307655"/>
                <a:gd name="connsiteX34" fmla="*/ 251074 w 428893"/>
                <a:gd name="connsiteY34" fmla="*/ 269991 h 307655"/>
                <a:gd name="connsiteX35" fmla="*/ 277578 w 428893"/>
                <a:gd name="connsiteY35" fmla="*/ 251968 h 307655"/>
                <a:gd name="connsiteX36" fmla="*/ 290035 w 428893"/>
                <a:gd name="connsiteY36" fmla="*/ 227938 h 307655"/>
                <a:gd name="connsiteX37" fmla="*/ 315037 w 428893"/>
                <a:gd name="connsiteY37" fmla="*/ 201875 h 307655"/>
                <a:gd name="connsiteX38" fmla="*/ 315567 w 428893"/>
                <a:gd name="connsiteY38" fmla="*/ 152400 h 307655"/>
                <a:gd name="connsiteX39" fmla="*/ 343574 w 428893"/>
                <a:gd name="connsiteY39" fmla="*/ 119358 h 307655"/>
                <a:gd name="connsiteX40" fmla="*/ 374584 w 428893"/>
                <a:gd name="connsiteY40" fmla="*/ 102837 h 307655"/>
                <a:gd name="connsiteX41" fmla="*/ 411601 w 428893"/>
                <a:gd name="connsiteY41" fmla="*/ 83400 h 307655"/>
                <a:gd name="connsiteX42" fmla="*/ 425649 w 428893"/>
                <a:gd name="connsiteY42" fmla="*/ 55129 h 307655"/>
                <a:gd name="connsiteX43" fmla="*/ 428653 w 428893"/>
                <a:gd name="connsiteY43" fmla="*/ 164504 h 307655"/>
                <a:gd name="connsiteX44" fmla="*/ 399145 w 428893"/>
                <a:gd name="connsiteY44" fmla="*/ 174487 h 307655"/>
                <a:gd name="connsiteX45" fmla="*/ 428653 w 428893"/>
                <a:gd name="connsiteY45" fmla="*/ 164504 h 30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28893" h="307655">
                  <a:moveTo>
                    <a:pt x="425649" y="55129"/>
                  </a:moveTo>
                  <a:cubicBezTo>
                    <a:pt x="413634" y="54864"/>
                    <a:pt x="400116" y="56189"/>
                    <a:pt x="390928" y="54157"/>
                  </a:cubicBezTo>
                  <a:cubicBezTo>
                    <a:pt x="379973" y="51772"/>
                    <a:pt x="356826" y="50535"/>
                    <a:pt x="350730" y="44439"/>
                  </a:cubicBezTo>
                  <a:cubicBezTo>
                    <a:pt x="344634" y="38343"/>
                    <a:pt x="334916" y="33484"/>
                    <a:pt x="334916" y="40728"/>
                  </a:cubicBezTo>
                  <a:cubicBezTo>
                    <a:pt x="334916" y="48061"/>
                    <a:pt x="317865" y="49298"/>
                    <a:pt x="308146" y="43202"/>
                  </a:cubicBezTo>
                  <a:cubicBezTo>
                    <a:pt x="298428" y="37106"/>
                    <a:pt x="282614" y="32247"/>
                    <a:pt x="275281" y="27388"/>
                  </a:cubicBezTo>
                  <a:cubicBezTo>
                    <a:pt x="271393" y="24826"/>
                    <a:pt x="263531" y="21557"/>
                    <a:pt x="256021" y="17846"/>
                  </a:cubicBezTo>
                  <a:cubicBezTo>
                    <a:pt x="245861" y="19790"/>
                    <a:pt x="216706" y="9100"/>
                    <a:pt x="197535" y="11485"/>
                  </a:cubicBezTo>
                  <a:cubicBezTo>
                    <a:pt x="177038" y="13959"/>
                    <a:pt x="111484" y="8482"/>
                    <a:pt x="85951" y="10513"/>
                  </a:cubicBezTo>
                  <a:cubicBezTo>
                    <a:pt x="60419" y="12457"/>
                    <a:pt x="58917" y="0"/>
                    <a:pt x="44958" y="0"/>
                  </a:cubicBezTo>
                  <a:cubicBezTo>
                    <a:pt x="30999" y="0"/>
                    <a:pt x="37007" y="16963"/>
                    <a:pt x="16952" y="17493"/>
                  </a:cubicBezTo>
                  <a:cubicBezTo>
                    <a:pt x="-3103" y="18023"/>
                    <a:pt x="-5047" y="30480"/>
                    <a:pt x="9442" y="42054"/>
                  </a:cubicBezTo>
                  <a:cubicBezTo>
                    <a:pt x="17747" y="48591"/>
                    <a:pt x="16687" y="62462"/>
                    <a:pt x="15539" y="75096"/>
                  </a:cubicBezTo>
                  <a:cubicBezTo>
                    <a:pt x="19691" y="74566"/>
                    <a:pt x="22783" y="73417"/>
                    <a:pt x="24550" y="71297"/>
                  </a:cubicBezTo>
                  <a:cubicBezTo>
                    <a:pt x="30646" y="64052"/>
                    <a:pt x="36742" y="65201"/>
                    <a:pt x="36742" y="72534"/>
                  </a:cubicBezTo>
                  <a:cubicBezTo>
                    <a:pt x="36742" y="79867"/>
                    <a:pt x="50171" y="77393"/>
                    <a:pt x="57415" y="77393"/>
                  </a:cubicBezTo>
                  <a:cubicBezTo>
                    <a:pt x="64748" y="77393"/>
                    <a:pt x="62274" y="83489"/>
                    <a:pt x="70844" y="77393"/>
                  </a:cubicBezTo>
                  <a:cubicBezTo>
                    <a:pt x="79325" y="71297"/>
                    <a:pt x="91517" y="73770"/>
                    <a:pt x="91517" y="81015"/>
                  </a:cubicBezTo>
                  <a:cubicBezTo>
                    <a:pt x="91517" y="88260"/>
                    <a:pt x="109717" y="84637"/>
                    <a:pt x="99999" y="94356"/>
                  </a:cubicBezTo>
                  <a:cubicBezTo>
                    <a:pt x="90280" y="104074"/>
                    <a:pt x="78088" y="106547"/>
                    <a:pt x="78088" y="113792"/>
                  </a:cubicBezTo>
                  <a:cubicBezTo>
                    <a:pt x="78088" y="121125"/>
                    <a:pt x="89044" y="136851"/>
                    <a:pt x="80562" y="145421"/>
                  </a:cubicBezTo>
                  <a:cubicBezTo>
                    <a:pt x="72081" y="153902"/>
                    <a:pt x="83036" y="168568"/>
                    <a:pt x="74555" y="168568"/>
                  </a:cubicBezTo>
                  <a:cubicBezTo>
                    <a:pt x="65985" y="168568"/>
                    <a:pt x="56267" y="172190"/>
                    <a:pt x="65985" y="181908"/>
                  </a:cubicBezTo>
                  <a:cubicBezTo>
                    <a:pt x="75703" y="191715"/>
                    <a:pt x="83036" y="200196"/>
                    <a:pt x="75703" y="200196"/>
                  </a:cubicBezTo>
                  <a:cubicBezTo>
                    <a:pt x="68370" y="200196"/>
                    <a:pt x="63511" y="214774"/>
                    <a:pt x="67133" y="218484"/>
                  </a:cubicBezTo>
                  <a:cubicBezTo>
                    <a:pt x="70756" y="222107"/>
                    <a:pt x="87807" y="233062"/>
                    <a:pt x="74466" y="235535"/>
                  </a:cubicBezTo>
                  <a:cubicBezTo>
                    <a:pt x="61037" y="238009"/>
                    <a:pt x="61037" y="248876"/>
                    <a:pt x="61037" y="256209"/>
                  </a:cubicBezTo>
                  <a:cubicBezTo>
                    <a:pt x="61037" y="258947"/>
                    <a:pt x="63246" y="263012"/>
                    <a:pt x="65985" y="267252"/>
                  </a:cubicBezTo>
                  <a:cubicBezTo>
                    <a:pt x="72169" y="266192"/>
                    <a:pt x="78354" y="265927"/>
                    <a:pt x="84008" y="268578"/>
                  </a:cubicBezTo>
                  <a:cubicBezTo>
                    <a:pt x="97967" y="275027"/>
                    <a:pt x="106095" y="309924"/>
                    <a:pt x="125001" y="307539"/>
                  </a:cubicBezTo>
                  <a:cubicBezTo>
                    <a:pt x="133041" y="306567"/>
                    <a:pt x="128977" y="300559"/>
                    <a:pt x="133041" y="296495"/>
                  </a:cubicBezTo>
                  <a:cubicBezTo>
                    <a:pt x="137017" y="292520"/>
                    <a:pt x="144526" y="295524"/>
                    <a:pt x="152566" y="295524"/>
                  </a:cubicBezTo>
                  <a:cubicBezTo>
                    <a:pt x="160517" y="295524"/>
                    <a:pt x="164581" y="284038"/>
                    <a:pt x="183576" y="283508"/>
                  </a:cubicBezTo>
                  <a:cubicBezTo>
                    <a:pt x="202571" y="283067"/>
                    <a:pt x="214586" y="281476"/>
                    <a:pt x="226601" y="282006"/>
                  </a:cubicBezTo>
                  <a:cubicBezTo>
                    <a:pt x="238617" y="282536"/>
                    <a:pt x="248070" y="278473"/>
                    <a:pt x="251074" y="269991"/>
                  </a:cubicBezTo>
                  <a:cubicBezTo>
                    <a:pt x="254078" y="261510"/>
                    <a:pt x="264061" y="254000"/>
                    <a:pt x="277578" y="251968"/>
                  </a:cubicBezTo>
                  <a:cubicBezTo>
                    <a:pt x="291095" y="249936"/>
                    <a:pt x="289063" y="235977"/>
                    <a:pt x="290035" y="227938"/>
                  </a:cubicBezTo>
                  <a:cubicBezTo>
                    <a:pt x="291095" y="219898"/>
                    <a:pt x="313536" y="207882"/>
                    <a:pt x="315037" y="201875"/>
                  </a:cubicBezTo>
                  <a:cubicBezTo>
                    <a:pt x="316540" y="195867"/>
                    <a:pt x="302050" y="172897"/>
                    <a:pt x="315567" y="152400"/>
                  </a:cubicBezTo>
                  <a:cubicBezTo>
                    <a:pt x="329085" y="131904"/>
                    <a:pt x="343574" y="130932"/>
                    <a:pt x="343574" y="119358"/>
                  </a:cubicBezTo>
                  <a:cubicBezTo>
                    <a:pt x="343574" y="108845"/>
                    <a:pt x="357533" y="104869"/>
                    <a:pt x="374584" y="102837"/>
                  </a:cubicBezTo>
                  <a:cubicBezTo>
                    <a:pt x="391635" y="100893"/>
                    <a:pt x="397113" y="89320"/>
                    <a:pt x="411601" y="83400"/>
                  </a:cubicBezTo>
                  <a:cubicBezTo>
                    <a:pt x="423793" y="78453"/>
                    <a:pt x="428123" y="69442"/>
                    <a:pt x="425649" y="55129"/>
                  </a:cubicBezTo>
                  <a:close/>
                  <a:moveTo>
                    <a:pt x="428653" y="164504"/>
                  </a:moveTo>
                  <a:cubicBezTo>
                    <a:pt x="426179" y="147453"/>
                    <a:pt x="391812" y="169628"/>
                    <a:pt x="399145" y="174487"/>
                  </a:cubicBezTo>
                  <a:cubicBezTo>
                    <a:pt x="414075" y="184470"/>
                    <a:pt x="431126" y="181467"/>
                    <a:pt x="428653" y="16450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98">
              <a:extLst>
                <a:ext uri="{FF2B5EF4-FFF2-40B4-BE49-F238E27FC236}">
                  <a16:creationId xmlns:a16="http://schemas.microsoft.com/office/drawing/2014/main" id="{2D454C57-B663-44A6-9F3A-4A95CED44993}"/>
                </a:ext>
              </a:extLst>
            </p:cNvPr>
            <p:cNvSpPr/>
            <p:nvPr/>
          </p:nvSpPr>
          <p:spPr>
            <a:xfrm>
              <a:off x="6159423" y="2578068"/>
              <a:ext cx="113890" cy="62338"/>
            </a:xfrm>
            <a:custGeom>
              <a:avLst/>
              <a:gdLst>
                <a:gd name="connsiteX0" fmla="*/ 275 w 113890"/>
                <a:gd name="connsiteY0" fmla="*/ 55006 h 62338"/>
                <a:gd name="connsiteX1" fmla="*/ 21832 w 113890"/>
                <a:gd name="connsiteY1" fmla="*/ 52267 h 62338"/>
                <a:gd name="connsiteX2" fmla="*/ 27751 w 113890"/>
                <a:gd name="connsiteY2" fmla="*/ 62339 h 62338"/>
                <a:gd name="connsiteX3" fmla="*/ 51605 w 113890"/>
                <a:gd name="connsiteY3" fmla="*/ 57745 h 62338"/>
                <a:gd name="connsiteX4" fmla="*/ 72632 w 113890"/>
                <a:gd name="connsiteY4" fmla="*/ 58540 h 62338"/>
                <a:gd name="connsiteX5" fmla="*/ 84647 w 113890"/>
                <a:gd name="connsiteY5" fmla="*/ 43521 h 62338"/>
                <a:gd name="connsiteX6" fmla="*/ 92864 w 113890"/>
                <a:gd name="connsiteY6" fmla="*/ 27000 h 62338"/>
                <a:gd name="connsiteX7" fmla="*/ 113890 w 113890"/>
                <a:gd name="connsiteY7" fmla="*/ 12776 h 62338"/>
                <a:gd name="connsiteX8" fmla="*/ 105674 w 113890"/>
                <a:gd name="connsiteY8" fmla="*/ 54 h 62338"/>
                <a:gd name="connsiteX9" fmla="*/ 82439 w 113890"/>
                <a:gd name="connsiteY9" fmla="*/ 7563 h 62338"/>
                <a:gd name="connsiteX10" fmla="*/ 53195 w 113890"/>
                <a:gd name="connsiteY10" fmla="*/ 18077 h 62338"/>
                <a:gd name="connsiteX11" fmla="*/ 15648 w 113890"/>
                <a:gd name="connsiteY11" fmla="*/ 11362 h 62338"/>
                <a:gd name="connsiteX12" fmla="*/ 2130 w 113890"/>
                <a:gd name="connsiteY12" fmla="*/ 10302 h 62338"/>
                <a:gd name="connsiteX13" fmla="*/ 275 w 113890"/>
                <a:gd name="connsiteY13" fmla="*/ 55006 h 6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890" h="62338">
                  <a:moveTo>
                    <a:pt x="275" y="55006"/>
                  </a:moveTo>
                  <a:cubicBezTo>
                    <a:pt x="8315" y="51737"/>
                    <a:pt x="17415" y="50412"/>
                    <a:pt x="21832" y="52267"/>
                  </a:cubicBezTo>
                  <a:cubicBezTo>
                    <a:pt x="25719" y="53857"/>
                    <a:pt x="27044" y="57922"/>
                    <a:pt x="27751" y="62339"/>
                  </a:cubicBezTo>
                  <a:cubicBezTo>
                    <a:pt x="34642" y="61367"/>
                    <a:pt x="47276" y="59335"/>
                    <a:pt x="51605" y="57745"/>
                  </a:cubicBezTo>
                  <a:cubicBezTo>
                    <a:pt x="57613" y="55536"/>
                    <a:pt x="71130" y="63046"/>
                    <a:pt x="72632" y="58540"/>
                  </a:cubicBezTo>
                  <a:cubicBezTo>
                    <a:pt x="74134" y="54034"/>
                    <a:pt x="78640" y="43521"/>
                    <a:pt x="84647" y="43521"/>
                  </a:cubicBezTo>
                  <a:cubicBezTo>
                    <a:pt x="90655" y="43521"/>
                    <a:pt x="86856" y="27795"/>
                    <a:pt x="92864" y="27000"/>
                  </a:cubicBezTo>
                  <a:cubicBezTo>
                    <a:pt x="98871" y="26293"/>
                    <a:pt x="113890" y="12776"/>
                    <a:pt x="113890" y="12776"/>
                  </a:cubicBezTo>
                  <a:cubicBezTo>
                    <a:pt x="113890" y="12776"/>
                    <a:pt x="107883" y="760"/>
                    <a:pt x="105674" y="54"/>
                  </a:cubicBezTo>
                  <a:cubicBezTo>
                    <a:pt x="103377" y="-741"/>
                    <a:pt x="95955" y="7563"/>
                    <a:pt x="82439" y="7563"/>
                  </a:cubicBezTo>
                  <a:cubicBezTo>
                    <a:pt x="68921" y="7563"/>
                    <a:pt x="59203" y="18077"/>
                    <a:pt x="53195" y="18077"/>
                  </a:cubicBezTo>
                  <a:cubicBezTo>
                    <a:pt x="47188" y="18077"/>
                    <a:pt x="28458" y="12069"/>
                    <a:pt x="15648" y="11362"/>
                  </a:cubicBezTo>
                  <a:cubicBezTo>
                    <a:pt x="11142" y="11097"/>
                    <a:pt x="6459" y="10744"/>
                    <a:pt x="2130" y="10302"/>
                  </a:cubicBezTo>
                  <a:cubicBezTo>
                    <a:pt x="805" y="21434"/>
                    <a:pt x="-609" y="38927"/>
                    <a:pt x="275" y="5500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99">
              <a:extLst>
                <a:ext uri="{FF2B5EF4-FFF2-40B4-BE49-F238E27FC236}">
                  <a16:creationId xmlns:a16="http://schemas.microsoft.com/office/drawing/2014/main" id="{15B7ABFB-BFD4-4E4D-96AA-2DAC546210D8}"/>
                </a:ext>
              </a:extLst>
            </p:cNvPr>
            <p:cNvSpPr/>
            <p:nvPr/>
          </p:nvSpPr>
          <p:spPr>
            <a:xfrm>
              <a:off x="6393290" y="2792012"/>
              <a:ext cx="214685" cy="267891"/>
            </a:xfrm>
            <a:custGeom>
              <a:avLst/>
              <a:gdLst>
                <a:gd name="connsiteX0" fmla="*/ 211769 w 214685"/>
                <a:gd name="connsiteY0" fmla="*/ 0 h 267891"/>
                <a:gd name="connsiteX1" fmla="*/ 195514 w 214685"/>
                <a:gd name="connsiteY1" fmla="*/ 7775 h 267891"/>
                <a:gd name="connsiteX2" fmla="*/ 182526 w 214685"/>
                <a:gd name="connsiteY2" fmla="*/ 15726 h 267891"/>
                <a:gd name="connsiteX3" fmla="*/ 146480 w 214685"/>
                <a:gd name="connsiteY3" fmla="*/ 9718 h 267891"/>
                <a:gd name="connsiteX4" fmla="*/ 101070 w 214685"/>
                <a:gd name="connsiteY4" fmla="*/ 9188 h 267891"/>
                <a:gd name="connsiteX5" fmla="*/ 100451 w 214685"/>
                <a:gd name="connsiteY5" fmla="*/ 10690 h 267891"/>
                <a:gd name="connsiteX6" fmla="*/ 68911 w 214685"/>
                <a:gd name="connsiteY6" fmla="*/ 25179 h 267891"/>
                <a:gd name="connsiteX7" fmla="*/ 53185 w 214685"/>
                <a:gd name="connsiteY7" fmla="*/ 34898 h 267891"/>
                <a:gd name="connsiteX8" fmla="*/ 29950 w 214685"/>
                <a:gd name="connsiteY8" fmla="*/ 37901 h 267891"/>
                <a:gd name="connsiteX9" fmla="*/ 17934 w 214685"/>
                <a:gd name="connsiteY9" fmla="*/ 57426 h 267891"/>
                <a:gd name="connsiteX10" fmla="*/ 9718 w 214685"/>
                <a:gd name="connsiteY10" fmla="*/ 70148 h 267891"/>
                <a:gd name="connsiteX11" fmla="*/ 0 w 214685"/>
                <a:gd name="connsiteY11" fmla="*/ 88436 h 267891"/>
                <a:gd name="connsiteX12" fmla="*/ 1502 w 214685"/>
                <a:gd name="connsiteY12" fmla="*/ 89231 h 267891"/>
                <a:gd name="connsiteX13" fmla="*/ 19525 w 214685"/>
                <a:gd name="connsiteY13" fmla="*/ 118209 h 267891"/>
                <a:gd name="connsiteX14" fmla="*/ 43555 w 214685"/>
                <a:gd name="connsiteY14" fmla="*/ 126249 h 267891"/>
                <a:gd name="connsiteX15" fmla="*/ 74036 w 214685"/>
                <a:gd name="connsiteY15" fmla="*/ 137293 h 267891"/>
                <a:gd name="connsiteX16" fmla="*/ 37989 w 214685"/>
                <a:gd name="connsiteY16" fmla="*/ 140296 h 267891"/>
                <a:gd name="connsiteX17" fmla="*/ 45057 w 214685"/>
                <a:gd name="connsiteY17" fmla="*/ 168833 h 267891"/>
                <a:gd name="connsiteX18" fmla="*/ 62550 w 214685"/>
                <a:gd name="connsiteY18" fmla="*/ 192333 h 267891"/>
                <a:gd name="connsiteX19" fmla="*/ 94090 w 214685"/>
                <a:gd name="connsiteY19" fmla="*/ 207352 h 267891"/>
                <a:gd name="connsiteX20" fmla="*/ 88083 w 214685"/>
                <a:gd name="connsiteY20" fmla="*/ 173338 h 267891"/>
                <a:gd name="connsiteX21" fmla="*/ 111583 w 214685"/>
                <a:gd name="connsiteY21" fmla="*/ 172278 h 267891"/>
                <a:gd name="connsiteX22" fmla="*/ 96122 w 214685"/>
                <a:gd name="connsiteY22" fmla="*/ 158761 h 267891"/>
                <a:gd name="connsiteX23" fmla="*/ 108138 w 214685"/>
                <a:gd name="connsiteY23" fmla="*/ 152223 h 267891"/>
                <a:gd name="connsiteX24" fmla="*/ 132610 w 214685"/>
                <a:gd name="connsiteY24" fmla="*/ 149220 h 267891"/>
                <a:gd name="connsiteX25" fmla="*/ 121566 w 214685"/>
                <a:gd name="connsiteY25" fmla="*/ 121743 h 267891"/>
                <a:gd name="connsiteX26" fmla="*/ 93560 w 214685"/>
                <a:gd name="connsiteY26" fmla="*/ 122715 h 267891"/>
                <a:gd name="connsiteX27" fmla="*/ 104604 w 214685"/>
                <a:gd name="connsiteY27" fmla="*/ 104692 h 267891"/>
                <a:gd name="connsiteX28" fmla="*/ 77127 w 214685"/>
                <a:gd name="connsiteY28" fmla="*/ 66703 h 267891"/>
                <a:gd name="connsiteX29" fmla="*/ 94620 w 214685"/>
                <a:gd name="connsiteY29" fmla="*/ 57249 h 267891"/>
                <a:gd name="connsiteX30" fmla="*/ 121655 w 214685"/>
                <a:gd name="connsiteY30" fmla="*/ 61225 h 267891"/>
                <a:gd name="connsiteX31" fmla="*/ 128192 w 214685"/>
                <a:gd name="connsiteY31" fmla="*/ 35693 h 267891"/>
                <a:gd name="connsiteX32" fmla="*/ 148689 w 214685"/>
                <a:gd name="connsiteY32" fmla="*/ 42230 h 267891"/>
                <a:gd name="connsiteX33" fmla="*/ 174133 w 214685"/>
                <a:gd name="connsiteY33" fmla="*/ 29685 h 267891"/>
                <a:gd name="connsiteX34" fmla="*/ 197016 w 214685"/>
                <a:gd name="connsiteY34" fmla="*/ 40552 h 267891"/>
                <a:gd name="connsiteX35" fmla="*/ 204967 w 214685"/>
                <a:gd name="connsiteY35" fmla="*/ 28978 h 267891"/>
                <a:gd name="connsiteX36" fmla="*/ 214685 w 214685"/>
                <a:gd name="connsiteY36" fmla="*/ 13252 h 267891"/>
                <a:gd name="connsiteX37" fmla="*/ 211769 w 214685"/>
                <a:gd name="connsiteY37" fmla="*/ 0 h 267891"/>
                <a:gd name="connsiteX38" fmla="*/ 183587 w 214685"/>
                <a:gd name="connsiteY38" fmla="*/ 252410 h 267891"/>
                <a:gd name="connsiteX39" fmla="*/ 130048 w 214685"/>
                <a:gd name="connsiteY39" fmla="*/ 246402 h 267891"/>
                <a:gd name="connsiteX40" fmla="*/ 109551 w 214685"/>
                <a:gd name="connsiteY40" fmla="*/ 254884 h 267891"/>
                <a:gd name="connsiteX41" fmla="*/ 159026 w 214685"/>
                <a:gd name="connsiteY41" fmla="*/ 267871 h 267891"/>
                <a:gd name="connsiteX42" fmla="*/ 204525 w 214685"/>
                <a:gd name="connsiteY42" fmla="*/ 253912 h 267891"/>
                <a:gd name="connsiteX43" fmla="*/ 183587 w 214685"/>
                <a:gd name="connsiteY43" fmla="*/ 252410 h 2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685" h="267891">
                  <a:moveTo>
                    <a:pt x="211769" y="0"/>
                  </a:moveTo>
                  <a:cubicBezTo>
                    <a:pt x="204260" y="795"/>
                    <a:pt x="193835" y="3534"/>
                    <a:pt x="195514" y="7775"/>
                  </a:cubicBezTo>
                  <a:cubicBezTo>
                    <a:pt x="197546" y="12811"/>
                    <a:pt x="190478" y="15726"/>
                    <a:pt x="182526" y="15726"/>
                  </a:cubicBezTo>
                  <a:cubicBezTo>
                    <a:pt x="182526" y="15726"/>
                    <a:pt x="154520" y="13782"/>
                    <a:pt x="146480" y="9718"/>
                  </a:cubicBezTo>
                  <a:cubicBezTo>
                    <a:pt x="140384" y="6715"/>
                    <a:pt x="113704" y="8216"/>
                    <a:pt x="101070" y="9188"/>
                  </a:cubicBezTo>
                  <a:cubicBezTo>
                    <a:pt x="100982" y="9718"/>
                    <a:pt x="100805" y="10160"/>
                    <a:pt x="100451" y="10690"/>
                  </a:cubicBezTo>
                  <a:cubicBezTo>
                    <a:pt x="97447" y="15196"/>
                    <a:pt x="73417" y="27388"/>
                    <a:pt x="68911" y="25179"/>
                  </a:cubicBezTo>
                  <a:cubicBezTo>
                    <a:pt x="64405" y="22970"/>
                    <a:pt x="62197" y="32689"/>
                    <a:pt x="53185" y="34898"/>
                  </a:cubicBezTo>
                  <a:cubicBezTo>
                    <a:pt x="44174" y="37194"/>
                    <a:pt x="30656" y="34102"/>
                    <a:pt x="29950" y="37901"/>
                  </a:cubicBezTo>
                  <a:cubicBezTo>
                    <a:pt x="29155" y="41612"/>
                    <a:pt x="23147" y="52125"/>
                    <a:pt x="17934" y="57426"/>
                  </a:cubicBezTo>
                  <a:cubicBezTo>
                    <a:pt x="12634" y="62727"/>
                    <a:pt x="17140" y="68735"/>
                    <a:pt x="9718" y="70148"/>
                  </a:cubicBezTo>
                  <a:cubicBezTo>
                    <a:pt x="4771" y="71208"/>
                    <a:pt x="2739" y="80308"/>
                    <a:pt x="0" y="88436"/>
                  </a:cubicBezTo>
                  <a:cubicBezTo>
                    <a:pt x="530" y="88701"/>
                    <a:pt x="972" y="89055"/>
                    <a:pt x="1502" y="89231"/>
                  </a:cubicBezTo>
                  <a:cubicBezTo>
                    <a:pt x="12457" y="92677"/>
                    <a:pt x="21027" y="105752"/>
                    <a:pt x="19525" y="118209"/>
                  </a:cubicBezTo>
                  <a:cubicBezTo>
                    <a:pt x="18023" y="130755"/>
                    <a:pt x="35515" y="135261"/>
                    <a:pt x="43555" y="126249"/>
                  </a:cubicBezTo>
                  <a:cubicBezTo>
                    <a:pt x="51506" y="117238"/>
                    <a:pt x="74036" y="131285"/>
                    <a:pt x="74036" y="137293"/>
                  </a:cubicBezTo>
                  <a:cubicBezTo>
                    <a:pt x="74036" y="143300"/>
                    <a:pt x="51065" y="130755"/>
                    <a:pt x="37989" y="140296"/>
                  </a:cubicBezTo>
                  <a:cubicBezTo>
                    <a:pt x="25002" y="149750"/>
                    <a:pt x="47973" y="158761"/>
                    <a:pt x="45057" y="168833"/>
                  </a:cubicBezTo>
                  <a:cubicBezTo>
                    <a:pt x="42053" y="178816"/>
                    <a:pt x="51065" y="192775"/>
                    <a:pt x="62550" y="192333"/>
                  </a:cubicBezTo>
                  <a:cubicBezTo>
                    <a:pt x="74036" y="191803"/>
                    <a:pt x="87022" y="210798"/>
                    <a:pt x="94090" y="207352"/>
                  </a:cubicBezTo>
                  <a:cubicBezTo>
                    <a:pt x="101070" y="203907"/>
                    <a:pt x="85609" y="177403"/>
                    <a:pt x="88083" y="173338"/>
                  </a:cubicBezTo>
                  <a:cubicBezTo>
                    <a:pt x="90557" y="169363"/>
                    <a:pt x="104604" y="180318"/>
                    <a:pt x="111583" y="172278"/>
                  </a:cubicBezTo>
                  <a:cubicBezTo>
                    <a:pt x="118563" y="164327"/>
                    <a:pt x="106635" y="158319"/>
                    <a:pt x="96122" y="158761"/>
                  </a:cubicBezTo>
                  <a:cubicBezTo>
                    <a:pt x="85609" y="159291"/>
                    <a:pt x="95592" y="144802"/>
                    <a:pt x="108138" y="152223"/>
                  </a:cubicBezTo>
                  <a:cubicBezTo>
                    <a:pt x="120594" y="159733"/>
                    <a:pt x="126602" y="150191"/>
                    <a:pt x="132610" y="149220"/>
                  </a:cubicBezTo>
                  <a:cubicBezTo>
                    <a:pt x="138618" y="148248"/>
                    <a:pt x="140120" y="126691"/>
                    <a:pt x="121566" y="121743"/>
                  </a:cubicBezTo>
                  <a:cubicBezTo>
                    <a:pt x="103102" y="116796"/>
                    <a:pt x="105575" y="135261"/>
                    <a:pt x="93560" y="122715"/>
                  </a:cubicBezTo>
                  <a:cubicBezTo>
                    <a:pt x="81545" y="110258"/>
                    <a:pt x="104604" y="115206"/>
                    <a:pt x="104604" y="104692"/>
                  </a:cubicBezTo>
                  <a:cubicBezTo>
                    <a:pt x="104604" y="94179"/>
                    <a:pt x="86139" y="79160"/>
                    <a:pt x="77127" y="66703"/>
                  </a:cubicBezTo>
                  <a:cubicBezTo>
                    <a:pt x="68116" y="54246"/>
                    <a:pt x="89673" y="48238"/>
                    <a:pt x="94620" y="57249"/>
                  </a:cubicBezTo>
                  <a:cubicBezTo>
                    <a:pt x="99656" y="66261"/>
                    <a:pt x="113085" y="64759"/>
                    <a:pt x="121655" y="61225"/>
                  </a:cubicBezTo>
                  <a:cubicBezTo>
                    <a:pt x="130225" y="57780"/>
                    <a:pt x="112643" y="41700"/>
                    <a:pt x="128192" y="35693"/>
                  </a:cubicBezTo>
                  <a:cubicBezTo>
                    <a:pt x="143742" y="29685"/>
                    <a:pt x="143742" y="40198"/>
                    <a:pt x="148689" y="42230"/>
                  </a:cubicBezTo>
                  <a:cubicBezTo>
                    <a:pt x="153636" y="44174"/>
                    <a:pt x="158142" y="29685"/>
                    <a:pt x="174133" y="29685"/>
                  </a:cubicBezTo>
                  <a:cubicBezTo>
                    <a:pt x="182438" y="29685"/>
                    <a:pt x="189859" y="35251"/>
                    <a:pt x="197016" y="40552"/>
                  </a:cubicBezTo>
                  <a:cubicBezTo>
                    <a:pt x="201345" y="35781"/>
                    <a:pt x="204967" y="33042"/>
                    <a:pt x="204967" y="28978"/>
                  </a:cubicBezTo>
                  <a:cubicBezTo>
                    <a:pt x="204967" y="23766"/>
                    <a:pt x="214685" y="21468"/>
                    <a:pt x="214685" y="13252"/>
                  </a:cubicBezTo>
                  <a:cubicBezTo>
                    <a:pt x="214508" y="9365"/>
                    <a:pt x="213006" y="4329"/>
                    <a:pt x="211769" y="0"/>
                  </a:cubicBezTo>
                  <a:close/>
                  <a:moveTo>
                    <a:pt x="183587" y="252410"/>
                  </a:moveTo>
                  <a:cubicBezTo>
                    <a:pt x="175547" y="247904"/>
                    <a:pt x="139589" y="255414"/>
                    <a:pt x="130048" y="246402"/>
                  </a:cubicBezTo>
                  <a:cubicBezTo>
                    <a:pt x="120506" y="237391"/>
                    <a:pt x="101158" y="253470"/>
                    <a:pt x="109551" y="254884"/>
                  </a:cubicBezTo>
                  <a:cubicBezTo>
                    <a:pt x="121566" y="256916"/>
                    <a:pt x="139589" y="267429"/>
                    <a:pt x="159026" y="267871"/>
                  </a:cubicBezTo>
                  <a:cubicBezTo>
                    <a:pt x="178551" y="268401"/>
                    <a:pt x="205055" y="258859"/>
                    <a:pt x="204525" y="253912"/>
                  </a:cubicBezTo>
                  <a:cubicBezTo>
                    <a:pt x="204083" y="248876"/>
                    <a:pt x="191538" y="256916"/>
                    <a:pt x="183587" y="25241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200">
              <a:extLst>
                <a:ext uri="{FF2B5EF4-FFF2-40B4-BE49-F238E27FC236}">
                  <a16:creationId xmlns:a16="http://schemas.microsoft.com/office/drawing/2014/main" id="{27537AB9-5C44-4F31-AE73-1698E8A00A1D}"/>
                </a:ext>
              </a:extLst>
            </p:cNvPr>
            <p:cNvSpPr/>
            <p:nvPr/>
          </p:nvSpPr>
          <p:spPr>
            <a:xfrm>
              <a:off x="6798151" y="3027951"/>
              <a:ext cx="78225" cy="44470"/>
            </a:xfrm>
            <a:custGeom>
              <a:avLst/>
              <a:gdLst>
                <a:gd name="connsiteX0" fmla="*/ 53222 w 78225"/>
                <a:gd name="connsiteY0" fmla="*/ 30429 h 44470"/>
                <a:gd name="connsiteX1" fmla="*/ 71245 w 78225"/>
                <a:gd name="connsiteY1" fmla="*/ 8873 h 44470"/>
                <a:gd name="connsiteX2" fmla="*/ 70715 w 78225"/>
                <a:gd name="connsiteY2" fmla="*/ 2335 h 44470"/>
                <a:gd name="connsiteX3" fmla="*/ 22742 w 78225"/>
                <a:gd name="connsiteY3" fmla="*/ 16824 h 44470"/>
                <a:gd name="connsiteX4" fmla="*/ 7193 w 78225"/>
                <a:gd name="connsiteY4" fmla="*/ 40855 h 44470"/>
                <a:gd name="connsiteX5" fmla="*/ 53222 w 78225"/>
                <a:gd name="connsiteY5" fmla="*/ 30429 h 4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225" h="44470">
                  <a:moveTo>
                    <a:pt x="53222" y="30429"/>
                  </a:moveTo>
                  <a:cubicBezTo>
                    <a:pt x="52251" y="24864"/>
                    <a:pt x="59760" y="13378"/>
                    <a:pt x="71245" y="8873"/>
                  </a:cubicBezTo>
                  <a:cubicBezTo>
                    <a:pt x="82731" y="4367"/>
                    <a:pt x="78225" y="-4114"/>
                    <a:pt x="70715" y="2335"/>
                  </a:cubicBezTo>
                  <a:cubicBezTo>
                    <a:pt x="63206" y="8873"/>
                    <a:pt x="45183" y="15852"/>
                    <a:pt x="22742" y="16824"/>
                  </a:cubicBezTo>
                  <a:cubicBezTo>
                    <a:pt x="214" y="17796"/>
                    <a:pt x="-6766" y="32638"/>
                    <a:pt x="7193" y="40855"/>
                  </a:cubicBezTo>
                  <a:cubicBezTo>
                    <a:pt x="25216" y="51456"/>
                    <a:pt x="54282" y="35907"/>
                    <a:pt x="53222" y="3042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201">
              <a:extLst>
                <a:ext uri="{FF2B5EF4-FFF2-40B4-BE49-F238E27FC236}">
                  <a16:creationId xmlns:a16="http://schemas.microsoft.com/office/drawing/2014/main" id="{6E9C0532-26F9-4FA8-857A-76458003E88F}"/>
                </a:ext>
              </a:extLst>
            </p:cNvPr>
            <p:cNvSpPr/>
            <p:nvPr/>
          </p:nvSpPr>
          <p:spPr>
            <a:xfrm>
              <a:off x="4901499" y="1614903"/>
              <a:ext cx="358342" cy="174295"/>
            </a:xfrm>
            <a:custGeom>
              <a:avLst/>
              <a:gdLst>
                <a:gd name="connsiteX0" fmla="*/ 303955 w 358342"/>
                <a:gd name="connsiteY0" fmla="*/ 126565 h 174295"/>
                <a:gd name="connsiteX1" fmla="*/ 330989 w 358342"/>
                <a:gd name="connsiteY1" fmla="*/ 105096 h 174295"/>
                <a:gd name="connsiteX2" fmla="*/ 357052 w 358342"/>
                <a:gd name="connsiteY2" fmla="*/ 80094 h 174295"/>
                <a:gd name="connsiteX3" fmla="*/ 339558 w 358342"/>
                <a:gd name="connsiteY3" fmla="*/ 52087 h 174295"/>
                <a:gd name="connsiteX4" fmla="*/ 321094 w 358342"/>
                <a:gd name="connsiteY4" fmla="*/ 35566 h 174295"/>
                <a:gd name="connsiteX5" fmla="*/ 315086 w 358342"/>
                <a:gd name="connsiteY5" fmla="*/ 14540 h 174295"/>
                <a:gd name="connsiteX6" fmla="*/ 292027 w 358342"/>
                <a:gd name="connsiteY6" fmla="*/ 16041 h 174295"/>
                <a:gd name="connsiteX7" fmla="*/ 259515 w 358342"/>
                <a:gd name="connsiteY7" fmla="*/ 492 h 174295"/>
                <a:gd name="connsiteX8" fmla="*/ 255540 w 358342"/>
                <a:gd name="connsiteY8" fmla="*/ 20989 h 174295"/>
                <a:gd name="connsiteX9" fmla="*/ 235573 w 358342"/>
                <a:gd name="connsiteY9" fmla="*/ 22491 h 174295"/>
                <a:gd name="connsiteX10" fmla="*/ 222056 w 358342"/>
                <a:gd name="connsiteY10" fmla="*/ 23021 h 174295"/>
                <a:gd name="connsiteX11" fmla="*/ 202531 w 358342"/>
                <a:gd name="connsiteY11" fmla="*/ 26025 h 174295"/>
                <a:gd name="connsiteX12" fmla="*/ 185038 w 358342"/>
                <a:gd name="connsiteY12" fmla="*/ 20017 h 174295"/>
                <a:gd name="connsiteX13" fmla="*/ 162510 w 358342"/>
                <a:gd name="connsiteY13" fmla="*/ 35566 h 174295"/>
                <a:gd name="connsiteX14" fmla="*/ 148992 w 358342"/>
                <a:gd name="connsiteY14" fmla="*/ 28587 h 174295"/>
                <a:gd name="connsiteX15" fmla="*/ 133531 w 358342"/>
                <a:gd name="connsiteY15" fmla="*/ 39100 h 174295"/>
                <a:gd name="connsiteX16" fmla="*/ 129026 w 358342"/>
                <a:gd name="connsiteY16" fmla="*/ 54561 h 174295"/>
                <a:gd name="connsiteX17" fmla="*/ 107027 w 358342"/>
                <a:gd name="connsiteY17" fmla="*/ 64544 h 174295"/>
                <a:gd name="connsiteX18" fmla="*/ 98016 w 358342"/>
                <a:gd name="connsiteY18" fmla="*/ 37510 h 174295"/>
                <a:gd name="connsiteX19" fmla="*/ 46509 w 358342"/>
                <a:gd name="connsiteY19" fmla="*/ 3496 h 174295"/>
                <a:gd name="connsiteX20" fmla="*/ 51545 w 358342"/>
                <a:gd name="connsiteY20" fmla="*/ 22491 h 174295"/>
                <a:gd name="connsiteX21" fmla="*/ 39000 w 358342"/>
                <a:gd name="connsiteY21" fmla="*/ 21431 h 174295"/>
                <a:gd name="connsiteX22" fmla="*/ 17000 w 358342"/>
                <a:gd name="connsiteY22" fmla="*/ 29912 h 174295"/>
                <a:gd name="connsiteX23" fmla="*/ 38 w 358342"/>
                <a:gd name="connsiteY23" fmla="*/ 52441 h 174295"/>
                <a:gd name="connsiteX24" fmla="*/ 32550 w 358342"/>
                <a:gd name="connsiteY24" fmla="*/ 60480 h 174295"/>
                <a:gd name="connsiteX25" fmla="*/ 73543 w 358342"/>
                <a:gd name="connsiteY25" fmla="*/ 60480 h 174295"/>
                <a:gd name="connsiteX26" fmla="*/ 67006 w 358342"/>
                <a:gd name="connsiteY26" fmla="*/ 77002 h 174295"/>
                <a:gd name="connsiteX27" fmla="*/ 49513 w 358342"/>
                <a:gd name="connsiteY27" fmla="*/ 86543 h 174295"/>
                <a:gd name="connsiteX28" fmla="*/ 10993 w 358342"/>
                <a:gd name="connsiteY28" fmla="*/ 97056 h 174295"/>
                <a:gd name="connsiteX29" fmla="*/ 60026 w 358342"/>
                <a:gd name="connsiteY29" fmla="*/ 98028 h 174295"/>
                <a:gd name="connsiteX30" fmla="*/ 72042 w 358342"/>
                <a:gd name="connsiteY30" fmla="*/ 110574 h 174295"/>
                <a:gd name="connsiteX31" fmla="*/ 82025 w 358342"/>
                <a:gd name="connsiteY31" fmla="*/ 122059 h 174295"/>
                <a:gd name="connsiteX32" fmla="*/ 70540 w 358342"/>
                <a:gd name="connsiteY32" fmla="*/ 137608 h 174295"/>
                <a:gd name="connsiteX33" fmla="*/ 53488 w 358342"/>
                <a:gd name="connsiteY33" fmla="*/ 148563 h 174295"/>
                <a:gd name="connsiteX34" fmla="*/ 96514 w 358342"/>
                <a:gd name="connsiteY34" fmla="*/ 147061 h 174295"/>
                <a:gd name="connsiteX35" fmla="*/ 158004 w 358342"/>
                <a:gd name="connsiteY35" fmla="*/ 171534 h 174295"/>
                <a:gd name="connsiteX36" fmla="*/ 216490 w 358342"/>
                <a:gd name="connsiteY36" fmla="*/ 158016 h 174295"/>
                <a:gd name="connsiteX37" fmla="*/ 258455 w 358342"/>
                <a:gd name="connsiteY37" fmla="*/ 144058 h 174295"/>
                <a:gd name="connsiteX38" fmla="*/ 303955 w 358342"/>
                <a:gd name="connsiteY38" fmla="*/ 126565 h 1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8342" h="174295">
                  <a:moveTo>
                    <a:pt x="303955" y="126565"/>
                  </a:moveTo>
                  <a:cubicBezTo>
                    <a:pt x="323479" y="125593"/>
                    <a:pt x="322949" y="104036"/>
                    <a:pt x="330989" y="105096"/>
                  </a:cubicBezTo>
                  <a:cubicBezTo>
                    <a:pt x="339028" y="106156"/>
                    <a:pt x="352016" y="90077"/>
                    <a:pt x="357052" y="80094"/>
                  </a:cubicBezTo>
                  <a:cubicBezTo>
                    <a:pt x="362088" y="70110"/>
                    <a:pt x="351574" y="52087"/>
                    <a:pt x="339558" y="52087"/>
                  </a:cubicBezTo>
                  <a:cubicBezTo>
                    <a:pt x="327543" y="52087"/>
                    <a:pt x="318532" y="42546"/>
                    <a:pt x="321094" y="35566"/>
                  </a:cubicBezTo>
                  <a:cubicBezTo>
                    <a:pt x="323568" y="28587"/>
                    <a:pt x="314556" y="19575"/>
                    <a:pt x="315086" y="14540"/>
                  </a:cubicBezTo>
                  <a:cubicBezTo>
                    <a:pt x="315617" y="9504"/>
                    <a:pt x="300067" y="14009"/>
                    <a:pt x="292027" y="16041"/>
                  </a:cubicBezTo>
                  <a:cubicBezTo>
                    <a:pt x="284076" y="17985"/>
                    <a:pt x="267025" y="-3483"/>
                    <a:pt x="259515" y="492"/>
                  </a:cubicBezTo>
                  <a:cubicBezTo>
                    <a:pt x="252006" y="4468"/>
                    <a:pt x="257484" y="14981"/>
                    <a:pt x="255540" y="20989"/>
                  </a:cubicBezTo>
                  <a:cubicBezTo>
                    <a:pt x="253508" y="26997"/>
                    <a:pt x="235573" y="15511"/>
                    <a:pt x="235573" y="22491"/>
                  </a:cubicBezTo>
                  <a:cubicBezTo>
                    <a:pt x="235573" y="29470"/>
                    <a:pt x="228064" y="30442"/>
                    <a:pt x="222056" y="23021"/>
                  </a:cubicBezTo>
                  <a:cubicBezTo>
                    <a:pt x="216048" y="15511"/>
                    <a:pt x="202001" y="20017"/>
                    <a:pt x="202531" y="26025"/>
                  </a:cubicBezTo>
                  <a:cubicBezTo>
                    <a:pt x="203062" y="32032"/>
                    <a:pt x="196523" y="27085"/>
                    <a:pt x="185038" y="20017"/>
                  </a:cubicBezTo>
                  <a:cubicBezTo>
                    <a:pt x="173553" y="13038"/>
                    <a:pt x="161538" y="28057"/>
                    <a:pt x="162510" y="35566"/>
                  </a:cubicBezTo>
                  <a:cubicBezTo>
                    <a:pt x="163481" y="43076"/>
                    <a:pt x="158534" y="45020"/>
                    <a:pt x="148992" y="28587"/>
                  </a:cubicBezTo>
                  <a:cubicBezTo>
                    <a:pt x="139539" y="12066"/>
                    <a:pt x="128496" y="30089"/>
                    <a:pt x="133531" y="39100"/>
                  </a:cubicBezTo>
                  <a:cubicBezTo>
                    <a:pt x="138567" y="48112"/>
                    <a:pt x="136535" y="59067"/>
                    <a:pt x="129026" y="54561"/>
                  </a:cubicBezTo>
                  <a:cubicBezTo>
                    <a:pt x="121516" y="50055"/>
                    <a:pt x="111533" y="57565"/>
                    <a:pt x="107027" y="64544"/>
                  </a:cubicBezTo>
                  <a:cubicBezTo>
                    <a:pt x="102522" y="71524"/>
                    <a:pt x="86531" y="44048"/>
                    <a:pt x="98016" y="37510"/>
                  </a:cubicBezTo>
                  <a:cubicBezTo>
                    <a:pt x="109501" y="31061"/>
                    <a:pt x="61528" y="3496"/>
                    <a:pt x="46509" y="3496"/>
                  </a:cubicBezTo>
                  <a:cubicBezTo>
                    <a:pt x="31490" y="3496"/>
                    <a:pt x="41473" y="14540"/>
                    <a:pt x="51545" y="22491"/>
                  </a:cubicBezTo>
                  <a:cubicBezTo>
                    <a:pt x="61528" y="30442"/>
                    <a:pt x="44477" y="28499"/>
                    <a:pt x="39000" y="21431"/>
                  </a:cubicBezTo>
                  <a:cubicBezTo>
                    <a:pt x="33522" y="14451"/>
                    <a:pt x="23009" y="19929"/>
                    <a:pt x="17000" y="29912"/>
                  </a:cubicBezTo>
                  <a:cubicBezTo>
                    <a:pt x="10993" y="39895"/>
                    <a:pt x="1010" y="45461"/>
                    <a:pt x="38" y="52441"/>
                  </a:cubicBezTo>
                  <a:cubicBezTo>
                    <a:pt x="-934" y="59420"/>
                    <a:pt x="17000" y="66930"/>
                    <a:pt x="32550" y="60480"/>
                  </a:cubicBezTo>
                  <a:cubicBezTo>
                    <a:pt x="48099" y="53943"/>
                    <a:pt x="65592" y="52971"/>
                    <a:pt x="73543" y="60480"/>
                  </a:cubicBezTo>
                  <a:cubicBezTo>
                    <a:pt x="81583" y="67990"/>
                    <a:pt x="59054" y="70994"/>
                    <a:pt x="67006" y="77002"/>
                  </a:cubicBezTo>
                  <a:cubicBezTo>
                    <a:pt x="75045" y="83009"/>
                    <a:pt x="68507" y="88045"/>
                    <a:pt x="49513" y="86543"/>
                  </a:cubicBezTo>
                  <a:cubicBezTo>
                    <a:pt x="30518" y="85041"/>
                    <a:pt x="7459" y="90519"/>
                    <a:pt x="10993" y="97056"/>
                  </a:cubicBezTo>
                  <a:cubicBezTo>
                    <a:pt x="14439" y="103506"/>
                    <a:pt x="59496" y="91579"/>
                    <a:pt x="60026" y="98028"/>
                  </a:cubicBezTo>
                  <a:cubicBezTo>
                    <a:pt x="60556" y="104566"/>
                    <a:pt x="60026" y="115521"/>
                    <a:pt x="72042" y="110574"/>
                  </a:cubicBezTo>
                  <a:cubicBezTo>
                    <a:pt x="84057" y="105538"/>
                    <a:pt x="76017" y="119585"/>
                    <a:pt x="82025" y="122059"/>
                  </a:cubicBezTo>
                  <a:cubicBezTo>
                    <a:pt x="88032" y="124533"/>
                    <a:pt x="86531" y="136548"/>
                    <a:pt x="70540" y="137608"/>
                  </a:cubicBezTo>
                  <a:cubicBezTo>
                    <a:pt x="54548" y="138580"/>
                    <a:pt x="46686" y="141849"/>
                    <a:pt x="53488" y="148563"/>
                  </a:cubicBezTo>
                  <a:cubicBezTo>
                    <a:pt x="61970" y="157045"/>
                    <a:pt x="79551" y="151037"/>
                    <a:pt x="96514" y="147061"/>
                  </a:cubicBezTo>
                  <a:cubicBezTo>
                    <a:pt x="113477" y="143086"/>
                    <a:pt x="138037" y="163582"/>
                    <a:pt x="158004" y="171534"/>
                  </a:cubicBezTo>
                  <a:cubicBezTo>
                    <a:pt x="178059" y="179573"/>
                    <a:pt x="212514" y="168530"/>
                    <a:pt x="216490" y="158016"/>
                  </a:cubicBezTo>
                  <a:cubicBezTo>
                    <a:pt x="220466" y="147503"/>
                    <a:pt x="247500" y="151479"/>
                    <a:pt x="258455" y="144058"/>
                  </a:cubicBezTo>
                  <a:cubicBezTo>
                    <a:pt x="269410" y="136636"/>
                    <a:pt x="284430" y="127625"/>
                    <a:pt x="303955" y="12656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202">
              <a:extLst>
                <a:ext uri="{FF2B5EF4-FFF2-40B4-BE49-F238E27FC236}">
                  <a16:creationId xmlns:a16="http://schemas.microsoft.com/office/drawing/2014/main" id="{70ACA04B-4220-4826-AF47-4ECA9E5DCBAF}"/>
                </a:ext>
              </a:extLst>
            </p:cNvPr>
            <p:cNvSpPr/>
            <p:nvPr/>
          </p:nvSpPr>
          <p:spPr>
            <a:xfrm>
              <a:off x="5369887" y="2205684"/>
              <a:ext cx="142452" cy="168177"/>
            </a:xfrm>
            <a:custGeom>
              <a:avLst/>
              <a:gdLst>
                <a:gd name="connsiteX0" fmla="*/ 133563 w 142452"/>
                <a:gd name="connsiteY0" fmla="*/ 51735 h 168177"/>
                <a:gd name="connsiteX1" fmla="*/ 122343 w 142452"/>
                <a:gd name="connsiteY1" fmla="*/ 41575 h 168177"/>
                <a:gd name="connsiteX2" fmla="*/ 102730 w 142452"/>
                <a:gd name="connsiteY2" fmla="*/ 47671 h 168177"/>
                <a:gd name="connsiteX3" fmla="*/ 81526 w 142452"/>
                <a:gd name="connsiteY3" fmla="*/ 43165 h 168177"/>
                <a:gd name="connsiteX4" fmla="*/ 89125 w 142452"/>
                <a:gd name="connsiteY4" fmla="*/ 23464 h 168177"/>
                <a:gd name="connsiteX5" fmla="*/ 98313 w 142452"/>
                <a:gd name="connsiteY5" fmla="*/ 4204 h 168177"/>
                <a:gd name="connsiteX6" fmla="*/ 94160 w 142452"/>
                <a:gd name="connsiteY6" fmla="*/ 3497 h 168177"/>
                <a:gd name="connsiteX7" fmla="*/ 60146 w 142452"/>
                <a:gd name="connsiteY7" fmla="*/ 10477 h 168177"/>
                <a:gd name="connsiteX8" fmla="*/ 76137 w 142452"/>
                <a:gd name="connsiteY8" fmla="*/ 26468 h 168177"/>
                <a:gd name="connsiteX9" fmla="*/ 48573 w 142452"/>
                <a:gd name="connsiteY9" fmla="*/ 40515 h 168177"/>
                <a:gd name="connsiteX10" fmla="*/ 12527 w 142452"/>
                <a:gd name="connsiteY10" fmla="*/ 41045 h 168177"/>
                <a:gd name="connsiteX11" fmla="*/ 16502 w 142452"/>
                <a:gd name="connsiteY11" fmla="*/ 66578 h 168177"/>
                <a:gd name="connsiteX12" fmla="*/ 32052 w 142452"/>
                <a:gd name="connsiteY12" fmla="*/ 90608 h 168177"/>
                <a:gd name="connsiteX13" fmla="*/ 23040 w 142452"/>
                <a:gd name="connsiteY13" fmla="*/ 119145 h 168177"/>
                <a:gd name="connsiteX14" fmla="*/ 511 w 142452"/>
                <a:gd name="connsiteY14" fmla="*/ 141143 h 168177"/>
                <a:gd name="connsiteX15" fmla="*/ 33995 w 142452"/>
                <a:gd name="connsiteY15" fmla="*/ 168178 h 168177"/>
                <a:gd name="connsiteX16" fmla="*/ 92482 w 142452"/>
                <a:gd name="connsiteY16" fmla="*/ 144147 h 168177"/>
                <a:gd name="connsiteX17" fmla="*/ 134005 w 142452"/>
                <a:gd name="connsiteY17" fmla="*/ 135666 h 168177"/>
                <a:gd name="connsiteX18" fmla="*/ 134005 w 142452"/>
                <a:gd name="connsiteY18" fmla="*/ 57124 h 168177"/>
                <a:gd name="connsiteX19" fmla="*/ 133563 w 142452"/>
                <a:gd name="connsiteY19" fmla="*/ 51735 h 16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452" h="168177">
                  <a:moveTo>
                    <a:pt x="133563" y="51735"/>
                  </a:moveTo>
                  <a:cubicBezTo>
                    <a:pt x="129323" y="48555"/>
                    <a:pt x="125435" y="45197"/>
                    <a:pt x="122343" y="41575"/>
                  </a:cubicBezTo>
                  <a:cubicBezTo>
                    <a:pt x="109533" y="26468"/>
                    <a:pt x="104143" y="38571"/>
                    <a:pt x="102730" y="47671"/>
                  </a:cubicBezTo>
                  <a:cubicBezTo>
                    <a:pt x="101228" y="56771"/>
                    <a:pt x="89125" y="44667"/>
                    <a:pt x="81526" y="43165"/>
                  </a:cubicBezTo>
                  <a:cubicBezTo>
                    <a:pt x="74017" y="41663"/>
                    <a:pt x="83823" y="27263"/>
                    <a:pt x="89125" y="23464"/>
                  </a:cubicBezTo>
                  <a:cubicBezTo>
                    <a:pt x="92658" y="20990"/>
                    <a:pt x="96192" y="13922"/>
                    <a:pt x="98313" y="4204"/>
                  </a:cubicBezTo>
                  <a:cubicBezTo>
                    <a:pt x="96899" y="4204"/>
                    <a:pt x="95485" y="4027"/>
                    <a:pt x="94160" y="3497"/>
                  </a:cubicBezTo>
                  <a:cubicBezTo>
                    <a:pt x="80201" y="-1980"/>
                    <a:pt x="60676" y="-1980"/>
                    <a:pt x="60146" y="10477"/>
                  </a:cubicBezTo>
                  <a:cubicBezTo>
                    <a:pt x="59616" y="23022"/>
                    <a:pt x="75607" y="18516"/>
                    <a:pt x="76137" y="26468"/>
                  </a:cubicBezTo>
                  <a:cubicBezTo>
                    <a:pt x="76667" y="34507"/>
                    <a:pt x="60146" y="32475"/>
                    <a:pt x="48573" y="40515"/>
                  </a:cubicBezTo>
                  <a:cubicBezTo>
                    <a:pt x="37088" y="48555"/>
                    <a:pt x="24542" y="35037"/>
                    <a:pt x="12527" y="41045"/>
                  </a:cubicBezTo>
                  <a:cubicBezTo>
                    <a:pt x="511" y="47053"/>
                    <a:pt x="25514" y="54032"/>
                    <a:pt x="16502" y="66578"/>
                  </a:cubicBezTo>
                  <a:cubicBezTo>
                    <a:pt x="7491" y="79123"/>
                    <a:pt x="17032" y="78593"/>
                    <a:pt x="32052" y="90608"/>
                  </a:cubicBezTo>
                  <a:cubicBezTo>
                    <a:pt x="47071" y="102623"/>
                    <a:pt x="23040" y="105627"/>
                    <a:pt x="23040" y="119145"/>
                  </a:cubicBezTo>
                  <a:cubicBezTo>
                    <a:pt x="23040" y="132662"/>
                    <a:pt x="4576" y="132132"/>
                    <a:pt x="511" y="141143"/>
                  </a:cubicBezTo>
                  <a:cubicBezTo>
                    <a:pt x="-3464" y="150155"/>
                    <a:pt x="16502" y="168178"/>
                    <a:pt x="33995" y="168178"/>
                  </a:cubicBezTo>
                  <a:cubicBezTo>
                    <a:pt x="46452" y="168178"/>
                    <a:pt x="75519" y="160138"/>
                    <a:pt x="92482" y="144147"/>
                  </a:cubicBezTo>
                  <a:cubicBezTo>
                    <a:pt x="109444" y="128156"/>
                    <a:pt x="118456" y="143617"/>
                    <a:pt x="134005" y="135666"/>
                  </a:cubicBezTo>
                  <a:cubicBezTo>
                    <a:pt x="149554" y="127626"/>
                    <a:pt x="140012" y="69140"/>
                    <a:pt x="134005" y="57124"/>
                  </a:cubicBezTo>
                  <a:cubicBezTo>
                    <a:pt x="133122" y="54827"/>
                    <a:pt x="133122" y="53237"/>
                    <a:pt x="133563" y="5173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Graphic 8">
              <a:extLst>
                <a:ext uri="{FF2B5EF4-FFF2-40B4-BE49-F238E27FC236}">
                  <a16:creationId xmlns:a16="http://schemas.microsoft.com/office/drawing/2014/main" id="{F2E63DA7-EB4D-4B9E-85BB-89D606CB913F}"/>
                </a:ext>
              </a:extLst>
            </p:cNvPr>
            <p:cNvGrpSpPr/>
            <p:nvPr/>
          </p:nvGrpSpPr>
          <p:grpSpPr>
            <a:xfrm>
              <a:off x="5448684" y="1929823"/>
              <a:ext cx="335472" cy="513168"/>
              <a:chOff x="5448684" y="1929823"/>
              <a:chExt cx="335472" cy="513168"/>
            </a:xfrm>
            <a:grpFill/>
          </p:grpSpPr>
          <p:sp>
            <p:nvSpPr>
              <p:cNvPr id="185" name="Freeform: Shape 250">
                <a:extLst>
                  <a:ext uri="{FF2B5EF4-FFF2-40B4-BE49-F238E27FC236}">
                    <a16:creationId xmlns:a16="http://schemas.microsoft.com/office/drawing/2014/main" id="{63AA0CF0-60B5-4D7D-9A3C-799E9A870422}"/>
                  </a:ext>
                </a:extLst>
              </p:cNvPr>
              <p:cNvSpPr/>
              <p:nvPr/>
            </p:nvSpPr>
            <p:spPr>
              <a:xfrm>
                <a:off x="5448684" y="1929823"/>
                <a:ext cx="335472" cy="513168"/>
              </a:xfrm>
              <a:custGeom>
                <a:avLst/>
                <a:gdLst>
                  <a:gd name="connsiteX0" fmla="*/ 61834 w 335472"/>
                  <a:gd name="connsiteY0" fmla="*/ 273351 h 513168"/>
                  <a:gd name="connsiteX1" fmla="*/ 19515 w 335472"/>
                  <a:gd name="connsiteY1" fmla="*/ 280065 h 513168"/>
                  <a:gd name="connsiteX2" fmla="*/ 10328 w 335472"/>
                  <a:gd name="connsiteY2" fmla="*/ 299325 h 513168"/>
                  <a:gd name="connsiteX3" fmla="*/ 2729 w 335472"/>
                  <a:gd name="connsiteY3" fmla="*/ 319026 h 513168"/>
                  <a:gd name="connsiteX4" fmla="*/ 23933 w 335472"/>
                  <a:gd name="connsiteY4" fmla="*/ 323532 h 513168"/>
                  <a:gd name="connsiteX5" fmla="*/ 43546 w 335472"/>
                  <a:gd name="connsiteY5" fmla="*/ 317436 h 513168"/>
                  <a:gd name="connsiteX6" fmla="*/ 54766 w 335472"/>
                  <a:gd name="connsiteY6" fmla="*/ 327596 h 513168"/>
                  <a:gd name="connsiteX7" fmla="*/ 80829 w 335472"/>
                  <a:gd name="connsiteY7" fmla="*/ 311340 h 513168"/>
                  <a:gd name="connsiteX8" fmla="*/ 61834 w 335472"/>
                  <a:gd name="connsiteY8" fmla="*/ 273351 h 513168"/>
                  <a:gd name="connsiteX9" fmla="*/ 335447 w 335472"/>
                  <a:gd name="connsiteY9" fmla="*/ 397391 h 513168"/>
                  <a:gd name="connsiteX10" fmla="*/ 299931 w 335472"/>
                  <a:gd name="connsiteY10" fmla="*/ 379898 h 513168"/>
                  <a:gd name="connsiteX11" fmla="*/ 283410 w 335472"/>
                  <a:gd name="connsiteY11" fmla="*/ 377954 h 513168"/>
                  <a:gd name="connsiteX12" fmla="*/ 282969 w 335472"/>
                  <a:gd name="connsiteY12" fmla="*/ 359401 h 513168"/>
                  <a:gd name="connsiteX13" fmla="*/ 272014 w 335472"/>
                  <a:gd name="connsiteY13" fmla="*/ 340937 h 513168"/>
                  <a:gd name="connsiteX14" fmla="*/ 246481 w 335472"/>
                  <a:gd name="connsiteY14" fmla="*/ 299943 h 513168"/>
                  <a:gd name="connsiteX15" fmla="*/ 223953 w 335472"/>
                  <a:gd name="connsiteY15" fmla="*/ 258950 h 513168"/>
                  <a:gd name="connsiteX16" fmla="*/ 201424 w 335472"/>
                  <a:gd name="connsiteY16" fmla="*/ 241899 h 513168"/>
                  <a:gd name="connsiteX17" fmla="*/ 170855 w 335472"/>
                  <a:gd name="connsiteY17" fmla="*/ 236951 h 513168"/>
                  <a:gd name="connsiteX18" fmla="*/ 182871 w 335472"/>
                  <a:gd name="connsiteY18" fmla="*/ 214953 h 513168"/>
                  <a:gd name="connsiteX19" fmla="*/ 208933 w 335472"/>
                  <a:gd name="connsiteY19" fmla="*/ 155936 h 513168"/>
                  <a:gd name="connsiteX20" fmla="*/ 146383 w 335472"/>
                  <a:gd name="connsiteY20" fmla="*/ 152932 h 513168"/>
                  <a:gd name="connsiteX21" fmla="*/ 134898 w 335472"/>
                  <a:gd name="connsiteY21" fmla="*/ 141889 h 513168"/>
                  <a:gd name="connsiteX22" fmla="*/ 160430 w 335472"/>
                  <a:gd name="connsiteY22" fmla="*/ 113883 h 513168"/>
                  <a:gd name="connsiteX23" fmla="*/ 165466 w 335472"/>
                  <a:gd name="connsiteY23" fmla="*/ 93916 h 513168"/>
                  <a:gd name="connsiteX24" fmla="*/ 150447 w 335472"/>
                  <a:gd name="connsiteY24" fmla="*/ 107433 h 513168"/>
                  <a:gd name="connsiteX25" fmla="*/ 113959 w 335472"/>
                  <a:gd name="connsiteY25" fmla="*/ 107963 h 513168"/>
                  <a:gd name="connsiteX26" fmla="*/ 92933 w 335472"/>
                  <a:gd name="connsiteY26" fmla="*/ 136500 h 513168"/>
                  <a:gd name="connsiteX27" fmla="*/ 77913 w 335472"/>
                  <a:gd name="connsiteY27" fmla="*/ 159470 h 513168"/>
                  <a:gd name="connsiteX28" fmla="*/ 69432 w 335472"/>
                  <a:gd name="connsiteY28" fmla="*/ 168923 h 513168"/>
                  <a:gd name="connsiteX29" fmla="*/ 48935 w 335472"/>
                  <a:gd name="connsiteY29" fmla="*/ 161414 h 513168"/>
                  <a:gd name="connsiteX30" fmla="*/ 73407 w 335472"/>
                  <a:gd name="connsiteY30" fmla="*/ 181469 h 513168"/>
                  <a:gd name="connsiteX31" fmla="*/ 60951 w 335472"/>
                  <a:gd name="connsiteY31" fmla="*/ 206383 h 513168"/>
                  <a:gd name="connsiteX32" fmla="*/ 78973 w 335472"/>
                  <a:gd name="connsiteY32" fmla="*/ 224406 h 513168"/>
                  <a:gd name="connsiteX33" fmla="*/ 50967 w 335472"/>
                  <a:gd name="connsiteY33" fmla="*/ 245433 h 513168"/>
                  <a:gd name="connsiteX34" fmla="*/ 74998 w 335472"/>
                  <a:gd name="connsiteY34" fmla="*/ 236951 h 513168"/>
                  <a:gd name="connsiteX35" fmla="*/ 89045 w 335472"/>
                  <a:gd name="connsiteY35" fmla="*/ 257448 h 513168"/>
                  <a:gd name="connsiteX36" fmla="*/ 108570 w 335472"/>
                  <a:gd name="connsiteY36" fmla="*/ 230944 h 513168"/>
                  <a:gd name="connsiteX37" fmla="*/ 111132 w 335472"/>
                  <a:gd name="connsiteY37" fmla="*/ 254444 h 513168"/>
                  <a:gd name="connsiteX38" fmla="*/ 99117 w 335472"/>
                  <a:gd name="connsiteY38" fmla="*/ 288458 h 513168"/>
                  <a:gd name="connsiteX39" fmla="*/ 147620 w 335472"/>
                  <a:gd name="connsiteY39" fmla="*/ 283952 h 513168"/>
                  <a:gd name="connsiteX40" fmla="*/ 156632 w 335472"/>
                  <a:gd name="connsiteY40" fmla="*/ 293936 h 513168"/>
                  <a:gd name="connsiteX41" fmla="*/ 162109 w 335472"/>
                  <a:gd name="connsiteY41" fmla="*/ 314962 h 513168"/>
                  <a:gd name="connsiteX42" fmla="*/ 171120 w 335472"/>
                  <a:gd name="connsiteY42" fmla="*/ 327419 h 513168"/>
                  <a:gd name="connsiteX43" fmla="*/ 168117 w 335472"/>
                  <a:gd name="connsiteY43" fmla="*/ 357899 h 513168"/>
                  <a:gd name="connsiteX44" fmla="*/ 133572 w 335472"/>
                  <a:gd name="connsiteY44" fmla="*/ 359401 h 513168"/>
                  <a:gd name="connsiteX45" fmla="*/ 123059 w 335472"/>
                  <a:gd name="connsiteY45" fmla="*/ 364879 h 513168"/>
                  <a:gd name="connsiteX46" fmla="*/ 113076 w 335472"/>
                  <a:gd name="connsiteY46" fmla="*/ 385906 h 513168"/>
                  <a:gd name="connsiteX47" fmla="*/ 133042 w 335472"/>
                  <a:gd name="connsiteY47" fmla="*/ 398893 h 513168"/>
                  <a:gd name="connsiteX48" fmla="*/ 100530 w 335472"/>
                  <a:gd name="connsiteY48" fmla="*/ 421863 h 513168"/>
                  <a:gd name="connsiteX49" fmla="*/ 113518 w 335472"/>
                  <a:gd name="connsiteY49" fmla="*/ 435822 h 513168"/>
                  <a:gd name="connsiteX50" fmla="*/ 133572 w 335472"/>
                  <a:gd name="connsiteY50" fmla="*/ 440328 h 513168"/>
                  <a:gd name="connsiteX51" fmla="*/ 169088 w 335472"/>
                  <a:gd name="connsiteY51" fmla="*/ 445364 h 513168"/>
                  <a:gd name="connsiteX52" fmla="*/ 172092 w 335472"/>
                  <a:gd name="connsiteY52" fmla="*/ 453845 h 513168"/>
                  <a:gd name="connsiteX53" fmla="*/ 134545 w 335472"/>
                  <a:gd name="connsiteY53" fmla="*/ 458881 h 513168"/>
                  <a:gd name="connsiteX54" fmla="*/ 91519 w 335472"/>
                  <a:gd name="connsiteY54" fmla="*/ 511890 h 513168"/>
                  <a:gd name="connsiteX55" fmla="*/ 116521 w 335472"/>
                  <a:gd name="connsiteY55" fmla="*/ 497842 h 513168"/>
                  <a:gd name="connsiteX56" fmla="*/ 141524 w 335472"/>
                  <a:gd name="connsiteY56" fmla="*/ 502790 h 513168"/>
                  <a:gd name="connsiteX57" fmla="*/ 156543 w 335472"/>
                  <a:gd name="connsiteY57" fmla="*/ 487771 h 513168"/>
                  <a:gd name="connsiteX58" fmla="*/ 181015 w 335472"/>
                  <a:gd name="connsiteY58" fmla="*/ 484325 h 513168"/>
                  <a:gd name="connsiteX59" fmla="*/ 207519 w 335472"/>
                  <a:gd name="connsiteY59" fmla="*/ 476816 h 513168"/>
                  <a:gd name="connsiteX60" fmla="*/ 234554 w 335472"/>
                  <a:gd name="connsiteY60" fmla="*/ 483353 h 513168"/>
                  <a:gd name="connsiteX61" fmla="*/ 272544 w 335472"/>
                  <a:gd name="connsiteY61" fmla="*/ 476286 h 513168"/>
                  <a:gd name="connsiteX62" fmla="*/ 319545 w 335472"/>
                  <a:gd name="connsiteY62" fmla="*/ 456761 h 513168"/>
                  <a:gd name="connsiteX63" fmla="*/ 305056 w 335472"/>
                  <a:gd name="connsiteY63" fmla="*/ 449781 h 513168"/>
                  <a:gd name="connsiteX64" fmla="*/ 307529 w 335472"/>
                  <a:gd name="connsiteY64" fmla="*/ 429815 h 513168"/>
                  <a:gd name="connsiteX65" fmla="*/ 335447 w 335472"/>
                  <a:gd name="connsiteY65" fmla="*/ 397391 h 513168"/>
                  <a:gd name="connsiteX66" fmla="*/ 34888 w 335472"/>
                  <a:gd name="connsiteY66" fmla="*/ 146306 h 513168"/>
                  <a:gd name="connsiteX67" fmla="*/ 57417 w 335472"/>
                  <a:gd name="connsiteY67" fmla="*/ 116268 h 513168"/>
                  <a:gd name="connsiteX68" fmla="*/ 34888 w 335472"/>
                  <a:gd name="connsiteY68" fmla="*/ 146306 h 513168"/>
                  <a:gd name="connsiteX69" fmla="*/ 228458 w 335472"/>
                  <a:gd name="connsiteY69" fmla="*/ 37727 h 513168"/>
                  <a:gd name="connsiteX70" fmla="*/ 233936 w 335472"/>
                  <a:gd name="connsiteY70" fmla="*/ 267 h 513168"/>
                  <a:gd name="connsiteX71" fmla="*/ 228458 w 335472"/>
                  <a:gd name="connsiteY71" fmla="*/ 37727 h 51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5472" h="513168">
                    <a:moveTo>
                      <a:pt x="61834" y="273351"/>
                    </a:moveTo>
                    <a:cubicBezTo>
                      <a:pt x="49200" y="261159"/>
                      <a:pt x="32856" y="280330"/>
                      <a:pt x="19515" y="280065"/>
                    </a:cubicBezTo>
                    <a:cubicBezTo>
                      <a:pt x="17307" y="289783"/>
                      <a:pt x="13861" y="296851"/>
                      <a:pt x="10328" y="299325"/>
                    </a:cubicBezTo>
                    <a:cubicBezTo>
                      <a:pt x="5026" y="303124"/>
                      <a:pt x="-4780" y="317436"/>
                      <a:pt x="2729" y="319026"/>
                    </a:cubicBezTo>
                    <a:cubicBezTo>
                      <a:pt x="10328" y="320528"/>
                      <a:pt x="22343" y="332632"/>
                      <a:pt x="23933" y="323532"/>
                    </a:cubicBezTo>
                    <a:cubicBezTo>
                      <a:pt x="25435" y="314432"/>
                      <a:pt x="30736" y="302329"/>
                      <a:pt x="43546" y="317436"/>
                    </a:cubicBezTo>
                    <a:cubicBezTo>
                      <a:pt x="46550" y="321058"/>
                      <a:pt x="50526" y="324504"/>
                      <a:pt x="54766" y="327596"/>
                    </a:cubicBezTo>
                    <a:cubicBezTo>
                      <a:pt x="56798" y="320705"/>
                      <a:pt x="72613" y="319556"/>
                      <a:pt x="80829" y="311340"/>
                    </a:cubicBezTo>
                    <a:cubicBezTo>
                      <a:pt x="90812" y="301357"/>
                      <a:pt x="75881" y="286868"/>
                      <a:pt x="61834" y="273351"/>
                    </a:cubicBezTo>
                    <a:close/>
                    <a:moveTo>
                      <a:pt x="335447" y="397391"/>
                    </a:moveTo>
                    <a:cubicBezTo>
                      <a:pt x="336508" y="382372"/>
                      <a:pt x="303466" y="371947"/>
                      <a:pt x="299931" y="379898"/>
                    </a:cubicBezTo>
                    <a:cubicBezTo>
                      <a:pt x="296398" y="387938"/>
                      <a:pt x="288976" y="386966"/>
                      <a:pt x="283410" y="377954"/>
                    </a:cubicBezTo>
                    <a:cubicBezTo>
                      <a:pt x="277933" y="368943"/>
                      <a:pt x="288446" y="360462"/>
                      <a:pt x="282969" y="359401"/>
                    </a:cubicBezTo>
                    <a:cubicBezTo>
                      <a:pt x="277403" y="358430"/>
                      <a:pt x="270424" y="345884"/>
                      <a:pt x="272014" y="340937"/>
                    </a:cubicBezTo>
                    <a:cubicBezTo>
                      <a:pt x="273516" y="335989"/>
                      <a:pt x="263532" y="303919"/>
                      <a:pt x="246481" y="299943"/>
                    </a:cubicBezTo>
                    <a:cubicBezTo>
                      <a:pt x="229518" y="295968"/>
                      <a:pt x="226956" y="271937"/>
                      <a:pt x="223953" y="258950"/>
                    </a:cubicBezTo>
                    <a:cubicBezTo>
                      <a:pt x="220948" y="245963"/>
                      <a:pt x="209905" y="252942"/>
                      <a:pt x="201424" y="241899"/>
                    </a:cubicBezTo>
                    <a:cubicBezTo>
                      <a:pt x="192942" y="230855"/>
                      <a:pt x="178365" y="236421"/>
                      <a:pt x="170855" y="236951"/>
                    </a:cubicBezTo>
                    <a:cubicBezTo>
                      <a:pt x="163345" y="237481"/>
                      <a:pt x="170855" y="222904"/>
                      <a:pt x="182871" y="214953"/>
                    </a:cubicBezTo>
                    <a:cubicBezTo>
                      <a:pt x="194886" y="206913"/>
                      <a:pt x="208933" y="164418"/>
                      <a:pt x="208933" y="155936"/>
                    </a:cubicBezTo>
                    <a:cubicBezTo>
                      <a:pt x="208933" y="147455"/>
                      <a:pt x="156455" y="147897"/>
                      <a:pt x="146383" y="152932"/>
                    </a:cubicBezTo>
                    <a:cubicBezTo>
                      <a:pt x="136400" y="157968"/>
                      <a:pt x="126416" y="145423"/>
                      <a:pt x="134898" y="141889"/>
                    </a:cubicBezTo>
                    <a:cubicBezTo>
                      <a:pt x="143379" y="138443"/>
                      <a:pt x="161402" y="120862"/>
                      <a:pt x="160430" y="113883"/>
                    </a:cubicBezTo>
                    <a:cubicBezTo>
                      <a:pt x="159459" y="106903"/>
                      <a:pt x="172976" y="100365"/>
                      <a:pt x="165466" y="93916"/>
                    </a:cubicBezTo>
                    <a:cubicBezTo>
                      <a:pt x="157956" y="87467"/>
                      <a:pt x="156985" y="102397"/>
                      <a:pt x="150447" y="107433"/>
                    </a:cubicBezTo>
                    <a:cubicBezTo>
                      <a:pt x="143998" y="112469"/>
                      <a:pt x="129420" y="110967"/>
                      <a:pt x="113959" y="107963"/>
                    </a:cubicBezTo>
                    <a:cubicBezTo>
                      <a:pt x="98498" y="104960"/>
                      <a:pt x="92491" y="126958"/>
                      <a:pt x="92933" y="136500"/>
                    </a:cubicBezTo>
                    <a:cubicBezTo>
                      <a:pt x="93463" y="146041"/>
                      <a:pt x="74910" y="151519"/>
                      <a:pt x="77913" y="159470"/>
                    </a:cubicBezTo>
                    <a:cubicBezTo>
                      <a:pt x="80917" y="167510"/>
                      <a:pt x="74468" y="173429"/>
                      <a:pt x="69432" y="168923"/>
                    </a:cubicBezTo>
                    <a:cubicBezTo>
                      <a:pt x="64396" y="164418"/>
                      <a:pt x="58919" y="153462"/>
                      <a:pt x="48935" y="161414"/>
                    </a:cubicBezTo>
                    <a:cubicBezTo>
                      <a:pt x="38952" y="169454"/>
                      <a:pt x="60421" y="179967"/>
                      <a:pt x="73407" y="181469"/>
                    </a:cubicBezTo>
                    <a:cubicBezTo>
                      <a:pt x="86395" y="182971"/>
                      <a:pt x="63424" y="192424"/>
                      <a:pt x="60951" y="206383"/>
                    </a:cubicBezTo>
                    <a:cubicBezTo>
                      <a:pt x="58477" y="220430"/>
                      <a:pt x="77913" y="214423"/>
                      <a:pt x="78973" y="224406"/>
                    </a:cubicBezTo>
                    <a:cubicBezTo>
                      <a:pt x="80034" y="234389"/>
                      <a:pt x="50967" y="235891"/>
                      <a:pt x="50967" y="245433"/>
                    </a:cubicBezTo>
                    <a:cubicBezTo>
                      <a:pt x="50967" y="254974"/>
                      <a:pt x="67488" y="240927"/>
                      <a:pt x="74998" y="236951"/>
                    </a:cubicBezTo>
                    <a:cubicBezTo>
                      <a:pt x="82508" y="232976"/>
                      <a:pt x="71022" y="260452"/>
                      <a:pt x="89045" y="257448"/>
                    </a:cubicBezTo>
                    <a:cubicBezTo>
                      <a:pt x="107068" y="254444"/>
                      <a:pt x="102033" y="229972"/>
                      <a:pt x="108570" y="230944"/>
                    </a:cubicBezTo>
                    <a:cubicBezTo>
                      <a:pt x="115108" y="231915"/>
                      <a:pt x="105566" y="243931"/>
                      <a:pt x="111132" y="254444"/>
                    </a:cubicBezTo>
                    <a:cubicBezTo>
                      <a:pt x="116610" y="264958"/>
                      <a:pt x="98145" y="280948"/>
                      <a:pt x="99117" y="288458"/>
                    </a:cubicBezTo>
                    <a:cubicBezTo>
                      <a:pt x="100089" y="295968"/>
                      <a:pt x="136135" y="295968"/>
                      <a:pt x="147620" y="283952"/>
                    </a:cubicBezTo>
                    <a:cubicBezTo>
                      <a:pt x="159105" y="271937"/>
                      <a:pt x="164582" y="284924"/>
                      <a:pt x="156632" y="293936"/>
                    </a:cubicBezTo>
                    <a:cubicBezTo>
                      <a:pt x="148680" y="302947"/>
                      <a:pt x="152126" y="311428"/>
                      <a:pt x="162109" y="314962"/>
                    </a:cubicBezTo>
                    <a:cubicBezTo>
                      <a:pt x="172092" y="318408"/>
                      <a:pt x="175626" y="319468"/>
                      <a:pt x="171120" y="327419"/>
                    </a:cubicBezTo>
                    <a:cubicBezTo>
                      <a:pt x="166615" y="335459"/>
                      <a:pt x="170590" y="350390"/>
                      <a:pt x="168117" y="357899"/>
                    </a:cubicBezTo>
                    <a:cubicBezTo>
                      <a:pt x="165643" y="365409"/>
                      <a:pt x="134632" y="364437"/>
                      <a:pt x="133572" y="359401"/>
                    </a:cubicBezTo>
                    <a:cubicBezTo>
                      <a:pt x="132601" y="354365"/>
                      <a:pt x="119525" y="357899"/>
                      <a:pt x="123059" y="364879"/>
                    </a:cubicBezTo>
                    <a:cubicBezTo>
                      <a:pt x="126505" y="371947"/>
                      <a:pt x="112015" y="379368"/>
                      <a:pt x="113076" y="385906"/>
                    </a:cubicBezTo>
                    <a:cubicBezTo>
                      <a:pt x="114136" y="392443"/>
                      <a:pt x="132601" y="390853"/>
                      <a:pt x="133042" y="398893"/>
                    </a:cubicBezTo>
                    <a:cubicBezTo>
                      <a:pt x="133572" y="406844"/>
                      <a:pt x="119525" y="416386"/>
                      <a:pt x="100530" y="421863"/>
                    </a:cubicBezTo>
                    <a:cubicBezTo>
                      <a:pt x="81536" y="427341"/>
                      <a:pt x="104506" y="442360"/>
                      <a:pt x="113518" y="435822"/>
                    </a:cubicBezTo>
                    <a:cubicBezTo>
                      <a:pt x="122529" y="429284"/>
                      <a:pt x="120497" y="440328"/>
                      <a:pt x="133572" y="440328"/>
                    </a:cubicBezTo>
                    <a:cubicBezTo>
                      <a:pt x="146560" y="440328"/>
                      <a:pt x="154599" y="450841"/>
                      <a:pt x="169088" y="445364"/>
                    </a:cubicBezTo>
                    <a:cubicBezTo>
                      <a:pt x="183577" y="439886"/>
                      <a:pt x="183136" y="445364"/>
                      <a:pt x="172092" y="453845"/>
                    </a:cubicBezTo>
                    <a:cubicBezTo>
                      <a:pt x="161049" y="462327"/>
                      <a:pt x="144616" y="453403"/>
                      <a:pt x="134545" y="458881"/>
                    </a:cubicBezTo>
                    <a:cubicBezTo>
                      <a:pt x="124561" y="464359"/>
                      <a:pt x="83832" y="502525"/>
                      <a:pt x="91519" y="511890"/>
                    </a:cubicBezTo>
                    <a:cubicBezTo>
                      <a:pt x="96024" y="517367"/>
                      <a:pt x="102033" y="503850"/>
                      <a:pt x="116521" y="497842"/>
                    </a:cubicBezTo>
                    <a:cubicBezTo>
                      <a:pt x="131010" y="491835"/>
                      <a:pt x="133484" y="501818"/>
                      <a:pt x="141524" y="502790"/>
                    </a:cubicBezTo>
                    <a:cubicBezTo>
                      <a:pt x="149475" y="503850"/>
                      <a:pt x="150005" y="486269"/>
                      <a:pt x="156543" y="487771"/>
                    </a:cubicBezTo>
                    <a:cubicBezTo>
                      <a:pt x="163081" y="489273"/>
                      <a:pt x="169088" y="482293"/>
                      <a:pt x="181015" y="484325"/>
                    </a:cubicBezTo>
                    <a:cubicBezTo>
                      <a:pt x="193031" y="486357"/>
                      <a:pt x="201512" y="481851"/>
                      <a:pt x="207519" y="476816"/>
                    </a:cubicBezTo>
                    <a:cubicBezTo>
                      <a:pt x="213528" y="471780"/>
                      <a:pt x="229518" y="486799"/>
                      <a:pt x="234554" y="483353"/>
                    </a:cubicBezTo>
                    <a:cubicBezTo>
                      <a:pt x="239502" y="479819"/>
                      <a:pt x="261589" y="475844"/>
                      <a:pt x="272544" y="476286"/>
                    </a:cubicBezTo>
                    <a:cubicBezTo>
                      <a:pt x="283499" y="476816"/>
                      <a:pt x="312035" y="463828"/>
                      <a:pt x="319545" y="456761"/>
                    </a:cubicBezTo>
                    <a:cubicBezTo>
                      <a:pt x="327054" y="449781"/>
                      <a:pt x="315039" y="448279"/>
                      <a:pt x="305056" y="449781"/>
                    </a:cubicBezTo>
                    <a:cubicBezTo>
                      <a:pt x="295072" y="451283"/>
                      <a:pt x="297016" y="439798"/>
                      <a:pt x="307529" y="429815"/>
                    </a:cubicBezTo>
                    <a:cubicBezTo>
                      <a:pt x="317954" y="419920"/>
                      <a:pt x="334476" y="412322"/>
                      <a:pt x="335447" y="397391"/>
                    </a:cubicBezTo>
                    <a:close/>
                    <a:moveTo>
                      <a:pt x="34888" y="146306"/>
                    </a:moveTo>
                    <a:cubicBezTo>
                      <a:pt x="48405" y="145776"/>
                      <a:pt x="63866" y="122806"/>
                      <a:pt x="57417" y="116268"/>
                    </a:cubicBezTo>
                    <a:cubicBezTo>
                      <a:pt x="50879" y="109819"/>
                      <a:pt x="24816" y="146660"/>
                      <a:pt x="34888" y="146306"/>
                    </a:cubicBezTo>
                    <a:close/>
                    <a:moveTo>
                      <a:pt x="228458" y="37727"/>
                    </a:moveTo>
                    <a:cubicBezTo>
                      <a:pt x="236939" y="29245"/>
                      <a:pt x="246923" y="-3266"/>
                      <a:pt x="233936" y="267"/>
                    </a:cubicBezTo>
                    <a:cubicBezTo>
                      <a:pt x="220948" y="3801"/>
                      <a:pt x="224659" y="41438"/>
                      <a:pt x="228458" y="37727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251">
                <a:extLst>
                  <a:ext uri="{FF2B5EF4-FFF2-40B4-BE49-F238E27FC236}">
                    <a16:creationId xmlns:a16="http://schemas.microsoft.com/office/drawing/2014/main" id="{B6E50FFA-09BD-4B8A-B388-09D6ABE13704}"/>
                  </a:ext>
                </a:extLst>
              </p:cNvPr>
              <p:cNvSpPr/>
              <p:nvPr/>
            </p:nvSpPr>
            <p:spPr>
              <a:xfrm>
                <a:off x="5448684" y="1929823"/>
                <a:ext cx="335472" cy="513168"/>
              </a:xfrm>
              <a:custGeom>
                <a:avLst/>
                <a:gdLst>
                  <a:gd name="connsiteX0" fmla="*/ 61834 w 335472"/>
                  <a:gd name="connsiteY0" fmla="*/ 273351 h 513168"/>
                  <a:gd name="connsiteX1" fmla="*/ 19515 w 335472"/>
                  <a:gd name="connsiteY1" fmla="*/ 280065 h 513168"/>
                  <a:gd name="connsiteX2" fmla="*/ 10328 w 335472"/>
                  <a:gd name="connsiteY2" fmla="*/ 299325 h 513168"/>
                  <a:gd name="connsiteX3" fmla="*/ 2729 w 335472"/>
                  <a:gd name="connsiteY3" fmla="*/ 319026 h 513168"/>
                  <a:gd name="connsiteX4" fmla="*/ 23933 w 335472"/>
                  <a:gd name="connsiteY4" fmla="*/ 323532 h 513168"/>
                  <a:gd name="connsiteX5" fmla="*/ 43546 w 335472"/>
                  <a:gd name="connsiteY5" fmla="*/ 317436 h 513168"/>
                  <a:gd name="connsiteX6" fmla="*/ 54766 w 335472"/>
                  <a:gd name="connsiteY6" fmla="*/ 327596 h 513168"/>
                  <a:gd name="connsiteX7" fmla="*/ 80829 w 335472"/>
                  <a:gd name="connsiteY7" fmla="*/ 311340 h 513168"/>
                  <a:gd name="connsiteX8" fmla="*/ 61834 w 335472"/>
                  <a:gd name="connsiteY8" fmla="*/ 273351 h 513168"/>
                  <a:gd name="connsiteX9" fmla="*/ 335447 w 335472"/>
                  <a:gd name="connsiteY9" fmla="*/ 397391 h 513168"/>
                  <a:gd name="connsiteX10" fmla="*/ 299931 w 335472"/>
                  <a:gd name="connsiteY10" fmla="*/ 379898 h 513168"/>
                  <a:gd name="connsiteX11" fmla="*/ 283410 w 335472"/>
                  <a:gd name="connsiteY11" fmla="*/ 377954 h 513168"/>
                  <a:gd name="connsiteX12" fmla="*/ 282969 w 335472"/>
                  <a:gd name="connsiteY12" fmla="*/ 359401 h 513168"/>
                  <a:gd name="connsiteX13" fmla="*/ 272014 w 335472"/>
                  <a:gd name="connsiteY13" fmla="*/ 340937 h 513168"/>
                  <a:gd name="connsiteX14" fmla="*/ 246481 w 335472"/>
                  <a:gd name="connsiteY14" fmla="*/ 299943 h 513168"/>
                  <a:gd name="connsiteX15" fmla="*/ 223953 w 335472"/>
                  <a:gd name="connsiteY15" fmla="*/ 258950 h 513168"/>
                  <a:gd name="connsiteX16" fmla="*/ 201424 w 335472"/>
                  <a:gd name="connsiteY16" fmla="*/ 241899 h 513168"/>
                  <a:gd name="connsiteX17" fmla="*/ 170855 w 335472"/>
                  <a:gd name="connsiteY17" fmla="*/ 236951 h 513168"/>
                  <a:gd name="connsiteX18" fmla="*/ 182871 w 335472"/>
                  <a:gd name="connsiteY18" fmla="*/ 214953 h 513168"/>
                  <a:gd name="connsiteX19" fmla="*/ 208933 w 335472"/>
                  <a:gd name="connsiteY19" fmla="*/ 155936 h 513168"/>
                  <a:gd name="connsiteX20" fmla="*/ 146383 w 335472"/>
                  <a:gd name="connsiteY20" fmla="*/ 152932 h 513168"/>
                  <a:gd name="connsiteX21" fmla="*/ 134898 w 335472"/>
                  <a:gd name="connsiteY21" fmla="*/ 141889 h 513168"/>
                  <a:gd name="connsiteX22" fmla="*/ 160430 w 335472"/>
                  <a:gd name="connsiteY22" fmla="*/ 113883 h 513168"/>
                  <a:gd name="connsiteX23" fmla="*/ 165466 w 335472"/>
                  <a:gd name="connsiteY23" fmla="*/ 93916 h 513168"/>
                  <a:gd name="connsiteX24" fmla="*/ 150447 w 335472"/>
                  <a:gd name="connsiteY24" fmla="*/ 107433 h 513168"/>
                  <a:gd name="connsiteX25" fmla="*/ 113959 w 335472"/>
                  <a:gd name="connsiteY25" fmla="*/ 107963 h 513168"/>
                  <a:gd name="connsiteX26" fmla="*/ 92933 w 335472"/>
                  <a:gd name="connsiteY26" fmla="*/ 136500 h 513168"/>
                  <a:gd name="connsiteX27" fmla="*/ 77913 w 335472"/>
                  <a:gd name="connsiteY27" fmla="*/ 159470 h 513168"/>
                  <a:gd name="connsiteX28" fmla="*/ 69432 w 335472"/>
                  <a:gd name="connsiteY28" fmla="*/ 168923 h 513168"/>
                  <a:gd name="connsiteX29" fmla="*/ 48935 w 335472"/>
                  <a:gd name="connsiteY29" fmla="*/ 161414 h 513168"/>
                  <a:gd name="connsiteX30" fmla="*/ 73407 w 335472"/>
                  <a:gd name="connsiteY30" fmla="*/ 181469 h 513168"/>
                  <a:gd name="connsiteX31" fmla="*/ 60951 w 335472"/>
                  <a:gd name="connsiteY31" fmla="*/ 206383 h 513168"/>
                  <a:gd name="connsiteX32" fmla="*/ 78973 w 335472"/>
                  <a:gd name="connsiteY32" fmla="*/ 224406 h 513168"/>
                  <a:gd name="connsiteX33" fmla="*/ 50967 w 335472"/>
                  <a:gd name="connsiteY33" fmla="*/ 245433 h 513168"/>
                  <a:gd name="connsiteX34" fmla="*/ 74998 w 335472"/>
                  <a:gd name="connsiteY34" fmla="*/ 236951 h 513168"/>
                  <a:gd name="connsiteX35" fmla="*/ 89045 w 335472"/>
                  <a:gd name="connsiteY35" fmla="*/ 257448 h 513168"/>
                  <a:gd name="connsiteX36" fmla="*/ 108570 w 335472"/>
                  <a:gd name="connsiteY36" fmla="*/ 230944 h 513168"/>
                  <a:gd name="connsiteX37" fmla="*/ 111132 w 335472"/>
                  <a:gd name="connsiteY37" fmla="*/ 254444 h 513168"/>
                  <a:gd name="connsiteX38" fmla="*/ 99117 w 335472"/>
                  <a:gd name="connsiteY38" fmla="*/ 288458 h 513168"/>
                  <a:gd name="connsiteX39" fmla="*/ 147620 w 335472"/>
                  <a:gd name="connsiteY39" fmla="*/ 283952 h 513168"/>
                  <a:gd name="connsiteX40" fmla="*/ 156632 w 335472"/>
                  <a:gd name="connsiteY40" fmla="*/ 293936 h 513168"/>
                  <a:gd name="connsiteX41" fmla="*/ 162109 w 335472"/>
                  <a:gd name="connsiteY41" fmla="*/ 314962 h 513168"/>
                  <a:gd name="connsiteX42" fmla="*/ 171120 w 335472"/>
                  <a:gd name="connsiteY42" fmla="*/ 327419 h 513168"/>
                  <a:gd name="connsiteX43" fmla="*/ 168117 w 335472"/>
                  <a:gd name="connsiteY43" fmla="*/ 357899 h 513168"/>
                  <a:gd name="connsiteX44" fmla="*/ 133572 w 335472"/>
                  <a:gd name="connsiteY44" fmla="*/ 359401 h 513168"/>
                  <a:gd name="connsiteX45" fmla="*/ 123059 w 335472"/>
                  <a:gd name="connsiteY45" fmla="*/ 364879 h 513168"/>
                  <a:gd name="connsiteX46" fmla="*/ 113076 w 335472"/>
                  <a:gd name="connsiteY46" fmla="*/ 385906 h 513168"/>
                  <a:gd name="connsiteX47" fmla="*/ 133042 w 335472"/>
                  <a:gd name="connsiteY47" fmla="*/ 398893 h 513168"/>
                  <a:gd name="connsiteX48" fmla="*/ 100530 w 335472"/>
                  <a:gd name="connsiteY48" fmla="*/ 421863 h 513168"/>
                  <a:gd name="connsiteX49" fmla="*/ 113518 w 335472"/>
                  <a:gd name="connsiteY49" fmla="*/ 435822 h 513168"/>
                  <a:gd name="connsiteX50" fmla="*/ 133572 w 335472"/>
                  <a:gd name="connsiteY50" fmla="*/ 440328 h 513168"/>
                  <a:gd name="connsiteX51" fmla="*/ 169088 w 335472"/>
                  <a:gd name="connsiteY51" fmla="*/ 445364 h 513168"/>
                  <a:gd name="connsiteX52" fmla="*/ 172092 w 335472"/>
                  <a:gd name="connsiteY52" fmla="*/ 453845 h 513168"/>
                  <a:gd name="connsiteX53" fmla="*/ 134545 w 335472"/>
                  <a:gd name="connsiteY53" fmla="*/ 458881 h 513168"/>
                  <a:gd name="connsiteX54" fmla="*/ 91519 w 335472"/>
                  <a:gd name="connsiteY54" fmla="*/ 511890 h 513168"/>
                  <a:gd name="connsiteX55" fmla="*/ 116521 w 335472"/>
                  <a:gd name="connsiteY55" fmla="*/ 497842 h 513168"/>
                  <a:gd name="connsiteX56" fmla="*/ 141524 w 335472"/>
                  <a:gd name="connsiteY56" fmla="*/ 502790 h 513168"/>
                  <a:gd name="connsiteX57" fmla="*/ 156543 w 335472"/>
                  <a:gd name="connsiteY57" fmla="*/ 487771 h 513168"/>
                  <a:gd name="connsiteX58" fmla="*/ 181015 w 335472"/>
                  <a:gd name="connsiteY58" fmla="*/ 484325 h 513168"/>
                  <a:gd name="connsiteX59" fmla="*/ 207519 w 335472"/>
                  <a:gd name="connsiteY59" fmla="*/ 476816 h 513168"/>
                  <a:gd name="connsiteX60" fmla="*/ 234554 w 335472"/>
                  <a:gd name="connsiteY60" fmla="*/ 483353 h 513168"/>
                  <a:gd name="connsiteX61" fmla="*/ 272544 w 335472"/>
                  <a:gd name="connsiteY61" fmla="*/ 476286 h 513168"/>
                  <a:gd name="connsiteX62" fmla="*/ 319545 w 335472"/>
                  <a:gd name="connsiteY62" fmla="*/ 456761 h 513168"/>
                  <a:gd name="connsiteX63" fmla="*/ 305056 w 335472"/>
                  <a:gd name="connsiteY63" fmla="*/ 449781 h 513168"/>
                  <a:gd name="connsiteX64" fmla="*/ 307529 w 335472"/>
                  <a:gd name="connsiteY64" fmla="*/ 429815 h 513168"/>
                  <a:gd name="connsiteX65" fmla="*/ 335447 w 335472"/>
                  <a:gd name="connsiteY65" fmla="*/ 397391 h 513168"/>
                  <a:gd name="connsiteX66" fmla="*/ 34888 w 335472"/>
                  <a:gd name="connsiteY66" fmla="*/ 146306 h 513168"/>
                  <a:gd name="connsiteX67" fmla="*/ 57417 w 335472"/>
                  <a:gd name="connsiteY67" fmla="*/ 116268 h 513168"/>
                  <a:gd name="connsiteX68" fmla="*/ 34888 w 335472"/>
                  <a:gd name="connsiteY68" fmla="*/ 146306 h 513168"/>
                  <a:gd name="connsiteX69" fmla="*/ 228458 w 335472"/>
                  <a:gd name="connsiteY69" fmla="*/ 37727 h 513168"/>
                  <a:gd name="connsiteX70" fmla="*/ 233936 w 335472"/>
                  <a:gd name="connsiteY70" fmla="*/ 267 h 513168"/>
                  <a:gd name="connsiteX71" fmla="*/ 228458 w 335472"/>
                  <a:gd name="connsiteY71" fmla="*/ 37727 h 51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5472" h="513168">
                    <a:moveTo>
                      <a:pt x="61834" y="273351"/>
                    </a:moveTo>
                    <a:cubicBezTo>
                      <a:pt x="49200" y="261159"/>
                      <a:pt x="32856" y="280330"/>
                      <a:pt x="19515" y="280065"/>
                    </a:cubicBezTo>
                    <a:cubicBezTo>
                      <a:pt x="17307" y="289783"/>
                      <a:pt x="13861" y="296851"/>
                      <a:pt x="10328" y="299325"/>
                    </a:cubicBezTo>
                    <a:cubicBezTo>
                      <a:pt x="5026" y="303124"/>
                      <a:pt x="-4780" y="317436"/>
                      <a:pt x="2729" y="319026"/>
                    </a:cubicBezTo>
                    <a:cubicBezTo>
                      <a:pt x="10328" y="320528"/>
                      <a:pt x="22343" y="332632"/>
                      <a:pt x="23933" y="323532"/>
                    </a:cubicBezTo>
                    <a:cubicBezTo>
                      <a:pt x="25435" y="314432"/>
                      <a:pt x="30736" y="302329"/>
                      <a:pt x="43546" y="317436"/>
                    </a:cubicBezTo>
                    <a:cubicBezTo>
                      <a:pt x="46550" y="321058"/>
                      <a:pt x="50526" y="324504"/>
                      <a:pt x="54766" y="327596"/>
                    </a:cubicBezTo>
                    <a:cubicBezTo>
                      <a:pt x="56798" y="320705"/>
                      <a:pt x="72613" y="319556"/>
                      <a:pt x="80829" y="311340"/>
                    </a:cubicBezTo>
                    <a:cubicBezTo>
                      <a:pt x="90812" y="301357"/>
                      <a:pt x="75881" y="286868"/>
                      <a:pt x="61834" y="273351"/>
                    </a:cubicBezTo>
                    <a:close/>
                    <a:moveTo>
                      <a:pt x="335447" y="397391"/>
                    </a:moveTo>
                    <a:cubicBezTo>
                      <a:pt x="336508" y="382372"/>
                      <a:pt x="303466" y="371947"/>
                      <a:pt x="299931" y="379898"/>
                    </a:cubicBezTo>
                    <a:cubicBezTo>
                      <a:pt x="296398" y="387938"/>
                      <a:pt x="288976" y="386966"/>
                      <a:pt x="283410" y="377954"/>
                    </a:cubicBezTo>
                    <a:cubicBezTo>
                      <a:pt x="277933" y="368943"/>
                      <a:pt x="288446" y="360462"/>
                      <a:pt x="282969" y="359401"/>
                    </a:cubicBezTo>
                    <a:cubicBezTo>
                      <a:pt x="277403" y="358430"/>
                      <a:pt x="270424" y="345884"/>
                      <a:pt x="272014" y="340937"/>
                    </a:cubicBezTo>
                    <a:cubicBezTo>
                      <a:pt x="273516" y="335989"/>
                      <a:pt x="263532" y="303919"/>
                      <a:pt x="246481" y="299943"/>
                    </a:cubicBezTo>
                    <a:cubicBezTo>
                      <a:pt x="229518" y="295968"/>
                      <a:pt x="226956" y="271937"/>
                      <a:pt x="223953" y="258950"/>
                    </a:cubicBezTo>
                    <a:cubicBezTo>
                      <a:pt x="220948" y="245963"/>
                      <a:pt x="209905" y="252942"/>
                      <a:pt x="201424" y="241899"/>
                    </a:cubicBezTo>
                    <a:cubicBezTo>
                      <a:pt x="192942" y="230855"/>
                      <a:pt x="178365" y="236421"/>
                      <a:pt x="170855" y="236951"/>
                    </a:cubicBezTo>
                    <a:cubicBezTo>
                      <a:pt x="163345" y="237481"/>
                      <a:pt x="170855" y="222904"/>
                      <a:pt x="182871" y="214953"/>
                    </a:cubicBezTo>
                    <a:cubicBezTo>
                      <a:pt x="194886" y="206913"/>
                      <a:pt x="208933" y="164418"/>
                      <a:pt x="208933" y="155936"/>
                    </a:cubicBezTo>
                    <a:cubicBezTo>
                      <a:pt x="208933" y="147455"/>
                      <a:pt x="156455" y="147897"/>
                      <a:pt x="146383" y="152932"/>
                    </a:cubicBezTo>
                    <a:cubicBezTo>
                      <a:pt x="136400" y="157968"/>
                      <a:pt x="126416" y="145423"/>
                      <a:pt x="134898" y="141889"/>
                    </a:cubicBezTo>
                    <a:cubicBezTo>
                      <a:pt x="143379" y="138443"/>
                      <a:pt x="161402" y="120862"/>
                      <a:pt x="160430" y="113883"/>
                    </a:cubicBezTo>
                    <a:cubicBezTo>
                      <a:pt x="159459" y="106903"/>
                      <a:pt x="172976" y="100365"/>
                      <a:pt x="165466" y="93916"/>
                    </a:cubicBezTo>
                    <a:cubicBezTo>
                      <a:pt x="157956" y="87467"/>
                      <a:pt x="156985" y="102397"/>
                      <a:pt x="150447" y="107433"/>
                    </a:cubicBezTo>
                    <a:cubicBezTo>
                      <a:pt x="143998" y="112469"/>
                      <a:pt x="129420" y="110967"/>
                      <a:pt x="113959" y="107963"/>
                    </a:cubicBezTo>
                    <a:cubicBezTo>
                      <a:pt x="98498" y="104960"/>
                      <a:pt x="92491" y="126958"/>
                      <a:pt x="92933" y="136500"/>
                    </a:cubicBezTo>
                    <a:cubicBezTo>
                      <a:pt x="93463" y="146041"/>
                      <a:pt x="74910" y="151519"/>
                      <a:pt x="77913" y="159470"/>
                    </a:cubicBezTo>
                    <a:cubicBezTo>
                      <a:pt x="80917" y="167510"/>
                      <a:pt x="74468" y="173429"/>
                      <a:pt x="69432" y="168923"/>
                    </a:cubicBezTo>
                    <a:cubicBezTo>
                      <a:pt x="64396" y="164418"/>
                      <a:pt x="58919" y="153462"/>
                      <a:pt x="48935" y="161414"/>
                    </a:cubicBezTo>
                    <a:cubicBezTo>
                      <a:pt x="38952" y="169454"/>
                      <a:pt x="60421" y="179967"/>
                      <a:pt x="73407" y="181469"/>
                    </a:cubicBezTo>
                    <a:cubicBezTo>
                      <a:pt x="86395" y="182971"/>
                      <a:pt x="63424" y="192424"/>
                      <a:pt x="60951" y="206383"/>
                    </a:cubicBezTo>
                    <a:cubicBezTo>
                      <a:pt x="58477" y="220430"/>
                      <a:pt x="77913" y="214423"/>
                      <a:pt x="78973" y="224406"/>
                    </a:cubicBezTo>
                    <a:cubicBezTo>
                      <a:pt x="80034" y="234389"/>
                      <a:pt x="50967" y="235891"/>
                      <a:pt x="50967" y="245433"/>
                    </a:cubicBezTo>
                    <a:cubicBezTo>
                      <a:pt x="50967" y="254974"/>
                      <a:pt x="67488" y="240927"/>
                      <a:pt x="74998" y="236951"/>
                    </a:cubicBezTo>
                    <a:cubicBezTo>
                      <a:pt x="82508" y="232976"/>
                      <a:pt x="71022" y="260452"/>
                      <a:pt x="89045" y="257448"/>
                    </a:cubicBezTo>
                    <a:cubicBezTo>
                      <a:pt x="107068" y="254444"/>
                      <a:pt x="102033" y="229972"/>
                      <a:pt x="108570" y="230944"/>
                    </a:cubicBezTo>
                    <a:cubicBezTo>
                      <a:pt x="115108" y="231915"/>
                      <a:pt x="105566" y="243931"/>
                      <a:pt x="111132" y="254444"/>
                    </a:cubicBezTo>
                    <a:cubicBezTo>
                      <a:pt x="116610" y="264958"/>
                      <a:pt x="98145" y="280948"/>
                      <a:pt x="99117" y="288458"/>
                    </a:cubicBezTo>
                    <a:cubicBezTo>
                      <a:pt x="100089" y="295968"/>
                      <a:pt x="136135" y="295968"/>
                      <a:pt x="147620" y="283952"/>
                    </a:cubicBezTo>
                    <a:cubicBezTo>
                      <a:pt x="159105" y="271937"/>
                      <a:pt x="164582" y="284924"/>
                      <a:pt x="156632" y="293936"/>
                    </a:cubicBezTo>
                    <a:cubicBezTo>
                      <a:pt x="148680" y="302947"/>
                      <a:pt x="152126" y="311428"/>
                      <a:pt x="162109" y="314962"/>
                    </a:cubicBezTo>
                    <a:cubicBezTo>
                      <a:pt x="172092" y="318408"/>
                      <a:pt x="175626" y="319468"/>
                      <a:pt x="171120" y="327419"/>
                    </a:cubicBezTo>
                    <a:cubicBezTo>
                      <a:pt x="166615" y="335459"/>
                      <a:pt x="170590" y="350390"/>
                      <a:pt x="168117" y="357899"/>
                    </a:cubicBezTo>
                    <a:cubicBezTo>
                      <a:pt x="165643" y="365409"/>
                      <a:pt x="134632" y="364437"/>
                      <a:pt x="133572" y="359401"/>
                    </a:cubicBezTo>
                    <a:cubicBezTo>
                      <a:pt x="132601" y="354365"/>
                      <a:pt x="119525" y="357899"/>
                      <a:pt x="123059" y="364879"/>
                    </a:cubicBezTo>
                    <a:cubicBezTo>
                      <a:pt x="126505" y="371947"/>
                      <a:pt x="112015" y="379368"/>
                      <a:pt x="113076" y="385906"/>
                    </a:cubicBezTo>
                    <a:cubicBezTo>
                      <a:pt x="114136" y="392443"/>
                      <a:pt x="132601" y="390853"/>
                      <a:pt x="133042" y="398893"/>
                    </a:cubicBezTo>
                    <a:cubicBezTo>
                      <a:pt x="133572" y="406844"/>
                      <a:pt x="119525" y="416386"/>
                      <a:pt x="100530" y="421863"/>
                    </a:cubicBezTo>
                    <a:cubicBezTo>
                      <a:pt x="81536" y="427341"/>
                      <a:pt x="104506" y="442360"/>
                      <a:pt x="113518" y="435822"/>
                    </a:cubicBezTo>
                    <a:cubicBezTo>
                      <a:pt x="122529" y="429284"/>
                      <a:pt x="120497" y="440328"/>
                      <a:pt x="133572" y="440328"/>
                    </a:cubicBezTo>
                    <a:cubicBezTo>
                      <a:pt x="146560" y="440328"/>
                      <a:pt x="154599" y="450841"/>
                      <a:pt x="169088" y="445364"/>
                    </a:cubicBezTo>
                    <a:cubicBezTo>
                      <a:pt x="183577" y="439886"/>
                      <a:pt x="183136" y="445364"/>
                      <a:pt x="172092" y="453845"/>
                    </a:cubicBezTo>
                    <a:cubicBezTo>
                      <a:pt x="161049" y="462327"/>
                      <a:pt x="144616" y="453403"/>
                      <a:pt x="134545" y="458881"/>
                    </a:cubicBezTo>
                    <a:cubicBezTo>
                      <a:pt x="124561" y="464359"/>
                      <a:pt x="83832" y="502525"/>
                      <a:pt x="91519" y="511890"/>
                    </a:cubicBezTo>
                    <a:cubicBezTo>
                      <a:pt x="96024" y="517367"/>
                      <a:pt x="102033" y="503850"/>
                      <a:pt x="116521" y="497842"/>
                    </a:cubicBezTo>
                    <a:cubicBezTo>
                      <a:pt x="131010" y="491835"/>
                      <a:pt x="133484" y="501818"/>
                      <a:pt x="141524" y="502790"/>
                    </a:cubicBezTo>
                    <a:cubicBezTo>
                      <a:pt x="149475" y="503850"/>
                      <a:pt x="150005" y="486269"/>
                      <a:pt x="156543" y="487771"/>
                    </a:cubicBezTo>
                    <a:cubicBezTo>
                      <a:pt x="163081" y="489273"/>
                      <a:pt x="169088" y="482293"/>
                      <a:pt x="181015" y="484325"/>
                    </a:cubicBezTo>
                    <a:cubicBezTo>
                      <a:pt x="193031" y="486357"/>
                      <a:pt x="201512" y="481851"/>
                      <a:pt x="207519" y="476816"/>
                    </a:cubicBezTo>
                    <a:cubicBezTo>
                      <a:pt x="213528" y="471780"/>
                      <a:pt x="229518" y="486799"/>
                      <a:pt x="234554" y="483353"/>
                    </a:cubicBezTo>
                    <a:cubicBezTo>
                      <a:pt x="239502" y="479819"/>
                      <a:pt x="261589" y="475844"/>
                      <a:pt x="272544" y="476286"/>
                    </a:cubicBezTo>
                    <a:cubicBezTo>
                      <a:pt x="283499" y="476816"/>
                      <a:pt x="312035" y="463828"/>
                      <a:pt x="319545" y="456761"/>
                    </a:cubicBezTo>
                    <a:cubicBezTo>
                      <a:pt x="327054" y="449781"/>
                      <a:pt x="315039" y="448279"/>
                      <a:pt x="305056" y="449781"/>
                    </a:cubicBezTo>
                    <a:cubicBezTo>
                      <a:pt x="295072" y="451283"/>
                      <a:pt x="297016" y="439798"/>
                      <a:pt x="307529" y="429815"/>
                    </a:cubicBezTo>
                    <a:cubicBezTo>
                      <a:pt x="317954" y="419920"/>
                      <a:pt x="334476" y="412322"/>
                      <a:pt x="335447" y="397391"/>
                    </a:cubicBezTo>
                    <a:close/>
                    <a:moveTo>
                      <a:pt x="34888" y="146306"/>
                    </a:moveTo>
                    <a:cubicBezTo>
                      <a:pt x="48405" y="145776"/>
                      <a:pt x="63866" y="122806"/>
                      <a:pt x="57417" y="116268"/>
                    </a:cubicBezTo>
                    <a:cubicBezTo>
                      <a:pt x="50879" y="109819"/>
                      <a:pt x="24816" y="146660"/>
                      <a:pt x="34888" y="146306"/>
                    </a:cubicBezTo>
                    <a:close/>
                    <a:moveTo>
                      <a:pt x="228458" y="37727"/>
                    </a:moveTo>
                    <a:cubicBezTo>
                      <a:pt x="236939" y="29245"/>
                      <a:pt x="246923" y="-3266"/>
                      <a:pt x="233936" y="267"/>
                    </a:cubicBezTo>
                    <a:cubicBezTo>
                      <a:pt x="220948" y="3801"/>
                      <a:pt x="224659" y="41438"/>
                      <a:pt x="228458" y="37727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9" name="Freeform: Shape 204">
              <a:extLst>
                <a:ext uri="{FF2B5EF4-FFF2-40B4-BE49-F238E27FC236}">
                  <a16:creationId xmlns:a16="http://schemas.microsoft.com/office/drawing/2014/main" id="{DBF155AC-E602-4A5E-8E32-980F53D1F8FF}"/>
                </a:ext>
              </a:extLst>
            </p:cNvPr>
            <p:cNvSpPr/>
            <p:nvPr/>
          </p:nvSpPr>
          <p:spPr>
            <a:xfrm>
              <a:off x="5996799" y="2080135"/>
              <a:ext cx="156428" cy="149664"/>
            </a:xfrm>
            <a:custGeom>
              <a:avLst/>
              <a:gdLst>
                <a:gd name="connsiteX0" fmla="*/ 79941 w 156428"/>
                <a:gd name="connsiteY0" fmla="*/ 54481 h 149664"/>
                <a:gd name="connsiteX1" fmla="*/ 78881 w 156428"/>
                <a:gd name="connsiteY1" fmla="*/ 30981 h 149664"/>
                <a:gd name="connsiteX2" fmla="*/ 82414 w 156428"/>
                <a:gd name="connsiteY2" fmla="*/ 1914 h 149664"/>
                <a:gd name="connsiteX3" fmla="*/ 57942 w 156428"/>
                <a:gd name="connsiteY3" fmla="*/ 15431 h 149664"/>
                <a:gd name="connsiteX4" fmla="*/ 37976 w 156428"/>
                <a:gd name="connsiteY4" fmla="*/ 25945 h 149664"/>
                <a:gd name="connsiteX5" fmla="*/ 39477 w 156428"/>
                <a:gd name="connsiteY5" fmla="*/ 40964 h 149664"/>
                <a:gd name="connsiteX6" fmla="*/ 19953 w 156428"/>
                <a:gd name="connsiteY6" fmla="*/ 30981 h 149664"/>
                <a:gd name="connsiteX7" fmla="*/ 2990 w 156428"/>
                <a:gd name="connsiteY7" fmla="*/ 55453 h 149664"/>
                <a:gd name="connsiteX8" fmla="*/ 2990 w 156428"/>
                <a:gd name="connsiteY8" fmla="*/ 93973 h 149664"/>
                <a:gd name="connsiteX9" fmla="*/ 15977 w 156428"/>
                <a:gd name="connsiteY9" fmla="*/ 123481 h 149664"/>
                <a:gd name="connsiteX10" fmla="*/ 21101 w 156428"/>
                <a:gd name="connsiteY10" fmla="*/ 138412 h 149664"/>
                <a:gd name="connsiteX11" fmla="*/ 52023 w 156428"/>
                <a:gd name="connsiteY11" fmla="*/ 141415 h 149664"/>
                <a:gd name="connsiteX12" fmla="*/ 64568 w 156428"/>
                <a:gd name="connsiteY12" fmla="*/ 141150 h 149664"/>
                <a:gd name="connsiteX13" fmla="*/ 51051 w 156428"/>
                <a:gd name="connsiteY13" fmla="*/ 122951 h 149664"/>
                <a:gd name="connsiteX14" fmla="*/ 68544 w 156428"/>
                <a:gd name="connsiteY14" fmla="*/ 126396 h 149664"/>
                <a:gd name="connsiteX15" fmla="*/ 92575 w 156428"/>
                <a:gd name="connsiteY15" fmla="*/ 125954 h 149664"/>
                <a:gd name="connsiteX16" fmla="*/ 80559 w 156428"/>
                <a:gd name="connsiteY16" fmla="*/ 104928 h 149664"/>
                <a:gd name="connsiteX17" fmla="*/ 65010 w 156428"/>
                <a:gd name="connsiteY17" fmla="*/ 102896 h 149664"/>
                <a:gd name="connsiteX18" fmla="*/ 74552 w 156428"/>
                <a:gd name="connsiteY18" fmla="*/ 81869 h 149664"/>
                <a:gd name="connsiteX19" fmla="*/ 96020 w 156428"/>
                <a:gd name="connsiteY19" fmla="*/ 70384 h 149664"/>
                <a:gd name="connsiteX20" fmla="*/ 79941 w 156428"/>
                <a:gd name="connsiteY20" fmla="*/ 54481 h 149664"/>
                <a:gd name="connsiteX21" fmla="*/ 155478 w 156428"/>
                <a:gd name="connsiteY21" fmla="*/ 85049 h 149664"/>
                <a:gd name="connsiteX22" fmla="*/ 143993 w 156428"/>
                <a:gd name="connsiteY22" fmla="*/ 93089 h 149664"/>
                <a:gd name="connsiteX23" fmla="*/ 132508 w 156428"/>
                <a:gd name="connsiteY23" fmla="*/ 85049 h 149664"/>
                <a:gd name="connsiteX24" fmla="*/ 110509 w 156428"/>
                <a:gd name="connsiteY24" fmla="*/ 94503 h 149664"/>
                <a:gd name="connsiteX25" fmla="*/ 123496 w 156428"/>
                <a:gd name="connsiteY25" fmla="*/ 125513 h 149664"/>
                <a:gd name="connsiteX26" fmla="*/ 114043 w 156428"/>
                <a:gd name="connsiteY26" fmla="*/ 134524 h 149664"/>
                <a:gd name="connsiteX27" fmla="*/ 123055 w 156428"/>
                <a:gd name="connsiteY27" fmla="*/ 149543 h 149664"/>
                <a:gd name="connsiteX28" fmla="*/ 147527 w 156428"/>
                <a:gd name="connsiteY28" fmla="*/ 121537 h 149664"/>
                <a:gd name="connsiteX29" fmla="*/ 155478 w 156428"/>
                <a:gd name="connsiteY29" fmla="*/ 85049 h 14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6428" h="149664">
                  <a:moveTo>
                    <a:pt x="79941" y="54481"/>
                  </a:moveTo>
                  <a:cubicBezTo>
                    <a:pt x="74905" y="52007"/>
                    <a:pt x="72962" y="35928"/>
                    <a:pt x="78881" y="30981"/>
                  </a:cubicBezTo>
                  <a:cubicBezTo>
                    <a:pt x="84888" y="25945"/>
                    <a:pt x="87450" y="6950"/>
                    <a:pt x="82414" y="1914"/>
                  </a:cubicBezTo>
                  <a:cubicBezTo>
                    <a:pt x="77467" y="-3122"/>
                    <a:pt x="59356" y="1914"/>
                    <a:pt x="57942" y="15431"/>
                  </a:cubicBezTo>
                  <a:cubicBezTo>
                    <a:pt x="56440" y="28949"/>
                    <a:pt x="41951" y="22941"/>
                    <a:pt x="37976" y="25945"/>
                  </a:cubicBezTo>
                  <a:cubicBezTo>
                    <a:pt x="34000" y="28949"/>
                    <a:pt x="45927" y="34956"/>
                    <a:pt x="39477" y="40964"/>
                  </a:cubicBezTo>
                  <a:cubicBezTo>
                    <a:pt x="33028" y="46971"/>
                    <a:pt x="30466" y="31952"/>
                    <a:pt x="19953" y="30981"/>
                  </a:cubicBezTo>
                  <a:cubicBezTo>
                    <a:pt x="9439" y="29920"/>
                    <a:pt x="8467" y="46971"/>
                    <a:pt x="2990" y="55453"/>
                  </a:cubicBezTo>
                  <a:cubicBezTo>
                    <a:pt x="-2576" y="63934"/>
                    <a:pt x="958" y="81957"/>
                    <a:pt x="2990" y="93973"/>
                  </a:cubicBezTo>
                  <a:cubicBezTo>
                    <a:pt x="4934" y="105988"/>
                    <a:pt x="19511" y="113497"/>
                    <a:pt x="15977" y="123481"/>
                  </a:cubicBezTo>
                  <a:cubicBezTo>
                    <a:pt x="14387" y="128163"/>
                    <a:pt x="17656" y="133376"/>
                    <a:pt x="21101" y="138412"/>
                  </a:cubicBezTo>
                  <a:cubicBezTo>
                    <a:pt x="34442" y="138677"/>
                    <a:pt x="46634" y="139648"/>
                    <a:pt x="52023" y="141415"/>
                  </a:cubicBezTo>
                  <a:cubicBezTo>
                    <a:pt x="54143" y="142122"/>
                    <a:pt x="58649" y="141945"/>
                    <a:pt x="64568" y="141150"/>
                  </a:cubicBezTo>
                  <a:cubicBezTo>
                    <a:pt x="60151" y="133994"/>
                    <a:pt x="50256" y="128163"/>
                    <a:pt x="51051" y="122951"/>
                  </a:cubicBezTo>
                  <a:cubicBezTo>
                    <a:pt x="52023" y="115971"/>
                    <a:pt x="61564" y="120388"/>
                    <a:pt x="68544" y="126396"/>
                  </a:cubicBezTo>
                  <a:cubicBezTo>
                    <a:pt x="75523" y="132404"/>
                    <a:pt x="91073" y="133376"/>
                    <a:pt x="92575" y="125954"/>
                  </a:cubicBezTo>
                  <a:cubicBezTo>
                    <a:pt x="93458" y="121360"/>
                    <a:pt x="90101" y="99980"/>
                    <a:pt x="80559" y="104928"/>
                  </a:cubicBezTo>
                  <a:cubicBezTo>
                    <a:pt x="71018" y="109964"/>
                    <a:pt x="68544" y="107931"/>
                    <a:pt x="65010" y="102896"/>
                  </a:cubicBezTo>
                  <a:cubicBezTo>
                    <a:pt x="61476" y="97860"/>
                    <a:pt x="71989" y="89909"/>
                    <a:pt x="74552" y="81869"/>
                  </a:cubicBezTo>
                  <a:cubicBezTo>
                    <a:pt x="77025" y="73829"/>
                    <a:pt x="93546" y="76833"/>
                    <a:pt x="96020" y="70384"/>
                  </a:cubicBezTo>
                  <a:cubicBezTo>
                    <a:pt x="98405" y="64023"/>
                    <a:pt x="84888" y="57043"/>
                    <a:pt x="79941" y="54481"/>
                  </a:cubicBezTo>
                  <a:close/>
                  <a:moveTo>
                    <a:pt x="155478" y="85049"/>
                  </a:moveTo>
                  <a:cubicBezTo>
                    <a:pt x="151502" y="82576"/>
                    <a:pt x="148499" y="92029"/>
                    <a:pt x="143993" y="93089"/>
                  </a:cubicBezTo>
                  <a:cubicBezTo>
                    <a:pt x="139487" y="94061"/>
                    <a:pt x="134540" y="74094"/>
                    <a:pt x="132508" y="85049"/>
                  </a:cubicBezTo>
                  <a:cubicBezTo>
                    <a:pt x="130476" y="96093"/>
                    <a:pt x="120492" y="80544"/>
                    <a:pt x="110509" y="94503"/>
                  </a:cubicBezTo>
                  <a:cubicBezTo>
                    <a:pt x="100526" y="108550"/>
                    <a:pt x="116517" y="121007"/>
                    <a:pt x="123496" y="125513"/>
                  </a:cubicBezTo>
                  <a:cubicBezTo>
                    <a:pt x="130476" y="130018"/>
                    <a:pt x="122966" y="136468"/>
                    <a:pt x="114043" y="134524"/>
                  </a:cubicBezTo>
                  <a:cubicBezTo>
                    <a:pt x="105031" y="132492"/>
                    <a:pt x="110509" y="147511"/>
                    <a:pt x="123055" y="149543"/>
                  </a:cubicBezTo>
                  <a:cubicBezTo>
                    <a:pt x="135511" y="151575"/>
                    <a:pt x="149029" y="127545"/>
                    <a:pt x="147527" y="121537"/>
                  </a:cubicBezTo>
                  <a:cubicBezTo>
                    <a:pt x="145936" y="115529"/>
                    <a:pt x="160161" y="87965"/>
                    <a:pt x="155478" y="8504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205">
              <a:extLst>
                <a:ext uri="{FF2B5EF4-FFF2-40B4-BE49-F238E27FC236}">
                  <a16:creationId xmlns:a16="http://schemas.microsoft.com/office/drawing/2014/main" id="{EFCE825C-ECE7-4549-9074-264F5563D5C8}"/>
                </a:ext>
              </a:extLst>
            </p:cNvPr>
            <p:cNvSpPr/>
            <p:nvPr/>
          </p:nvSpPr>
          <p:spPr>
            <a:xfrm>
              <a:off x="6104970" y="1464294"/>
              <a:ext cx="421725" cy="729946"/>
            </a:xfrm>
            <a:custGeom>
              <a:avLst/>
              <a:gdLst>
                <a:gd name="connsiteX0" fmla="*/ 417397 w 421725"/>
                <a:gd name="connsiteY0" fmla="*/ 168859 h 729946"/>
                <a:gd name="connsiteX1" fmla="*/ 410947 w 421725"/>
                <a:gd name="connsiteY1" fmla="*/ 151190 h 729946"/>
                <a:gd name="connsiteX2" fmla="*/ 412538 w 421725"/>
                <a:gd name="connsiteY2" fmla="*/ 122300 h 729946"/>
                <a:gd name="connsiteX3" fmla="*/ 404498 w 421725"/>
                <a:gd name="connsiteY3" fmla="*/ 91732 h 729946"/>
                <a:gd name="connsiteX4" fmla="*/ 402908 w 421725"/>
                <a:gd name="connsiteY4" fmla="*/ 59573 h 729946"/>
                <a:gd name="connsiteX5" fmla="*/ 354669 w 421725"/>
                <a:gd name="connsiteY5" fmla="*/ 30683 h 729946"/>
                <a:gd name="connsiteX6" fmla="*/ 314471 w 421725"/>
                <a:gd name="connsiteY6" fmla="*/ 1793 h 729946"/>
                <a:gd name="connsiteX7" fmla="*/ 295211 w 421725"/>
                <a:gd name="connsiteY7" fmla="*/ 27503 h 729946"/>
                <a:gd name="connsiteX8" fmla="*/ 272683 w 421725"/>
                <a:gd name="connsiteY8" fmla="*/ 33864 h 729946"/>
                <a:gd name="connsiteX9" fmla="*/ 237344 w 421725"/>
                <a:gd name="connsiteY9" fmla="*/ 27503 h 729946"/>
                <a:gd name="connsiteX10" fmla="*/ 229304 w 421725"/>
                <a:gd name="connsiteY10" fmla="*/ 51622 h 729946"/>
                <a:gd name="connsiteX11" fmla="*/ 203595 w 421725"/>
                <a:gd name="connsiteY11" fmla="*/ 61252 h 729946"/>
                <a:gd name="connsiteX12" fmla="*/ 177886 w 421725"/>
                <a:gd name="connsiteY12" fmla="*/ 80511 h 729946"/>
                <a:gd name="connsiteX13" fmla="*/ 168256 w 421725"/>
                <a:gd name="connsiteY13" fmla="*/ 104630 h 729946"/>
                <a:gd name="connsiteX14" fmla="*/ 160216 w 421725"/>
                <a:gd name="connsiteY14" fmla="*/ 122300 h 729946"/>
                <a:gd name="connsiteX15" fmla="*/ 142547 w 421725"/>
                <a:gd name="connsiteY15" fmla="*/ 148009 h 729946"/>
                <a:gd name="connsiteX16" fmla="*/ 136097 w 421725"/>
                <a:gd name="connsiteY16" fmla="*/ 167269 h 729946"/>
                <a:gd name="connsiteX17" fmla="*/ 110388 w 421725"/>
                <a:gd name="connsiteY17" fmla="*/ 173630 h 729946"/>
                <a:gd name="connsiteX18" fmla="*/ 108798 w 421725"/>
                <a:gd name="connsiteY18" fmla="*/ 204198 h 729946"/>
                <a:gd name="connsiteX19" fmla="*/ 86269 w 421725"/>
                <a:gd name="connsiteY19" fmla="*/ 247577 h 729946"/>
                <a:gd name="connsiteX20" fmla="*/ 94309 w 421725"/>
                <a:gd name="connsiteY20" fmla="*/ 265247 h 729946"/>
                <a:gd name="connsiteX21" fmla="*/ 94309 w 421725"/>
                <a:gd name="connsiteY21" fmla="*/ 284507 h 729946"/>
                <a:gd name="connsiteX22" fmla="*/ 71780 w 421725"/>
                <a:gd name="connsiteY22" fmla="*/ 286185 h 729946"/>
                <a:gd name="connsiteX23" fmla="*/ 38031 w 421725"/>
                <a:gd name="connsiteY23" fmla="*/ 308625 h 729946"/>
                <a:gd name="connsiteX24" fmla="*/ 34762 w 421725"/>
                <a:gd name="connsiteY24" fmla="*/ 342374 h 729946"/>
                <a:gd name="connsiteX25" fmla="*/ 34762 w 421725"/>
                <a:gd name="connsiteY25" fmla="*/ 376123 h 729946"/>
                <a:gd name="connsiteX26" fmla="*/ 33172 w 421725"/>
                <a:gd name="connsiteY26" fmla="*/ 408282 h 729946"/>
                <a:gd name="connsiteX27" fmla="*/ 55701 w 421725"/>
                <a:gd name="connsiteY27" fmla="*/ 432401 h 729946"/>
                <a:gd name="connsiteX28" fmla="*/ 42802 w 421725"/>
                <a:gd name="connsiteY28" fmla="*/ 450070 h 729946"/>
                <a:gd name="connsiteX29" fmla="*/ 44392 w 421725"/>
                <a:gd name="connsiteY29" fmla="*/ 466150 h 729946"/>
                <a:gd name="connsiteX30" fmla="*/ 45982 w 421725"/>
                <a:gd name="connsiteY30" fmla="*/ 498308 h 729946"/>
                <a:gd name="connsiteX31" fmla="*/ 23453 w 421725"/>
                <a:gd name="connsiteY31" fmla="*/ 506348 h 729946"/>
                <a:gd name="connsiteX32" fmla="*/ 18594 w 421725"/>
                <a:gd name="connsiteY32" fmla="*/ 533647 h 729946"/>
                <a:gd name="connsiteX33" fmla="*/ 10555 w 421725"/>
                <a:gd name="connsiteY33" fmla="*/ 556088 h 729946"/>
                <a:gd name="connsiteX34" fmla="*/ 42 w 421725"/>
                <a:gd name="connsiteY34" fmla="*/ 554586 h 729946"/>
                <a:gd name="connsiteX35" fmla="*/ 42 w 421725"/>
                <a:gd name="connsiteY35" fmla="*/ 557766 h 729946"/>
                <a:gd name="connsiteX36" fmla="*/ 15060 w 421725"/>
                <a:gd name="connsiteY36" fmla="*/ 591780 h 729946"/>
                <a:gd name="connsiteX37" fmla="*/ 27076 w 421725"/>
                <a:gd name="connsiteY37" fmla="*/ 626766 h 729946"/>
                <a:gd name="connsiteX38" fmla="*/ 44039 w 421725"/>
                <a:gd name="connsiteY38" fmla="*/ 657334 h 729946"/>
                <a:gd name="connsiteX39" fmla="*/ 51018 w 421725"/>
                <a:gd name="connsiteY39" fmla="*/ 682867 h 729946"/>
                <a:gd name="connsiteX40" fmla="*/ 60471 w 421725"/>
                <a:gd name="connsiteY40" fmla="*/ 698328 h 729946"/>
                <a:gd name="connsiteX41" fmla="*/ 61001 w 421725"/>
                <a:gd name="connsiteY41" fmla="*/ 726864 h 729946"/>
                <a:gd name="connsiteX42" fmla="*/ 87506 w 421725"/>
                <a:gd name="connsiteY42" fmla="*/ 726334 h 729946"/>
                <a:gd name="connsiteX43" fmla="*/ 99963 w 421725"/>
                <a:gd name="connsiteY43" fmla="*/ 706279 h 729946"/>
                <a:gd name="connsiteX44" fmla="*/ 110476 w 421725"/>
                <a:gd name="connsiteY44" fmla="*/ 695324 h 729946"/>
                <a:gd name="connsiteX45" fmla="*/ 138483 w 421725"/>
                <a:gd name="connsiteY45" fmla="*/ 692762 h 729946"/>
                <a:gd name="connsiteX46" fmla="*/ 158008 w 421725"/>
                <a:gd name="connsiteY46" fmla="*/ 677301 h 729946"/>
                <a:gd name="connsiteX47" fmla="*/ 170023 w 421725"/>
                <a:gd name="connsiteY47" fmla="*/ 682337 h 729946"/>
                <a:gd name="connsiteX48" fmla="*/ 189017 w 421725"/>
                <a:gd name="connsiteY48" fmla="*/ 650355 h 729946"/>
                <a:gd name="connsiteX49" fmla="*/ 177002 w 421725"/>
                <a:gd name="connsiteY49" fmla="*/ 652298 h 729946"/>
                <a:gd name="connsiteX50" fmla="*/ 176472 w 421725"/>
                <a:gd name="connsiteY50" fmla="*/ 628798 h 729946"/>
                <a:gd name="connsiteX51" fmla="*/ 181950 w 421725"/>
                <a:gd name="connsiteY51" fmla="*/ 580825 h 729946"/>
                <a:gd name="connsiteX52" fmla="*/ 200945 w 421725"/>
                <a:gd name="connsiteY52" fmla="*/ 560328 h 729946"/>
                <a:gd name="connsiteX53" fmla="*/ 231513 w 421725"/>
                <a:gd name="connsiteY53" fmla="*/ 531880 h 729946"/>
                <a:gd name="connsiteX54" fmla="*/ 251479 w 421725"/>
                <a:gd name="connsiteY54" fmla="*/ 504404 h 729946"/>
                <a:gd name="connsiteX55" fmla="*/ 219497 w 421725"/>
                <a:gd name="connsiteY55" fmla="*/ 468888 h 729946"/>
                <a:gd name="connsiteX56" fmla="*/ 195467 w 421725"/>
                <a:gd name="connsiteY56" fmla="*/ 462351 h 729946"/>
                <a:gd name="connsiteX57" fmla="*/ 191491 w 421725"/>
                <a:gd name="connsiteY57" fmla="*/ 424361 h 729946"/>
                <a:gd name="connsiteX58" fmla="*/ 203948 w 421725"/>
                <a:gd name="connsiteY58" fmla="*/ 391319 h 729946"/>
                <a:gd name="connsiteX59" fmla="*/ 212960 w 421725"/>
                <a:gd name="connsiteY59" fmla="*/ 365345 h 729946"/>
                <a:gd name="connsiteX60" fmla="*/ 228951 w 421725"/>
                <a:gd name="connsiteY60" fmla="*/ 349884 h 729946"/>
                <a:gd name="connsiteX61" fmla="*/ 252451 w 421725"/>
                <a:gd name="connsiteY61" fmla="*/ 323380 h 729946"/>
                <a:gd name="connsiteX62" fmla="*/ 284433 w 421725"/>
                <a:gd name="connsiteY62" fmla="*/ 304915 h 729946"/>
                <a:gd name="connsiteX63" fmla="*/ 336470 w 421725"/>
                <a:gd name="connsiteY63" fmla="*/ 265865 h 729946"/>
                <a:gd name="connsiteX64" fmla="*/ 332936 w 421725"/>
                <a:gd name="connsiteY64" fmla="*/ 233353 h 729946"/>
                <a:gd name="connsiteX65" fmla="*/ 345923 w 421725"/>
                <a:gd name="connsiteY65" fmla="*/ 205877 h 729946"/>
                <a:gd name="connsiteX66" fmla="*/ 367922 w 421725"/>
                <a:gd name="connsiteY66" fmla="*/ 188384 h 729946"/>
                <a:gd name="connsiteX67" fmla="*/ 403438 w 421725"/>
                <a:gd name="connsiteY67" fmla="*/ 184850 h 729946"/>
                <a:gd name="connsiteX68" fmla="*/ 421726 w 421725"/>
                <a:gd name="connsiteY68" fmla="*/ 185645 h 729946"/>
                <a:gd name="connsiteX69" fmla="*/ 417397 w 421725"/>
                <a:gd name="connsiteY69" fmla="*/ 168859 h 729946"/>
                <a:gd name="connsiteX70" fmla="*/ 248299 w 421725"/>
                <a:gd name="connsiteY70" fmla="*/ 608831 h 729946"/>
                <a:gd name="connsiteX71" fmla="*/ 225329 w 421725"/>
                <a:gd name="connsiteY71" fmla="*/ 652829 h 729946"/>
                <a:gd name="connsiteX72" fmla="*/ 248299 w 421725"/>
                <a:gd name="connsiteY72" fmla="*/ 608831 h 72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21725" h="729946">
                  <a:moveTo>
                    <a:pt x="417397" y="168859"/>
                  </a:moveTo>
                  <a:cubicBezTo>
                    <a:pt x="412538" y="164088"/>
                    <a:pt x="402908" y="151190"/>
                    <a:pt x="410947" y="151190"/>
                  </a:cubicBezTo>
                  <a:cubicBezTo>
                    <a:pt x="418987" y="151190"/>
                    <a:pt x="422167" y="127071"/>
                    <a:pt x="412538" y="122300"/>
                  </a:cubicBezTo>
                  <a:cubicBezTo>
                    <a:pt x="402908" y="117441"/>
                    <a:pt x="412538" y="96591"/>
                    <a:pt x="404498" y="91732"/>
                  </a:cubicBezTo>
                  <a:cubicBezTo>
                    <a:pt x="396458" y="86872"/>
                    <a:pt x="401317" y="70793"/>
                    <a:pt x="402908" y="59573"/>
                  </a:cubicBezTo>
                  <a:cubicBezTo>
                    <a:pt x="404498" y="48264"/>
                    <a:pt x="372339" y="38723"/>
                    <a:pt x="354669" y="30683"/>
                  </a:cubicBezTo>
                  <a:cubicBezTo>
                    <a:pt x="337000" y="22644"/>
                    <a:pt x="328960" y="9833"/>
                    <a:pt x="314471" y="1793"/>
                  </a:cubicBezTo>
                  <a:cubicBezTo>
                    <a:pt x="299982" y="-6246"/>
                    <a:pt x="295211" y="14604"/>
                    <a:pt x="295211" y="27503"/>
                  </a:cubicBezTo>
                  <a:cubicBezTo>
                    <a:pt x="295211" y="40313"/>
                    <a:pt x="282401" y="41992"/>
                    <a:pt x="272683" y="33864"/>
                  </a:cubicBezTo>
                  <a:cubicBezTo>
                    <a:pt x="263053" y="25824"/>
                    <a:pt x="251745" y="33864"/>
                    <a:pt x="237344" y="27503"/>
                  </a:cubicBezTo>
                  <a:cubicBezTo>
                    <a:pt x="222855" y="21053"/>
                    <a:pt x="229304" y="41992"/>
                    <a:pt x="229304" y="51622"/>
                  </a:cubicBezTo>
                  <a:cubicBezTo>
                    <a:pt x="229304" y="61252"/>
                    <a:pt x="213225" y="61252"/>
                    <a:pt x="203595" y="61252"/>
                  </a:cubicBezTo>
                  <a:cubicBezTo>
                    <a:pt x="193965" y="61252"/>
                    <a:pt x="177886" y="69291"/>
                    <a:pt x="177886" y="80511"/>
                  </a:cubicBezTo>
                  <a:cubicBezTo>
                    <a:pt x="177886" y="91732"/>
                    <a:pt x="163397" y="98181"/>
                    <a:pt x="168256" y="104630"/>
                  </a:cubicBezTo>
                  <a:cubicBezTo>
                    <a:pt x="173115" y="111080"/>
                    <a:pt x="166666" y="117441"/>
                    <a:pt x="160216" y="122300"/>
                  </a:cubicBezTo>
                  <a:cubicBezTo>
                    <a:pt x="153767" y="127071"/>
                    <a:pt x="147406" y="143150"/>
                    <a:pt x="142547" y="148009"/>
                  </a:cubicBezTo>
                  <a:cubicBezTo>
                    <a:pt x="137687" y="152868"/>
                    <a:pt x="145727" y="160820"/>
                    <a:pt x="136097" y="167269"/>
                  </a:cubicBezTo>
                  <a:cubicBezTo>
                    <a:pt x="126467" y="173630"/>
                    <a:pt x="115247" y="168859"/>
                    <a:pt x="110388" y="173630"/>
                  </a:cubicBezTo>
                  <a:cubicBezTo>
                    <a:pt x="105529" y="178489"/>
                    <a:pt x="110388" y="189709"/>
                    <a:pt x="108798" y="204198"/>
                  </a:cubicBezTo>
                  <a:cubicBezTo>
                    <a:pt x="107208" y="218599"/>
                    <a:pt x="95899" y="234678"/>
                    <a:pt x="86269" y="247577"/>
                  </a:cubicBezTo>
                  <a:cubicBezTo>
                    <a:pt x="76639" y="260476"/>
                    <a:pt x="89450" y="263656"/>
                    <a:pt x="94309" y="265247"/>
                  </a:cubicBezTo>
                  <a:cubicBezTo>
                    <a:pt x="99079" y="266837"/>
                    <a:pt x="99079" y="274877"/>
                    <a:pt x="94309" y="284507"/>
                  </a:cubicBezTo>
                  <a:cubicBezTo>
                    <a:pt x="89450" y="294225"/>
                    <a:pt x="78229" y="287687"/>
                    <a:pt x="71780" y="286185"/>
                  </a:cubicBezTo>
                  <a:cubicBezTo>
                    <a:pt x="65330" y="284507"/>
                    <a:pt x="47661" y="292546"/>
                    <a:pt x="38031" y="308625"/>
                  </a:cubicBezTo>
                  <a:cubicBezTo>
                    <a:pt x="28401" y="324705"/>
                    <a:pt x="31582" y="334335"/>
                    <a:pt x="34762" y="342374"/>
                  </a:cubicBezTo>
                  <a:cubicBezTo>
                    <a:pt x="37943" y="350414"/>
                    <a:pt x="26722" y="360044"/>
                    <a:pt x="34762" y="376123"/>
                  </a:cubicBezTo>
                  <a:cubicBezTo>
                    <a:pt x="42802" y="392202"/>
                    <a:pt x="31582" y="395383"/>
                    <a:pt x="33172" y="408282"/>
                  </a:cubicBezTo>
                  <a:cubicBezTo>
                    <a:pt x="34762" y="421092"/>
                    <a:pt x="54022" y="419502"/>
                    <a:pt x="55701" y="432401"/>
                  </a:cubicBezTo>
                  <a:cubicBezTo>
                    <a:pt x="57291" y="445211"/>
                    <a:pt x="49251" y="450070"/>
                    <a:pt x="42802" y="450070"/>
                  </a:cubicBezTo>
                  <a:cubicBezTo>
                    <a:pt x="36352" y="450070"/>
                    <a:pt x="38031" y="462881"/>
                    <a:pt x="44392" y="466150"/>
                  </a:cubicBezTo>
                  <a:cubicBezTo>
                    <a:pt x="50753" y="469418"/>
                    <a:pt x="49163" y="491859"/>
                    <a:pt x="45982" y="498308"/>
                  </a:cubicBezTo>
                  <a:cubicBezTo>
                    <a:pt x="42713" y="504758"/>
                    <a:pt x="21863" y="498308"/>
                    <a:pt x="23453" y="506348"/>
                  </a:cubicBezTo>
                  <a:cubicBezTo>
                    <a:pt x="25044" y="514387"/>
                    <a:pt x="18594" y="527198"/>
                    <a:pt x="18594" y="533647"/>
                  </a:cubicBezTo>
                  <a:cubicBezTo>
                    <a:pt x="18594" y="540097"/>
                    <a:pt x="17004" y="560947"/>
                    <a:pt x="10555" y="556088"/>
                  </a:cubicBezTo>
                  <a:cubicBezTo>
                    <a:pt x="7993" y="554232"/>
                    <a:pt x="3929" y="554056"/>
                    <a:pt x="42" y="554586"/>
                  </a:cubicBezTo>
                  <a:cubicBezTo>
                    <a:pt x="42" y="555558"/>
                    <a:pt x="42" y="556618"/>
                    <a:pt x="42" y="557766"/>
                  </a:cubicBezTo>
                  <a:cubicBezTo>
                    <a:pt x="-488" y="570223"/>
                    <a:pt x="4017" y="582769"/>
                    <a:pt x="15060" y="591780"/>
                  </a:cubicBezTo>
                  <a:cubicBezTo>
                    <a:pt x="26104" y="600792"/>
                    <a:pt x="17534" y="614309"/>
                    <a:pt x="27076" y="626766"/>
                  </a:cubicBezTo>
                  <a:cubicBezTo>
                    <a:pt x="36617" y="639311"/>
                    <a:pt x="33614" y="648323"/>
                    <a:pt x="44039" y="657334"/>
                  </a:cubicBezTo>
                  <a:cubicBezTo>
                    <a:pt x="54552" y="666346"/>
                    <a:pt x="55524" y="671293"/>
                    <a:pt x="51018" y="682867"/>
                  </a:cubicBezTo>
                  <a:cubicBezTo>
                    <a:pt x="46513" y="694352"/>
                    <a:pt x="60030" y="691348"/>
                    <a:pt x="60471" y="698328"/>
                  </a:cubicBezTo>
                  <a:cubicBezTo>
                    <a:pt x="61001" y="705396"/>
                    <a:pt x="57468" y="719796"/>
                    <a:pt x="61001" y="726864"/>
                  </a:cubicBezTo>
                  <a:cubicBezTo>
                    <a:pt x="64447" y="733843"/>
                    <a:pt x="71515" y="726864"/>
                    <a:pt x="87506" y="726334"/>
                  </a:cubicBezTo>
                  <a:cubicBezTo>
                    <a:pt x="103497" y="725804"/>
                    <a:pt x="99521" y="715821"/>
                    <a:pt x="99963" y="706279"/>
                  </a:cubicBezTo>
                  <a:cubicBezTo>
                    <a:pt x="100493" y="696826"/>
                    <a:pt x="108444" y="701332"/>
                    <a:pt x="110476" y="695324"/>
                  </a:cubicBezTo>
                  <a:cubicBezTo>
                    <a:pt x="112508" y="689316"/>
                    <a:pt x="126997" y="687814"/>
                    <a:pt x="138483" y="692762"/>
                  </a:cubicBezTo>
                  <a:cubicBezTo>
                    <a:pt x="149968" y="697798"/>
                    <a:pt x="155975" y="689316"/>
                    <a:pt x="158008" y="677301"/>
                  </a:cubicBezTo>
                  <a:cubicBezTo>
                    <a:pt x="159951" y="665286"/>
                    <a:pt x="166489" y="679775"/>
                    <a:pt x="170023" y="682337"/>
                  </a:cubicBezTo>
                  <a:cubicBezTo>
                    <a:pt x="173556" y="684811"/>
                    <a:pt x="184070" y="663872"/>
                    <a:pt x="189017" y="650355"/>
                  </a:cubicBezTo>
                  <a:cubicBezTo>
                    <a:pt x="194053" y="636838"/>
                    <a:pt x="188487" y="639311"/>
                    <a:pt x="177002" y="652298"/>
                  </a:cubicBezTo>
                  <a:cubicBezTo>
                    <a:pt x="165517" y="665286"/>
                    <a:pt x="171966" y="639311"/>
                    <a:pt x="176472" y="628798"/>
                  </a:cubicBezTo>
                  <a:cubicBezTo>
                    <a:pt x="180978" y="618285"/>
                    <a:pt x="180448" y="587716"/>
                    <a:pt x="181950" y="580825"/>
                  </a:cubicBezTo>
                  <a:cubicBezTo>
                    <a:pt x="183452" y="573846"/>
                    <a:pt x="186455" y="563332"/>
                    <a:pt x="200945" y="560328"/>
                  </a:cubicBezTo>
                  <a:cubicBezTo>
                    <a:pt x="215434" y="557325"/>
                    <a:pt x="234428" y="539302"/>
                    <a:pt x="231513" y="531880"/>
                  </a:cubicBezTo>
                  <a:cubicBezTo>
                    <a:pt x="228509" y="524371"/>
                    <a:pt x="251479" y="511914"/>
                    <a:pt x="251479" y="504404"/>
                  </a:cubicBezTo>
                  <a:cubicBezTo>
                    <a:pt x="251479" y="496895"/>
                    <a:pt x="227449" y="473836"/>
                    <a:pt x="219497" y="468888"/>
                  </a:cubicBezTo>
                  <a:cubicBezTo>
                    <a:pt x="211458" y="463941"/>
                    <a:pt x="193965" y="467917"/>
                    <a:pt x="195467" y="462351"/>
                  </a:cubicBezTo>
                  <a:cubicBezTo>
                    <a:pt x="196969" y="456873"/>
                    <a:pt x="193435" y="435316"/>
                    <a:pt x="191491" y="424361"/>
                  </a:cubicBezTo>
                  <a:cubicBezTo>
                    <a:pt x="189459" y="413318"/>
                    <a:pt x="203948" y="401832"/>
                    <a:pt x="203948" y="391319"/>
                  </a:cubicBezTo>
                  <a:cubicBezTo>
                    <a:pt x="203948" y="380806"/>
                    <a:pt x="203418" y="368790"/>
                    <a:pt x="212960" y="365345"/>
                  </a:cubicBezTo>
                  <a:cubicBezTo>
                    <a:pt x="222413" y="361899"/>
                    <a:pt x="216494" y="352888"/>
                    <a:pt x="228951" y="349884"/>
                  </a:cubicBezTo>
                  <a:cubicBezTo>
                    <a:pt x="241408" y="346880"/>
                    <a:pt x="238934" y="328857"/>
                    <a:pt x="252451" y="323380"/>
                  </a:cubicBezTo>
                  <a:cubicBezTo>
                    <a:pt x="265968" y="317902"/>
                    <a:pt x="266940" y="313308"/>
                    <a:pt x="284433" y="304915"/>
                  </a:cubicBezTo>
                  <a:cubicBezTo>
                    <a:pt x="301926" y="296433"/>
                    <a:pt x="331434" y="276378"/>
                    <a:pt x="336470" y="265865"/>
                  </a:cubicBezTo>
                  <a:cubicBezTo>
                    <a:pt x="341417" y="255352"/>
                    <a:pt x="318447" y="244308"/>
                    <a:pt x="332936" y="233353"/>
                  </a:cubicBezTo>
                  <a:cubicBezTo>
                    <a:pt x="347425" y="222398"/>
                    <a:pt x="335410" y="209853"/>
                    <a:pt x="345923" y="205877"/>
                  </a:cubicBezTo>
                  <a:cubicBezTo>
                    <a:pt x="356436" y="201901"/>
                    <a:pt x="360412" y="196424"/>
                    <a:pt x="367922" y="188384"/>
                  </a:cubicBezTo>
                  <a:cubicBezTo>
                    <a:pt x="375431" y="180344"/>
                    <a:pt x="385415" y="187942"/>
                    <a:pt x="403438" y="184850"/>
                  </a:cubicBezTo>
                  <a:cubicBezTo>
                    <a:pt x="410064" y="183790"/>
                    <a:pt x="416071" y="184320"/>
                    <a:pt x="421726" y="185645"/>
                  </a:cubicBezTo>
                  <a:cubicBezTo>
                    <a:pt x="421372" y="177606"/>
                    <a:pt x="419605" y="171068"/>
                    <a:pt x="417397" y="168859"/>
                  </a:cubicBezTo>
                  <a:close/>
                  <a:moveTo>
                    <a:pt x="248299" y="608831"/>
                  </a:moveTo>
                  <a:cubicBezTo>
                    <a:pt x="229304" y="609361"/>
                    <a:pt x="220381" y="646733"/>
                    <a:pt x="225329" y="652829"/>
                  </a:cubicBezTo>
                  <a:cubicBezTo>
                    <a:pt x="229304" y="657864"/>
                    <a:pt x="267294" y="608301"/>
                    <a:pt x="248299" y="60883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206">
              <a:extLst>
                <a:ext uri="{FF2B5EF4-FFF2-40B4-BE49-F238E27FC236}">
                  <a16:creationId xmlns:a16="http://schemas.microsoft.com/office/drawing/2014/main" id="{08D64CE7-6531-4E97-9271-54EDD09AD3AC}"/>
                </a:ext>
              </a:extLst>
            </p:cNvPr>
            <p:cNvSpPr/>
            <p:nvPr/>
          </p:nvSpPr>
          <p:spPr>
            <a:xfrm>
              <a:off x="6455605" y="1983518"/>
              <a:ext cx="204078" cy="101268"/>
            </a:xfrm>
            <a:custGeom>
              <a:avLst/>
              <a:gdLst>
                <a:gd name="connsiteX0" fmla="*/ 194247 w 204078"/>
                <a:gd name="connsiteY0" fmla="*/ 25820 h 101268"/>
                <a:gd name="connsiteX1" fmla="*/ 201138 w 204078"/>
                <a:gd name="connsiteY1" fmla="*/ 3645 h 101268"/>
                <a:gd name="connsiteX2" fmla="*/ 193806 w 204078"/>
                <a:gd name="connsiteY2" fmla="*/ 7090 h 101268"/>
                <a:gd name="connsiteX3" fmla="*/ 129754 w 204078"/>
                <a:gd name="connsiteY3" fmla="*/ 552 h 101268"/>
                <a:gd name="connsiteX4" fmla="*/ 66762 w 204078"/>
                <a:gd name="connsiteY4" fmla="*/ 13009 h 101268"/>
                <a:gd name="connsiteX5" fmla="*/ 46265 w 204078"/>
                <a:gd name="connsiteY5" fmla="*/ 32534 h 101268"/>
                <a:gd name="connsiteX6" fmla="*/ 53244 w 204078"/>
                <a:gd name="connsiteY6" fmla="*/ 54091 h 101268"/>
                <a:gd name="connsiteX7" fmla="*/ 73299 w 204078"/>
                <a:gd name="connsiteY7" fmla="*/ 65576 h 101268"/>
                <a:gd name="connsiteX8" fmla="*/ 80279 w 204078"/>
                <a:gd name="connsiteY8" fmla="*/ 79094 h 101268"/>
                <a:gd name="connsiteX9" fmla="*/ 79837 w 204078"/>
                <a:gd name="connsiteY9" fmla="*/ 79624 h 101268"/>
                <a:gd name="connsiteX10" fmla="*/ 116236 w 204078"/>
                <a:gd name="connsiteY10" fmla="*/ 79094 h 101268"/>
                <a:gd name="connsiteX11" fmla="*/ 150250 w 204078"/>
                <a:gd name="connsiteY11" fmla="*/ 99149 h 101268"/>
                <a:gd name="connsiteX12" fmla="*/ 182497 w 204078"/>
                <a:gd name="connsiteY12" fmla="*/ 101269 h 101268"/>
                <a:gd name="connsiteX13" fmla="*/ 183734 w 204078"/>
                <a:gd name="connsiteY13" fmla="*/ 91904 h 101268"/>
                <a:gd name="connsiteX14" fmla="*/ 192746 w 204078"/>
                <a:gd name="connsiteY14" fmla="*/ 80684 h 101268"/>
                <a:gd name="connsiteX15" fmla="*/ 185236 w 204078"/>
                <a:gd name="connsiteY15" fmla="*/ 62661 h 101268"/>
                <a:gd name="connsiteX16" fmla="*/ 182939 w 204078"/>
                <a:gd name="connsiteY16" fmla="*/ 43136 h 101268"/>
                <a:gd name="connsiteX17" fmla="*/ 194247 w 204078"/>
                <a:gd name="connsiteY17" fmla="*/ 25820 h 101268"/>
                <a:gd name="connsiteX18" fmla="*/ 17199 w 204078"/>
                <a:gd name="connsiteY18" fmla="*/ 50116 h 101268"/>
                <a:gd name="connsiteX19" fmla="*/ 3681 w 204078"/>
                <a:gd name="connsiteY19" fmla="*/ 79624 h 101268"/>
                <a:gd name="connsiteX20" fmla="*/ 38667 w 204078"/>
                <a:gd name="connsiteY20" fmla="*/ 56565 h 101268"/>
                <a:gd name="connsiteX21" fmla="*/ 17199 w 204078"/>
                <a:gd name="connsiteY21" fmla="*/ 50116 h 101268"/>
                <a:gd name="connsiteX22" fmla="*/ 32217 w 204078"/>
                <a:gd name="connsiteY22" fmla="*/ 35538 h 101268"/>
                <a:gd name="connsiteX23" fmla="*/ 10749 w 204078"/>
                <a:gd name="connsiteY23" fmla="*/ 38012 h 101268"/>
                <a:gd name="connsiteX24" fmla="*/ 32217 w 204078"/>
                <a:gd name="connsiteY24" fmla="*/ 35538 h 1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78" h="101268">
                  <a:moveTo>
                    <a:pt x="194247" y="25820"/>
                  </a:moveTo>
                  <a:cubicBezTo>
                    <a:pt x="198400" y="16897"/>
                    <a:pt x="209267" y="15395"/>
                    <a:pt x="201138" y="3645"/>
                  </a:cubicBezTo>
                  <a:cubicBezTo>
                    <a:pt x="199637" y="4881"/>
                    <a:pt x="197428" y="6118"/>
                    <a:pt x="193806" y="7090"/>
                  </a:cubicBezTo>
                  <a:cubicBezTo>
                    <a:pt x="179317" y="11066"/>
                    <a:pt x="147776" y="-2893"/>
                    <a:pt x="129754" y="552"/>
                  </a:cubicBezTo>
                  <a:cubicBezTo>
                    <a:pt x="111730" y="3998"/>
                    <a:pt x="75243" y="3998"/>
                    <a:pt x="66762" y="13009"/>
                  </a:cubicBezTo>
                  <a:cubicBezTo>
                    <a:pt x="58280" y="22021"/>
                    <a:pt x="36723" y="24495"/>
                    <a:pt x="46265" y="32534"/>
                  </a:cubicBezTo>
                  <a:cubicBezTo>
                    <a:pt x="55807" y="40574"/>
                    <a:pt x="46265" y="44550"/>
                    <a:pt x="53244" y="54091"/>
                  </a:cubicBezTo>
                  <a:cubicBezTo>
                    <a:pt x="60224" y="63633"/>
                    <a:pt x="63758" y="67608"/>
                    <a:pt x="73299" y="65576"/>
                  </a:cubicBezTo>
                  <a:cubicBezTo>
                    <a:pt x="82841" y="63633"/>
                    <a:pt x="90262" y="68580"/>
                    <a:pt x="80279" y="79094"/>
                  </a:cubicBezTo>
                  <a:cubicBezTo>
                    <a:pt x="80102" y="79270"/>
                    <a:pt x="80014" y="79447"/>
                    <a:pt x="79837" y="79624"/>
                  </a:cubicBezTo>
                  <a:cubicBezTo>
                    <a:pt x="95828" y="78122"/>
                    <a:pt x="113674" y="77150"/>
                    <a:pt x="116236" y="79094"/>
                  </a:cubicBezTo>
                  <a:cubicBezTo>
                    <a:pt x="120212" y="82097"/>
                    <a:pt x="144243" y="101092"/>
                    <a:pt x="150250" y="99149"/>
                  </a:cubicBezTo>
                  <a:cubicBezTo>
                    <a:pt x="153961" y="97912"/>
                    <a:pt x="170305" y="99679"/>
                    <a:pt x="182497" y="101269"/>
                  </a:cubicBezTo>
                  <a:cubicBezTo>
                    <a:pt x="181084" y="97558"/>
                    <a:pt x="181172" y="94024"/>
                    <a:pt x="183734" y="91904"/>
                  </a:cubicBezTo>
                  <a:cubicBezTo>
                    <a:pt x="188240" y="88193"/>
                    <a:pt x="197958" y="88193"/>
                    <a:pt x="192746" y="80684"/>
                  </a:cubicBezTo>
                  <a:cubicBezTo>
                    <a:pt x="187533" y="73174"/>
                    <a:pt x="186031" y="71672"/>
                    <a:pt x="185236" y="62661"/>
                  </a:cubicBezTo>
                  <a:cubicBezTo>
                    <a:pt x="184441" y="53650"/>
                    <a:pt x="182232" y="49144"/>
                    <a:pt x="182939" y="43136"/>
                  </a:cubicBezTo>
                  <a:cubicBezTo>
                    <a:pt x="183734" y="37040"/>
                    <a:pt x="189742" y="35538"/>
                    <a:pt x="194247" y="25820"/>
                  </a:cubicBezTo>
                  <a:close/>
                  <a:moveTo>
                    <a:pt x="17199" y="50116"/>
                  </a:moveTo>
                  <a:cubicBezTo>
                    <a:pt x="-825" y="55151"/>
                    <a:pt x="-3475" y="79977"/>
                    <a:pt x="3681" y="79624"/>
                  </a:cubicBezTo>
                  <a:cubicBezTo>
                    <a:pt x="12693" y="79094"/>
                    <a:pt x="33190" y="62131"/>
                    <a:pt x="38667" y="56565"/>
                  </a:cubicBezTo>
                  <a:cubicBezTo>
                    <a:pt x="44233" y="51087"/>
                    <a:pt x="35221" y="45080"/>
                    <a:pt x="17199" y="50116"/>
                  </a:cubicBezTo>
                  <a:close/>
                  <a:moveTo>
                    <a:pt x="32217" y="35538"/>
                  </a:moveTo>
                  <a:cubicBezTo>
                    <a:pt x="36282" y="28029"/>
                    <a:pt x="3328" y="31297"/>
                    <a:pt x="10749" y="38012"/>
                  </a:cubicBezTo>
                  <a:cubicBezTo>
                    <a:pt x="16226" y="43136"/>
                    <a:pt x="28242" y="43048"/>
                    <a:pt x="32217" y="3553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207">
              <a:extLst>
                <a:ext uri="{FF2B5EF4-FFF2-40B4-BE49-F238E27FC236}">
                  <a16:creationId xmlns:a16="http://schemas.microsoft.com/office/drawing/2014/main" id="{7EA3EC4E-609B-414B-A24F-64E1BE653B3A}"/>
                </a:ext>
              </a:extLst>
            </p:cNvPr>
            <p:cNvSpPr/>
            <p:nvPr/>
          </p:nvSpPr>
          <p:spPr>
            <a:xfrm>
              <a:off x="6843687" y="4137413"/>
              <a:ext cx="272376" cy="330115"/>
            </a:xfrm>
            <a:custGeom>
              <a:avLst/>
              <a:gdLst>
                <a:gd name="connsiteX0" fmla="*/ 240659 w 272376"/>
                <a:gd name="connsiteY0" fmla="*/ 74967 h 330115"/>
                <a:gd name="connsiteX1" fmla="*/ 256209 w 272376"/>
                <a:gd name="connsiteY1" fmla="*/ 50760 h 330115"/>
                <a:gd name="connsiteX2" fmla="*/ 272377 w 272376"/>
                <a:gd name="connsiteY2" fmla="*/ 27083 h 330115"/>
                <a:gd name="connsiteX3" fmla="*/ 255502 w 272376"/>
                <a:gd name="connsiteY3" fmla="*/ 31853 h 330115"/>
                <a:gd name="connsiteX4" fmla="*/ 238981 w 272376"/>
                <a:gd name="connsiteY4" fmla="*/ 25050 h 330115"/>
                <a:gd name="connsiteX5" fmla="*/ 209738 w 272376"/>
                <a:gd name="connsiteY5" fmla="*/ 31058 h 330115"/>
                <a:gd name="connsiteX6" fmla="*/ 187209 w 272376"/>
                <a:gd name="connsiteY6" fmla="*/ 49081 h 330115"/>
                <a:gd name="connsiteX7" fmla="*/ 148159 w 272376"/>
                <a:gd name="connsiteY7" fmla="*/ 42367 h 330115"/>
                <a:gd name="connsiteX8" fmla="*/ 109198 w 272376"/>
                <a:gd name="connsiteY8" fmla="*/ 19838 h 330115"/>
                <a:gd name="connsiteX9" fmla="*/ 74654 w 272376"/>
                <a:gd name="connsiteY9" fmla="*/ 13124 h 330115"/>
                <a:gd name="connsiteX10" fmla="*/ 55129 w 272376"/>
                <a:gd name="connsiteY10" fmla="*/ 3405 h 330115"/>
                <a:gd name="connsiteX11" fmla="*/ 34809 w 272376"/>
                <a:gd name="connsiteY11" fmla="*/ 1108 h 330115"/>
                <a:gd name="connsiteX12" fmla="*/ 7775 w 272376"/>
                <a:gd name="connsiteY12" fmla="*/ 19131 h 330115"/>
                <a:gd name="connsiteX13" fmla="*/ 3446 w 272376"/>
                <a:gd name="connsiteY13" fmla="*/ 24697 h 330115"/>
                <a:gd name="connsiteX14" fmla="*/ 18818 w 272376"/>
                <a:gd name="connsiteY14" fmla="*/ 38656 h 330115"/>
                <a:gd name="connsiteX15" fmla="*/ 22264 w 272376"/>
                <a:gd name="connsiteY15" fmla="*/ 62863 h 330115"/>
                <a:gd name="connsiteX16" fmla="*/ 36134 w 272376"/>
                <a:gd name="connsiteY16" fmla="*/ 74967 h 330115"/>
                <a:gd name="connsiteX17" fmla="*/ 34456 w 272376"/>
                <a:gd name="connsiteY17" fmla="*/ 102708 h 330115"/>
                <a:gd name="connsiteX18" fmla="*/ 11927 w 272376"/>
                <a:gd name="connsiteY18" fmla="*/ 142553 h 330115"/>
                <a:gd name="connsiteX19" fmla="*/ 1855 w 272376"/>
                <a:gd name="connsiteY19" fmla="*/ 163580 h 330115"/>
                <a:gd name="connsiteX20" fmla="*/ 24207 w 272376"/>
                <a:gd name="connsiteY20" fmla="*/ 175949 h 330115"/>
                <a:gd name="connsiteX21" fmla="*/ 177 w 272376"/>
                <a:gd name="connsiteY21" fmla="*/ 197682 h 330115"/>
                <a:gd name="connsiteX22" fmla="*/ 0 w 272376"/>
                <a:gd name="connsiteY22" fmla="*/ 201128 h 330115"/>
                <a:gd name="connsiteX23" fmla="*/ 127839 w 272376"/>
                <a:gd name="connsiteY23" fmla="*/ 268979 h 330115"/>
                <a:gd name="connsiteX24" fmla="*/ 126160 w 272376"/>
                <a:gd name="connsiteY24" fmla="*/ 289741 h 330115"/>
                <a:gd name="connsiteX25" fmla="*/ 182880 w 272376"/>
                <a:gd name="connsiteY25" fmla="*/ 330115 h 330115"/>
                <a:gd name="connsiteX26" fmla="*/ 216011 w 272376"/>
                <a:gd name="connsiteY26" fmla="*/ 256522 h 330115"/>
                <a:gd name="connsiteX27" fmla="*/ 237479 w 272376"/>
                <a:gd name="connsiteY27" fmla="*/ 239029 h 330115"/>
                <a:gd name="connsiteX28" fmla="*/ 255943 w 272376"/>
                <a:gd name="connsiteY28" fmla="*/ 227014 h 330115"/>
                <a:gd name="connsiteX29" fmla="*/ 258859 w 272376"/>
                <a:gd name="connsiteY29" fmla="*/ 222861 h 330115"/>
                <a:gd name="connsiteX30" fmla="*/ 242073 w 272376"/>
                <a:gd name="connsiteY30" fmla="*/ 196269 h 330115"/>
                <a:gd name="connsiteX31" fmla="*/ 240659 w 272376"/>
                <a:gd name="connsiteY31" fmla="*/ 74967 h 33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2376" h="330115">
                  <a:moveTo>
                    <a:pt x="240659" y="74967"/>
                  </a:moveTo>
                  <a:lnTo>
                    <a:pt x="256209" y="50760"/>
                  </a:lnTo>
                  <a:lnTo>
                    <a:pt x="272377" y="27083"/>
                  </a:lnTo>
                  <a:cubicBezTo>
                    <a:pt x="264778" y="28761"/>
                    <a:pt x="257976" y="30616"/>
                    <a:pt x="255502" y="31853"/>
                  </a:cubicBezTo>
                  <a:cubicBezTo>
                    <a:pt x="249494" y="34857"/>
                    <a:pt x="241278" y="30351"/>
                    <a:pt x="238981" y="25050"/>
                  </a:cubicBezTo>
                  <a:cubicBezTo>
                    <a:pt x="236772" y="19750"/>
                    <a:pt x="221753" y="24255"/>
                    <a:pt x="209738" y="31058"/>
                  </a:cubicBezTo>
                  <a:cubicBezTo>
                    <a:pt x="197722" y="37861"/>
                    <a:pt x="191715" y="52085"/>
                    <a:pt x="187209" y="49081"/>
                  </a:cubicBezTo>
                  <a:cubicBezTo>
                    <a:pt x="182703" y="46077"/>
                    <a:pt x="155669" y="42367"/>
                    <a:pt x="148159" y="42367"/>
                  </a:cubicBezTo>
                  <a:cubicBezTo>
                    <a:pt x="140650" y="42367"/>
                    <a:pt x="116619" y="26641"/>
                    <a:pt x="109198" y="19838"/>
                  </a:cubicBezTo>
                  <a:cubicBezTo>
                    <a:pt x="101688" y="13124"/>
                    <a:pt x="79955" y="16127"/>
                    <a:pt x="74654" y="13124"/>
                  </a:cubicBezTo>
                  <a:cubicBezTo>
                    <a:pt x="69441" y="10120"/>
                    <a:pt x="58928" y="7823"/>
                    <a:pt x="55129" y="3405"/>
                  </a:cubicBezTo>
                  <a:cubicBezTo>
                    <a:pt x="51330" y="-1100"/>
                    <a:pt x="42407" y="-305"/>
                    <a:pt x="34809" y="1108"/>
                  </a:cubicBezTo>
                  <a:cubicBezTo>
                    <a:pt x="27299" y="2610"/>
                    <a:pt x="9276" y="13124"/>
                    <a:pt x="7775" y="19131"/>
                  </a:cubicBezTo>
                  <a:cubicBezTo>
                    <a:pt x="7333" y="21075"/>
                    <a:pt x="5566" y="22842"/>
                    <a:pt x="3446" y="24697"/>
                  </a:cubicBezTo>
                  <a:lnTo>
                    <a:pt x="18818" y="38656"/>
                  </a:lnTo>
                  <a:lnTo>
                    <a:pt x="22264" y="62863"/>
                  </a:lnTo>
                  <a:lnTo>
                    <a:pt x="36134" y="74967"/>
                  </a:lnTo>
                  <a:cubicBezTo>
                    <a:pt x="36134" y="74967"/>
                    <a:pt x="36134" y="88838"/>
                    <a:pt x="34456" y="102708"/>
                  </a:cubicBezTo>
                  <a:cubicBezTo>
                    <a:pt x="32689" y="116579"/>
                    <a:pt x="20585" y="133895"/>
                    <a:pt x="11927" y="142553"/>
                  </a:cubicBezTo>
                  <a:cubicBezTo>
                    <a:pt x="9365" y="145115"/>
                    <a:pt x="5743" y="153332"/>
                    <a:pt x="1855" y="163580"/>
                  </a:cubicBezTo>
                  <a:cubicBezTo>
                    <a:pt x="15108" y="166849"/>
                    <a:pt x="25003" y="171973"/>
                    <a:pt x="24207" y="175949"/>
                  </a:cubicBezTo>
                  <a:cubicBezTo>
                    <a:pt x="22705" y="184165"/>
                    <a:pt x="177" y="180454"/>
                    <a:pt x="177" y="197682"/>
                  </a:cubicBezTo>
                  <a:cubicBezTo>
                    <a:pt x="177" y="198831"/>
                    <a:pt x="88" y="199979"/>
                    <a:pt x="0" y="201128"/>
                  </a:cubicBezTo>
                  <a:lnTo>
                    <a:pt x="127839" y="268979"/>
                  </a:lnTo>
                  <a:lnTo>
                    <a:pt x="126160" y="289741"/>
                  </a:lnTo>
                  <a:cubicBezTo>
                    <a:pt x="126160" y="289741"/>
                    <a:pt x="154873" y="310767"/>
                    <a:pt x="182880" y="330115"/>
                  </a:cubicBezTo>
                  <a:cubicBezTo>
                    <a:pt x="195337" y="298399"/>
                    <a:pt x="211682" y="263060"/>
                    <a:pt x="216011" y="256522"/>
                  </a:cubicBezTo>
                  <a:cubicBezTo>
                    <a:pt x="223520" y="245037"/>
                    <a:pt x="231030" y="247069"/>
                    <a:pt x="237479" y="239029"/>
                  </a:cubicBezTo>
                  <a:cubicBezTo>
                    <a:pt x="244017" y="231078"/>
                    <a:pt x="245960" y="243005"/>
                    <a:pt x="255943" y="227014"/>
                  </a:cubicBezTo>
                  <a:cubicBezTo>
                    <a:pt x="256739" y="225777"/>
                    <a:pt x="257710" y="224363"/>
                    <a:pt x="258859" y="222861"/>
                  </a:cubicBezTo>
                  <a:lnTo>
                    <a:pt x="242073" y="196269"/>
                  </a:lnTo>
                  <a:lnTo>
                    <a:pt x="240659" y="74967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208">
              <a:extLst>
                <a:ext uri="{FF2B5EF4-FFF2-40B4-BE49-F238E27FC236}">
                  <a16:creationId xmlns:a16="http://schemas.microsoft.com/office/drawing/2014/main" id="{65E20F7C-93C1-428A-8A68-52B93DDD2928}"/>
                </a:ext>
              </a:extLst>
            </p:cNvPr>
            <p:cNvSpPr/>
            <p:nvPr/>
          </p:nvSpPr>
          <p:spPr>
            <a:xfrm>
              <a:off x="6695175" y="4162110"/>
              <a:ext cx="184823" cy="190335"/>
            </a:xfrm>
            <a:custGeom>
              <a:avLst/>
              <a:gdLst>
                <a:gd name="connsiteX0" fmla="*/ 171041 w 184823"/>
                <a:gd name="connsiteY0" fmla="*/ 38166 h 190335"/>
                <a:gd name="connsiteX1" fmla="*/ 167596 w 184823"/>
                <a:gd name="connsiteY1" fmla="*/ 13959 h 190335"/>
                <a:gd name="connsiteX2" fmla="*/ 152223 w 184823"/>
                <a:gd name="connsiteY2" fmla="*/ 0 h 190335"/>
                <a:gd name="connsiteX3" fmla="*/ 140826 w 184823"/>
                <a:gd name="connsiteY3" fmla="*/ 10955 h 190335"/>
                <a:gd name="connsiteX4" fmla="*/ 119800 w 184823"/>
                <a:gd name="connsiteY4" fmla="*/ 12457 h 190335"/>
                <a:gd name="connsiteX5" fmla="*/ 95062 w 184823"/>
                <a:gd name="connsiteY5" fmla="*/ 20673 h 190335"/>
                <a:gd name="connsiteX6" fmla="*/ 74036 w 184823"/>
                <a:gd name="connsiteY6" fmla="*/ 13164 h 190335"/>
                <a:gd name="connsiteX7" fmla="*/ 48503 w 184823"/>
                <a:gd name="connsiteY7" fmla="*/ 20673 h 190335"/>
                <a:gd name="connsiteX8" fmla="*/ 45499 w 184823"/>
                <a:gd name="connsiteY8" fmla="*/ 49916 h 190335"/>
                <a:gd name="connsiteX9" fmla="*/ 56719 w 184823"/>
                <a:gd name="connsiteY9" fmla="*/ 66437 h 190335"/>
                <a:gd name="connsiteX10" fmla="*/ 46913 w 184823"/>
                <a:gd name="connsiteY10" fmla="*/ 83665 h 190335"/>
                <a:gd name="connsiteX11" fmla="*/ 32689 w 184823"/>
                <a:gd name="connsiteY11" fmla="*/ 93472 h 190335"/>
                <a:gd name="connsiteX12" fmla="*/ 19967 w 184823"/>
                <a:gd name="connsiteY12" fmla="*/ 112202 h 190335"/>
                <a:gd name="connsiteX13" fmla="*/ 11662 w 184823"/>
                <a:gd name="connsiteY13" fmla="*/ 136232 h 190335"/>
                <a:gd name="connsiteX14" fmla="*/ 5654 w 184823"/>
                <a:gd name="connsiteY14" fmla="*/ 165475 h 190335"/>
                <a:gd name="connsiteX15" fmla="*/ 0 w 184823"/>
                <a:gd name="connsiteY15" fmla="*/ 190036 h 190335"/>
                <a:gd name="connsiteX16" fmla="*/ 16874 w 184823"/>
                <a:gd name="connsiteY16" fmla="*/ 187121 h 190335"/>
                <a:gd name="connsiteX17" fmla="*/ 51507 w 184823"/>
                <a:gd name="connsiteY17" fmla="*/ 176784 h 190335"/>
                <a:gd name="connsiteX18" fmla="*/ 79690 w 184823"/>
                <a:gd name="connsiteY18" fmla="*/ 174487 h 190335"/>
                <a:gd name="connsiteX19" fmla="*/ 105399 w 184823"/>
                <a:gd name="connsiteY19" fmla="*/ 137734 h 190335"/>
                <a:gd name="connsiteX20" fmla="*/ 150545 w 184823"/>
                <a:gd name="connsiteY20" fmla="*/ 138883 h 190335"/>
                <a:gd name="connsiteX21" fmla="*/ 160616 w 184823"/>
                <a:gd name="connsiteY21" fmla="*/ 117856 h 190335"/>
                <a:gd name="connsiteX22" fmla="*/ 183145 w 184823"/>
                <a:gd name="connsiteY22" fmla="*/ 78011 h 190335"/>
                <a:gd name="connsiteX23" fmla="*/ 184824 w 184823"/>
                <a:gd name="connsiteY23" fmla="*/ 50270 h 190335"/>
                <a:gd name="connsiteX24" fmla="*/ 171041 w 184823"/>
                <a:gd name="connsiteY24" fmla="*/ 38166 h 19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4823" h="190335">
                  <a:moveTo>
                    <a:pt x="171041" y="38166"/>
                  </a:moveTo>
                  <a:lnTo>
                    <a:pt x="167596" y="13959"/>
                  </a:lnTo>
                  <a:lnTo>
                    <a:pt x="152223" y="0"/>
                  </a:lnTo>
                  <a:cubicBezTo>
                    <a:pt x="147717" y="3799"/>
                    <a:pt x="141268" y="7421"/>
                    <a:pt x="140826" y="10955"/>
                  </a:cubicBezTo>
                  <a:cubicBezTo>
                    <a:pt x="140031" y="16168"/>
                    <a:pt x="125807" y="15461"/>
                    <a:pt x="119800" y="12457"/>
                  </a:cubicBezTo>
                  <a:cubicBezTo>
                    <a:pt x="113792" y="9453"/>
                    <a:pt x="98066" y="16168"/>
                    <a:pt x="95062" y="20673"/>
                  </a:cubicBezTo>
                  <a:cubicBezTo>
                    <a:pt x="92058" y="25179"/>
                    <a:pt x="81545" y="12457"/>
                    <a:pt x="74036" y="13164"/>
                  </a:cubicBezTo>
                  <a:cubicBezTo>
                    <a:pt x="66526" y="13959"/>
                    <a:pt x="48503" y="20673"/>
                    <a:pt x="48503" y="20673"/>
                  </a:cubicBezTo>
                  <a:cubicBezTo>
                    <a:pt x="48503" y="20673"/>
                    <a:pt x="45499" y="41700"/>
                    <a:pt x="45499" y="49916"/>
                  </a:cubicBezTo>
                  <a:cubicBezTo>
                    <a:pt x="45499" y="58133"/>
                    <a:pt x="56719" y="59635"/>
                    <a:pt x="56719" y="66437"/>
                  </a:cubicBezTo>
                  <a:cubicBezTo>
                    <a:pt x="56719" y="73152"/>
                    <a:pt x="47708" y="79160"/>
                    <a:pt x="46913" y="83665"/>
                  </a:cubicBezTo>
                  <a:cubicBezTo>
                    <a:pt x="46206" y="88171"/>
                    <a:pt x="40198" y="91175"/>
                    <a:pt x="32689" y="93472"/>
                  </a:cubicBezTo>
                  <a:cubicBezTo>
                    <a:pt x="25179" y="95681"/>
                    <a:pt x="25974" y="107696"/>
                    <a:pt x="19967" y="112202"/>
                  </a:cubicBezTo>
                  <a:cubicBezTo>
                    <a:pt x="13959" y="116707"/>
                    <a:pt x="15461" y="128016"/>
                    <a:pt x="11662" y="136232"/>
                  </a:cubicBezTo>
                  <a:cubicBezTo>
                    <a:pt x="7951" y="144448"/>
                    <a:pt x="5654" y="155757"/>
                    <a:pt x="5654" y="165475"/>
                  </a:cubicBezTo>
                  <a:cubicBezTo>
                    <a:pt x="5654" y="173338"/>
                    <a:pt x="4682" y="184382"/>
                    <a:pt x="0" y="190036"/>
                  </a:cubicBezTo>
                  <a:cubicBezTo>
                    <a:pt x="9542" y="191008"/>
                    <a:pt x="12015" y="189506"/>
                    <a:pt x="16874" y="187121"/>
                  </a:cubicBezTo>
                  <a:cubicBezTo>
                    <a:pt x="23766" y="183675"/>
                    <a:pt x="51507" y="176784"/>
                    <a:pt x="51507" y="176784"/>
                  </a:cubicBezTo>
                  <a:lnTo>
                    <a:pt x="79690" y="174487"/>
                  </a:lnTo>
                  <a:cubicBezTo>
                    <a:pt x="85962" y="156817"/>
                    <a:pt x="95239" y="140738"/>
                    <a:pt x="105399" y="137734"/>
                  </a:cubicBezTo>
                  <a:cubicBezTo>
                    <a:pt x="118563" y="133847"/>
                    <a:pt x="136498" y="135437"/>
                    <a:pt x="150545" y="138883"/>
                  </a:cubicBezTo>
                  <a:cubicBezTo>
                    <a:pt x="154432" y="128634"/>
                    <a:pt x="158054" y="120418"/>
                    <a:pt x="160616" y="117856"/>
                  </a:cubicBezTo>
                  <a:cubicBezTo>
                    <a:pt x="169274" y="109198"/>
                    <a:pt x="181378" y="91882"/>
                    <a:pt x="183145" y="78011"/>
                  </a:cubicBezTo>
                  <a:cubicBezTo>
                    <a:pt x="184824" y="64140"/>
                    <a:pt x="184824" y="50270"/>
                    <a:pt x="184824" y="50270"/>
                  </a:cubicBezTo>
                  <a:lnTo>
                    <a:pt x="171041" y="38166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209">
              <a:extLst>
                <a:ext uri="{FF2B5EF4-FFF2-40B4-BE49-F238E27FC236}">
                  <a16:creationId xmlns:a16="http://schemas.microsoft.com/office/drawing/2014/main" id="{A4047F44-83C5-4D03-B6FA-45F851C6265F}"/>
                </a:ext>
              </a:extLst>
            </p:cNvPr>
            <p:cNvSpPr/>
            <p:nvPr/>
          </p:nvSpPr>
          <p:spPr>
            <a:xfrm>
              <a:off x="7606394" y="2636431"/>
              <a:ext cx="588090" cy="349769"/>
            </a:xfrm>
            <a:custGeom>
              <a:avLst/>
              <a:gdLst>
                <a:gd name="connsiteX0" fmla="*/ 582654 w 588090"/>
                <a:gd name="connsiteY0" fmla="*/ 196486 h 349769"/>
                <a:gd name="connsiteX1" fmla="*/ 535918 w 588090"/>
                <a:gd name="connsiteY1" fmla="*/ 175105 h 349769"/>
                <a:gd name="connsiteX2" fmla="*/ 509236 w 588090"/>
                <a:gd name="connsiteY2" fmla="*/ 176431 h 349769"/>
                <a:gd name="connsiteX3" fmla="*/ 477166 w 588090"/>
                <a:gd name="connsiteY3" fmla="*/ 167066 h 349769"/>
                <a:gd name="connsiteX4" fmla="*/ 442446 w 588090"/>
                <a:gd name="connsiteY4" fmla="*/ 193747 h 349769"/>
                <a:gd name="connsiteX5" fmla="*/ 426366 w 588090"/>
                <a:gd name="connsiteY5" fmla="*/ 199136 h 349769"/>
                <a:gd name="connsiteX6" fmla="*/ 398360 w 588090"/>
                <a:gd name="connsiteY6" fmla="*/ 181820 h 349769"/>
                <a:gd name="connsiteX7" fmla="*/ 368940 w 588090"/>
                <a:gd name="connsiteY7" fmla="*/ 173780 h 349769"/>
                <a:gd name="connsiteX8" fmla="*/ 350210 w 588090"/>
                <a:gd name="connsiteY8" fmla="*/ 138971 h 349769"/>
                <a:gd name="connsiteX9" fmla="*/ 342171 w 588090"/>
                <a:gd name="connsiteY9" fmla="*/ 106901 h 349769"/>
                <a:gd name="connsiteX10" fmla="*/ 315490 w 588090"/>
                <a:gd name="connsiteY10" fmla="*/ 86846 h 349769"/>
                <a:gd name="connsiteX11" fmla="*/ 247374 w 588090"/>
                <a:gd name="connsiteY11" fmla="*/ 84196 h 349769"/>
                <a:gd name="connsiteX12" fmla="*/ 203288 w 588090"/>
                <a:gd name="connsiteY12" fmla="*/ 86846 h 349769"/>
                <a:gd name="connsiteX13" fmla="*/ 163708 w 588090"/>
                <a:gd name="connsiteY13" fmla="*/ 43644 h 349769"/>
                <a:gd name="connsiteX14" fmla="*/ 153725 w 588090"/>
                <a:gd name="connsiteY14" fmla="*/ 58310 h 349769"/>
                <a:gd name="connsiteX15" fmla="*/ 112731 w 588090"/>
                <a:gd name="connsiteY15" fmla="*/ 51330 h 349769"/>
                <a:gd name="connsiteX16" fmla="*/ 108756 w 588090"/>
                <a:gd name="connsiteY16" fmla="*/ 3269 h 349769"/>
                <a:gd name="connsiteX17" fmla="*/ 94797 w 588090"/>
                <a:gd name="connsiteY17" fmla="*/ 52302 h 349769"/>
                <a:gd name="connsiteX18" fmla="*/ 89938 w 588090"/>
                <a:gd name="connsiteY18" fmla="*/ 0 h 349769"/>
                <a:gd name="connsiteX19" fmla="*/ 4329 w 588090"/>
                <a:gd name="connsiteY19" fmla="*/ 22794 h 349769"/>
                <a:gd name="connsiteX20" fmla="*/ 353 w 588090"/>
                <a:gd name="connsiteY20" fmla="*/ 172455 h 349769"/>
                <a:gd name="connsiteX21" fmla="*/ 0 w 588090"/>
                <a:gd name="connsiteY21" fmla="*/ 172720 h 349769"/>
                <a:gd name="connsiteX22" fmla="*/ 23766 w 588090"/>
                <a:gd name="connsiteY22" fmla="*/ 178374 h 349769"/>
                <a:gd name="connsiteX23" fmla="*/ 35781 w 588090"/>
                <a:gd name="connsiteY23" fmla="*/ 162383 h 349769"/>
                <a:gd name="connsiteX24" fmla="*/ 59811 w 588090"/>
                <a:gd name="connsiteY24" fmla="*/ 144360 h 349769"/>
                <a:gd name="connsiteX25" fmla="*/ 71827 w 588090"/>
                <a:gd name="connsiteY25" fmla="*/ 131373 h 349769"/>
                <a:gd name="connsiteX26" fmla="*/ 85785 w 588090"/>
                <a:gd name="connsiteY26" fmla="*/ 124394 h 349769"/>
                <a:gd name="connsiteX27" fmla="*/ 109816 w 588090"/>
                <a:gd name="connsiteY27" fmla="*/ 130401 h 349769"/>
                <a:gd name="connsiteX28" fmla="*/ 135791 w 588090"/>
                <a:gd name="connsiteY28" fmla="*/ 139413 h 349769"/>
                <a:gd name="connsiteX29" fmla="*/ 147806 w 588090"/>
                <a:gd name="connsiteY29" fmla="*/ 175459 h 349769"/>
                <a:gd name="connsiteX30" fmla="*/ 197810 w 588090"/>
                <a:gd name="connsiteY30" fmla="*/ 181466 h 349769"/>
                <a:gd name="connsiteX31" fmla="*/ 211769 w 588090"/>
                <a:gd name="connsiteY31" fmla="*/ 203465 h 349769"/>
                <a:gd name="connsiteX32" fmla="*/ 226789 w 588090"/>
                <a:gd name="connsiteY32" fmla="*/ 231471 h 349769"/>
                <a:gd name="connsiteX33" fmla="*/ 260802 w 588090"/>
                <a:gd name="connsiteY33" fmla="*/ 256474 h 349769"/>
                <a:gd name="connsiteX34" fmla="*/ 299764 w 588090"/>
                <a:gd name="connsiteY34" fmla="*/ 279444 h 349769"/>
                <a:gd name="connsiteX35" fmla="*/ 334750 w 588090"/>
                <a:gd name="connsiteY35" fmla="*/ 302415 h 349769"/>
                <a:gd name="connsiteX36" fmla="*/ 364700 w 588090"/>
                <a:gd name="connsiteY36" fmla="*/ 312398 h 349769"/>
                <a:gd name="connsiteX37" fmla="*/ 367262 w 588090"/>
                <a:gd name="connsiteY37" fmla="*/ 334662 h 349769"/>
                <a:gd name="connsiteX38" fmla="*/ 370177 w 588090"/>
                <a:gd name="connsiteY38" fmla="*/ 334043 h 349769"/>
                <a:gd name="connsiteX39" fmla="*/ 398184 w 588090"/>
                <a:gd name="connsiteY39" fmla="*/ 343408 h 349769"/>
                <a:gd name="connsiteX40" fmla="*/ 411701 w 588090"/>
                <a:gd name="connsiteY40" fmla="*/ 349769 h 349769"/>
                <a:gd name="connsiteX41" fmla="*/ 425660 w 588090"/>
                <a:gd name="connsiteY41" fmla="*/ 314430 h 349769"/>
                <a:gd name="connsiteX42" fmla="*/ 421684 w 588090"/>
                <a:gd name="connsiteY42" fmla="*/ 284392 h 349769"/>
                <a:gd name="connsiteX43" fmla="*/ 400657 w 588090"/>
                <a:gd name="connsiteY43" fmla="*/ 258418 h 349769"/>
                <a:gd name="connsiteX44" fmla="*/ 432639 w 588090"/>
                <a:gd name="connsiteY44" fmla="*/ 246402 h 349769"/>
                <a:gd name="connsiteX45" fmla="*/ 443683 w 588090"/>
                <a:gd name="connsiteY45" fmla="*/ 227407 h 349769"/>
                <a:gd name="connsiteX46" fmla="*/ 459673 w 588090"/>
                <a:gd name="connsiteY46" fmla="*/ 209384 h 349769"/>
                <a:gd name="connsiteX47" fmla="*/ 485648 w 588090"/>
                <a:gd name="connsiteY47" fmla="*/ 203377 h 349769"/>
                <a:gd name="connsiteX48" fmla="*/ 508619 w 588090"/>
                <a:gd name="connsiteY48" fmla="*/ 198341 h 349769"/>
                <a:gd name="connsiteX49" fmla="*/ 496691 w 588090"/>
                <a:gd name="connsiteY49" fmla="*/ 226082 h 349769"/>
                <a:gd name="connsiteX50" fmla="*/ 535653 w 588090"/>
                <a:gd name="connsiteY50" fmla="*/ 219103 h 349769"/>
                <a:gd name="connsiteX51" fmla="*/ 567723 w 588090"/>
                <a:gd name="connsiteY51" fmla="*/ 213802 h 349769"/>
                <a:gd name="connsiteX52" fmla="*/ 582654 w 588090"/>
                <a:gd name="connsiteY52" fmla="*/ 196486 h 34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88090" h="349769">
                  <a:moveTo>
                    <a:pt x="582654" y="196486"/>
                  </a:moveTo>
                  <a:cubicBezTo>
                    <a:pt x="566575" y="183145"/>
                    <a:pt x="538568" y="167154"/>
                    <a:pt x="535918" y="175105"/>
                  </a:cubicBezTo>
                  <a:cubicBezTo>
                    <a:pt x="533267" y="183145"/>
                    <a:pt x="515863" y="184470"/>
                    <a:pt x="509236" y="176431"/>
                  </a:cubicBezTo>
                  <a:cubicBezTo>
                    <a:pt x="502610" y="168391"/>
                    <a:pt x="497221" y="159026"/>
                    <a:pt x="477166" y="167066"/>
                  </a:cubicBezTo>
                  <a:cubicBezTo>
                    <a:pt x="457112" y="175105"/>
                    <a:pt x="443771" y="185796"/>
                    <a:pt x="442446" y="193747"/>
                  </a:cubicBezTo>
                  <a:cubicBezTo>
                    <a:pt x="441121" y="201787"/>
                    <a:pt x="427780" y="209826"/>
                    <a:pt x="426366" y="199136"/>
                  </a:cubicBezTo>
                  <a:cubicBezTo>
                    <a:pt x="425041" y="188446"/>
                    <a:pt x="409050" y="184470"/>
                    <a:pt x="398360" y="181820"/>
                  </a:cubicBezTo>
                  <a:cubicBezTo>
                    <a:pt x="387670" y="179170"/>
                    <a:pt x="370354" y="184470"/>
                    <a:pt x="368940" y="173780"/>
                  </a:cubicBezTo>
                  <a:cubicBezTo>
                    <a:pt x="367615" y="163090"/>
                    <a:pt x="351624" y="150987"/>
                    <a:pt x="350210" y="138971"/>
                  </a:cubicBezTo>
                  <a:cubicBezTo>
                    <a:pt x="348885" y="126956"/>
                    <a:pt x="352861" y="109640"/>
                    <a:pt x="342171" y="106901"/>
                  </a:cubicBezTo>
                  <a:cubicBezTo>
                    <a:pt x="331481" y="104250"/>
                    <a:pt x="324855" y="86846"/>
                    <a:pt x="315490" y="86846"/>
                  </a:cubicBezTo>
                  <a:cubicBezTo>
                    <a:pt x="306125" y="86846"/>
                    <a:pt x="254000" y="86846"/>
                    <a:pt x="247374" y="84196"/>
                  </a:cubicBezTo>
                  <a:cubicBezTo>
                    <a:pt x="240659" y="81545"/>
                    <a:pt x="205939" y="94886"/>
                    <a:pt x="203288" y="86846"/>
                  </a:cubicBezTo>
                  <a:cubicBezTo>
                    <a:pt x="201168" y="80308"/>
                    <a:pt x="177049" y="54599"/>
                    <a:pt x="163708" y="43644"/>
                  </a:cubicBezTo>
                  <a:cubicBezTo>
                    <a:pt x="162295" y="49210"/>
                    <a:pt x="159202" y="54334"/>
                    <a:pt x="153725" y="58310"/>
                  </a:cubicBezTo>
                  <a:cubicBezTo>
                    <a:pt x="128723" y="76333"/>
                    <a:pt x="104692" y="73329"/>
                    <a:pt x="112731" y="51330"/>
                  </a:cubicBezTo>
                  <a:cubicBezTo>
                    <a:pt x="120771" y="29332"/>
                    <a:pt x="121743" y="3269"/>
                    <a:pt x="108756" y="3269"/>
                  </a:cubicBezTo>
                  <a:cubicBezTo>
                    <a:pt x="95769" y="3269"/>
                    <a:pt x="104780" y="49298"/>
                    <a:pt x="94797" y="52302"/>
                  </a:cubicBezTo>
                  <a:cubicBezTo>
                    <a:pt x="85962" y="54952"/>
                    <a:pt x="82517" y="18906"/>
                    <a:pt x="89938" y="0"/>
                  </a:cubicBezTo>
                  <a:lnTo>
                    <a:pt x="4329" y="22794"/>
                  </a:lnTo>
                  <a:lnTo>
                    <a:pt x="353" y="172455"/>
                  </a:lnTo>
                  <a:cubicBezTo>
                    <a:pt x="353" y="172455"/>
                    <a:pt x="176" y="172543"/>
                    <a:pt x="0" y="172720"/>
                  </a:cubicBezTo>
                  <a:cubicBezTo>
                    <a:pt x="8039" y="176607"/>
                    <a:pt x="17316" y="177844"/>
                    <a:pt x="23766" y="178374"/>
                  </a:cubicBezTo>
                  <a:cubicBezTo>
                    <a:pt x="36752" y="179346"/>
                    <a:pt x="35781" y="169363"/>
                    <a:pt x="35781" y="162383"/>
                  </a:cubicBezTo>
                  <a:cubicBezTo>
                    <a:pt x="35781" y="155404"/>
                    <a:pt x="49828" y="143388"/>
                    <a:pt x="59811" y="144360"/>
                  </a:cubicBezTo>
                  <a:cubicBezTo>
                    <a:pt x="69794" y="145332"/>
                    <a:pt x="68823" y="131373"/>
                    <a:pt x="71827" y="131373"/>
                  </a:cubicBezTo>
                  <a:cubicBezTo>
                    <a:pt x="74830" y="131373"/>
                    <a:pt x="82870" y="129341"/>
                    <a:pt x="85785" y="124394"/>
                  </a:cubicBezTo>
                  <a:cubicBezTo>
                    <a:pt x="88789" y="119358"/>
                    <a:pt x="104780" y="125366"/>
                    <a:pt x="109816" y="130401"/>
                  </a:cubicBezTo>
                  <a:cubicBezTo>
                    <a:pt x="114764" y="135349"/>
                    <a:pt x="126779" y="137381"/>
                    <a:pt x="135791" y="139413"/>
                  </a:cubicBezTo>
                  <a:cubicBezTo>
                    <a:pt x="144802" y="141357"/>
                    <a:pt x="147806" y="169451"/>
                    <a:pt x="147806" y="175459"/>
                  </a:cubicBezTo>
                  <a:cubicBezTo>
                    <a:pt x="147806" y="181466"/>
                    <a:pt x="190831" y="180406"/>
                    <a:pt x="197810" y="181466"/>
                  </a:cubicBezTo>
                  <a:cubicBezTo>
                    <a:pt x="204790" y="182438"/>
                    <a:pt x="204790" y="194454"/>
                    <a:pt x="211769" y="203465"/>
                  </a:cubicBezTo>
                  <a:cubicBezTo>
                    <a:pt x="218749" y="212477"/>
                    <a:pt x="223785" y="224492"/>
                    <a:pt x="226789" y="231471"/>
                  </a:cubicBezTo>
                  <a:cubicBezTo>
                    <a:pt x="229792" y="238451"/>
                    <a:pt x="254795" y="247462"/>
                    <a:pt x="260802" y="256474"/>
                  </a:cubicBezTo>
                  <a:cubicBezTo>
                    <a:pt x="266810" y="265485"/>
                    <a:pt x="285805" y="274497"/>
                    <a:pt x="299764" y="279444"/>
                  </a:cubicBezTo>
                  <a:cubicBezTo>
                    <a:pt x="313811" y="284480"/>
                    <a:pt x="326799" y="303475"/>
                    <a:pt x="334750" y="302415"/>
                  </a:cubicBezTo>
                  <a:cubicBezTo>
                    <a:pt x="342789" y="301443"/>
                    <a:pt x="364700" y="312398"/>
                    <a:pt x="364700" y="312398"/>
                  </a:cubicBezTo>
                  <a:lnTo>
                    <a:pt x="367262" y="334662"/>
                  </a:lnTo>
                  <a:cubicBezTo>
                    <a:pt x="368234" y="334485"/>
                    <a:pt x="369117" y="334308"/>
                    <a:pt x="370177" y="334043"/>
                  </a:cubicBezTo>
                  <a:cubicBezTo>
                    <a:pt x="382192" y="330067"/>
                    <a:pt x="388818" y="343408"/>
                    <a:pt x="398184" y="343408"/>
                  </a:cubicBezTo>
                  <a:cubicBezTo>
                    <a:pt x="402159" y="343408"/>
                    <a:pt x="407019" y="346677"/>
                    <a:pt x="411701" y="349769"/>
                  </a:cubicBezTo>
                  <a:cubicBezTo>
                    <a:pt x="411082" y="330156"/>
                    <a:pt x="417974" y="320438"/>
                    <a:pt x="425660" y="314430"/>
                  </a:cubicBezTo>
                  <a:cubicBezTo>
                    <a:pt x="434671" y="307450"/>
                    <a:pt x="419652" y="295435"/>
                    <a:pt x="421684" y="284392"/>
                  </a:cubicBezTo>
                  <a:cubicBezTo>
                    <a:pt x="423627" y="273348"/>
                    <a:pt x="398714" y="267340"/>
                    <a:pt x="400657" y="258418"/>
                  </a:cubicBezTo>
                  <a:cubicBezTo>
                    <a:pt x="402689" y="249406"/>
                    <a:pt x="423627" y="250378"/>
                    <a:pt x="432639" y="246402"/>
                  </a:cubicBezTo>
                  <a:cubicBezTo>
                    <a:pt x="441651" y="242427"/>
                    <a:pt x="434671" y="227407"/>
                    <a:pt x="443683" y="227407"/>
                  </a:cubicBezTo>
                  <a:cubicBezTo>
                    <a:pt x="452694" y="227407"/>
                    <a:pt x="456670" y="218396"/>
                    <a:pt x="459673" y="209384"/>
                  </a:cubicBezTo>
                  <a:cubicBezTo>
                    <a:pt x="462678" y="200373"/>
                    <a:pt x="477697" y="209384"/>
                    <a:pt x="485648" y="203377"/>
                  </a:cubicBezTo>
                  <a:cubicBezTo>
                    <a:pt x="493688" y="197369"/>
                    <a:pt x="505614" y="193393"/>
                    <a:pt x="508619" y="198341"/>
                  </a:cubicBezTo>
                  <a:cubicBezTo>
                    <a:pt x="511004" y="202317"/>
                    <a:pt x="501109" y="219014"/>
                    <a:pt x="496691" y="226082"/>
                  </a:cubicBezTo>
                  <a:cubicBezTo>
                    <a:pt x="510650" y="225640"/>
                    <a:pt x="531589" y="223167"/>
                    <a:pt x="535653" y="219103"/>
                  </a:cubicBezTo>
                  <a:cubicBezTo>
                    <a:pt x="541042" y="213802"/>
                    <a:pt x="561009" y="227142"/>
                    <a:pt x="567723" y="213802"/>
                  </a:cubicBezTo>
                  <a:cubicBezTo>
                    <a:pt x="574703" y="200461"/>
                    <a:pt x="598733" y="209826"/>
                    <a:pt x="582654" y="19648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210">
              <a:extLst>
                <a:ext uri="{FF2B5EF4-FFF2-40B4-BE49-F238E27FC236}">
                  <a16:creationId xmlns:a16="http://schemas.microsoft.com/office/drawing/2014/main" id="{95BE7BD1-88E6-44D7-849D-009F93B8D4A4}"/>
                </a:ext>
              </a:extLst>
            </p:cNvPr>
            <p:cNvSpPr/>
            <p:nvPr/>
          </p:nvSpPr>
          <p:spPr>
            <a:xfrm>
              <a:off x="5893335" y="680813"/>
              <a:ext cx="870143" cy="1380633"/>
            </a:xfrm>
            <a:custGeom>
              <a:avLst/>
              <a:gdLst>
                <a:gd name="connsiteX0" fmla="*/ 844512 w 870143"/>
                <a:gd name="connsiteY0" fmla="*/ 738627 h 1380633"/>
                <a:gd name="connsiteX1" fmla="*/ 829493 w 870143"/>
                <a:gd name="connsiteY1" fmla="*/ 737125 h 1380633"/>
                <a:gd name="connsiteX2" fmla="*/ 807494 w 870143"/>
                <a:gd name="connsiteY2" fmla="*/ 720074 h 1380633"/>
                <a:gd name="connsiteX3" fmla="*/ 824545 w 870143"/>
                <a:gd name="connsiteY3" fmla="*/ 721576 h 1380633"/>
                <a:gd name="connsiteX4" fmla="*/ 847074 w 870143"/>
                <a:gd name="connsiteY4" fmla="*/ 714596 h 1380633"/>
                <a:gd name="connsiteX5" fmla="*/ 870044 w 870143"/>
                <a:gd name="connsiteY5" fmla="*/ 705585 h 1380633"/>
                <a:gd name="connsiteX6" fmla="*/ 852552 w 870143"/>
                <a:gd name="connsiteY6" fmla="*/ 688533 h 1380633"/>
                <a:gd name="connsiteX7" fmla="*/ 827019 w 870143"/>
                <a:gd name="connsiteY7" fmla="*/ 680052 h 1380633"/>
                <a:gd name="connsiteX8" fmla="*/ 808996 w 870143"/>
                <a:gd name="connsiteY8" fmla="*/ 671571 h 1380633"/>
                <a:gd name="connsiteX9" fmla="*/ 782580 w 870143"/>
                <a:gd name="connsiteY9" fmla="*/ 689594 h 1380633"/>
                <a:gd name="connsiteX10" fmla="*/ 774540 w 870143"/>
                <a:gd name="connsiteY10" fmla="*/ 692597 h 1380633"/>
                <a:gd name="connsiteX11" fmla="*/ 778516 w 870143"/>
                <a:gd name="connsiteY11" fmla="*/ 673603 h 1380633"/>
                <a:gd name="connsiteX12" fmla="*/ 764469 w 870143"/>
                <a:gd name="connsiteY12" fmla="*/ 654608 h 1380633"/>
                <a:gd name="connsiteX13" fmla="*/ 743442 w 870143"/>
                <a:gd name="connsiteY13" fmla="*/ 673603 h 1380633"/>
                <a:gd name="connsiteX14" fmla="*/ 723387 w 870143"/>
                <a:gd name="connsiteY14" fmla="*/ 700107 h 1380633"/>
                <a:gd name="connsiteX15" fmla="*/ 723917 w 870143"/>
                <a:gd name="connsiteY15" fmla="*/ 671571 h 1380633"/>
                <a:gd name="connsiteX16" fmla="*/ 702360 w 870143"/>
                <a:gd name="connsiteY16" fmla="*/ 683056 h 1380633"/>
                <a:gd name="connsiteX17" fmla="*/ 669848 w 870143"/>
                <a:gd name="connsiteY17" fmla="*/ 715038 h 1380633"/>
                <a:gd name="connsiteX18" fmla="*/ 675856 w 870143"/>
                <a:gd name="connsiteY18" fmla="*/ 693569 h 1380633"/>
                <a:gd name="connsiteX19" fmla="*/ 697854 w 870143"/>
                <a:gd name="connsiteY19" fmla="*/ 667507 h 1380633"/>
                <a:gd name="connsiteX20" fmla="*/ 693879 w 870143"/>
                <a:gd name="connsiteY20" fmla="*/ 654520 h 1380633"/>
                <a:gd name="connsiteX21" fmla="*/ 675326 w 870143"/>
                <a:gd name="connsiteY21" fmla="*/ 669539 h 1380633"/>
                <a:gd name="connsiteX22" fmla="*/ 651295 w 870143"/>
                <a:gd name="connsiteY22" fmla="*/ 666535 h 1380633"/>
                <a:gd name="connsiteX23" fmla="*/ 645287 w 870143"/>
                <a:gd name="connsiteY23" fmla="*/ 679522 h 1380633"/>
                <a:gd name="connsiteX24" fmla="*/ 637778 w 870143"/>
                <a:gd name="connsiteY24" fmla="*/ 684558 h 1380633"/>
                <a:gd name="connsiteX25" fmla="*/ 614278 w 870143"/>
                <a:gd name="connsiteY25" fmla="*/ 692509 h 1380633"/>
                <a:gd name="connsiteX26" fmla="*/ 606238 w 870143"/>
                <a:gd name="connsiteY26" fmla="*/ 705496 h 1380633"/>
                <a:gd name="connsiteX27" fmla="*/ 602792 w 870143"/>
                <a:gd name="connsiteY27" fmla="*/ 725021 h 1380633"/>
                <a:gd name="connsiteX28" fmla="*/ 590247 w 870143"/>
                <a:gd name="connsiteY28" fmla="*/ 703023 h 1380633"/>
                <a:gd name="connsiteX29" fmla="*/ 597226 w 870143"/>
                <a:gd name="connsiteY29" fmla="*/ 690035 h 1380633"/>
                <a:gd name="connsiteX30" fmla="*/ 615249 w 870143"/>
                <a:gd name="connsiteY30" fmla="*/ 672542 h 1380633"/>
                <a:gd name="connsiteX31" fmla="*/ 603234 w 870143"/>
                <a:gd name="connsiteY31" fmla="*/ 675546 h 1380633"/>
                <a:gd name="connsiteX32" fmla="*/ 575758 w 870143"/>
                <a:gd name="connsiteY32" fmla="*/ 681024 h 1380633"/>
                <a:gd name="connsiteX33" fmla="*/ 577790 w 870143"/>
                <a:gd name="connsiteY33" fmla="*/ 703553 h 1380633"/>
                <a:gd name="connsiteX34" fmla="*/ 568248 w 870143"/>
                <a:gd name="connsiteY34" fmla="*/ 710532 h 1380633"/>
                <a:gd name="connsiteX35" fmla="*/ 542716 w 870143"/>
                <a:gd name="connsiteY35" fmla="*/ 711062 h 1380633"/>
                <a:gd name="connsiteX36" fmla="*/ 561711 w 870143"/>
                <a:gd name="connsiteY36" fmla="*/ 728113 h 1380633"/>
                <a:gd name="connsiteX37" fmla="*/ 545720 w 870143"/>
                <a:gd name="connsiteY37" fmla="*/ 726081 h 1380633"/>
                <a:gd name="connsiteX38" fmla="*/ 527696 w 870143"/>
                <a:gd name="connsiteY38" fmla="*/ 715038 h 1380633"/>
                <a:gd name="connsiteX39" fmla="*/ 516741 w 870143"/>
                <a:gd name="connsiteY39" fmla="*/ 721487 h 1380633"/>
                <a:gd name="connsiteX40" fmla="*/ 524693 w 870143"/>
                <a:gd name="connsiteY40" fmla="*/ 743486 h 1380633"/>
                <a:gd name="connsiteX41" fmla="*/ 513208 w 870143"/>
                <a:gd name="connsiteY41" fmla="*/ 736506 h 1380633"/>
                <a:gd name="connsiteX42" fmla="*/ 494213 w 870143"/>
                <a:gd name="connsiteY42" fmla="*/ 735004 h 1380633"/>
                <a:gd name="connsiteX43" fmla="*/ 491739 w 870143"/>
                <a:gd name="connsiteY43" fmla="*/ 715480 h 1380633"/>
                <a:gd name="connsiteX44" fmla="*/ 468238 w 870143"/>
                <a:gd name="connsiteY44" fmla="*/ 717512 h 1380633"/>
                <a:gd name="connsiteX45" fmla="*/ 458785 w 870143"/>
                <a:gd name="connsiteY45" fmla="*/ 727053 h 1380633"/>
                <a:gd name="connsiteX46" fmla="*/ 455782 w 870143"/>
                <a:gd name="connsiteY46" fmla="*/ 742514 h 1380633"/>
                <a:gd name="connsiteX47" fmla="*/ 444738 w 870143"/>
                <a:gd name="connsiteY47" fmla="*/ 750554 h 1380633"/>
                <a:gd name="connsiteX48" fmla="*/ 432722 w 870143"/>
                <a:gd name="connsiteY48" fmla="*/ 752056 h 1380633"/>
                <a:gd name="connsiteX49" fmla="*/ 409752 w 870143"/>
                <a:gd name="connsiteY49" fmla="*/ 755059 h 1380633"/>
                <a:gd name="connsiteX50" fmla="*/ 392260 w 870143"/>
                <a:gd name="connsiteY50" fmla="*/ 778030 h 1380633"/>
                <a:gd name="connsiteX51" fmla="*/ 413816 w 870143"/>
                <a:gd name="connsiteY51" fmla="*/ 776528 h 1380633"/>
                <a:gd name="connsiteX52" fmla="*/ 418322 w 870143"/>
                <a:gd name="connsiteY52" fmla="*/ 788543 h 1380633"/>
                <a:gd name="connsiteX53" fmla="*/ 415318 w 870143"/>
                <a:gd name="connsiteY53" fmla="*/ 797555 h 1380633"/>
                <a:gd name="connsiteX54" fmla="*/ 397826 w 870143"/>
                <a:gd name="connsiteY54" fmla="*/ 799498 h 1380633"/>
                <a:gd name="connsiteX55" fmla="*/ 382806 w 870143"/>
                <a:gd name="connsiteY55" fmla="*/ 790487 h 1380633"/>
                <a:gd name="connsiteX56" fmla="*/ 364341 w 870143"/>
                <a:gd name="connsiteY56" fmla="*/ 799498 h 1380633"/>
                <a:gd name="connsiteX57" fmla="*/ 372293 w 870143"/>
                <a:gd name="connsiteY57" fmla="*/ 771492 h 1380633"/>
                <a:gd name="connsiteX58" fmla="*/ 352326 w 870143"/>
                <a:gd name="connsiteY58" fmla="*/ 787483 h 1380633"/>
                <a:gd name="connsiteX59" fmla="*/ 330858 w 870143"/>
                <a:gd name="connsiteY59" fmla="*/ 804004 h 1380633"/>
                <a:gd name="connsiteX60" fmla="*/ 316369 w 870143"/>
                <a:gd name="connsiteY60" fmla="*/ 822027 h 1380633"/>
                <a:gd name="connsiteX61" fmla="*/ 274845 w 870143"/>
                <a:gd name="connsiteY61" fmla="*/ 845086 h 1380633"/>
                <a:gd name="connsiteX62" fmla="*/ 286330 w 870143"/>
                <a:gd name="connsiteY62" fmla="*/ 846058 h 1380633"/>
                <a:gd name="connsiteX63" fmla="*/ 311333 w 870143"/>
                <a:gd name="connsiteY63" fmla="*/ 833601 h 1380633"/>
                <a:gd name="connsiteX64" fmla="*/ 344375 w 870143"/>
                <a:gd name="connsiteY64" fmla="*/ 821585 h 1380633"/>
                <a:gd name="connsiteX65" fmla="*/ 364341 w 870143"/>
                <a:gd name="connsiteY65" fmla="*/ 818581 h 1380633"/>
                <a:gd name="connsiteX66" fmla="*/ 385368 w 870143"/>
                <a:gd name="connsiteY66" fmla="*/ 817080 h 1380633"/>
                <a:gd name="connsiteX67" fmla="*/ 382365 w 870143"/>
                <a:gd name="connsiteY67" fmla="*/ 835102 h 1380633"/>
                <a:gd name="connsiteX68" fmla="*/ 372911 w 870143"/>
                <a:gd name="connsiteY68" fmla="*/ 840580 h 1380633"/>
                <a:gd name="connsiteX69" fmla="*/ 359394 w 870143"/>
                <a:gd name="connsiteY69" fmla="*/ 834042 h 1380633"/>
                <a:gd name="connsiteX70" fmla="*/ 343403 w 870143"/>
                <a:gd name="connsiteY70" fmla="*/ 848090 h 1380633"/>
                <a:gd name="connsiteX71" fmla="*/ 329886 w 870143"/>
                <a:gd name="connsiteY71" fmla="*/ 872562 h 1380633"/>
                <a:gd name="connsiteX72" fmla="*/ 317429 w 870143"/>
                <a:gd name="connsiteY72" fmla="*/ 883075 h 1380633"/>
                <a:gd name="connsiteX73" fmla="*/ 286418 w 870143"/>
                <a:gd name="connsiteY73" fmla="*/ 925571 h 1380633"/>
                <a:gd name="connsiteX74" fmla="*/ 280941 w 870143"/>
                <a:gd name="connsiteY74" fmla="*/ 950573 h 1380633"/>
                <a:gd name="connsiteX75" fmla="*/ 254437 w 870143"/>
                <a:gd name="connsiteY75" fmla="*/ 955079 h 1380633"/>
                <a:gd name="connsiteX76" fmla="*/ 249931 w 870143"/>
                <a:gd name="connsiteY76" fmla="*/ 986089 h 1380633"/>
                <a:gd name="connsiteX77" fmla="*/ 249931 w 870143"/>
                <a:gd name="connsiteY77" fmla="*/ 1009059 h 1380633"/>
                <a:gd name="connsiteX78" fmla="*/ 228904 w 870143"/>
                <a:gd name="connsiteY78" fmla="*/ 1012063 h 1380633"/>
                <a:gd name="connsiteX79" fmla="*/ 205404 w 870143"/>
                <a:gd name="connsiteY79" fmla="*/ 1019573 h 1380633"/>
                <a:gd name="connsiteX80" fmla="*/ 224399 w 870143"/>
                <a:gd name="connsiteY80" fmla="*/ 1040600 h 1380633"/>
                <a:gd name="connsiteX81" fmla="*/ 213885 w 870143"/>
                <a:gd name="connsiteY81" fmla="*/ 1045105 h 1380633"/>
                <a:gd name="connsiteX82" fmla="*/ 183847 w 870143"/>
                <a:gd name="connsiteY82" fmla="*/ 1057121 h 1380633"/>
                <a:gd name="connsiteX83" fmla="*/ 162820 w 870143"/>
                <a:gd name="connsiteY83" fmla="*/ 1078589 h 1380633"/>
                <a:gd name="connsiteX84" fmla="*/ 146299 w 870143"/>
                <a:gd name="connsiteY84" fmla="*/ 1104122 h 1380633"/>
                <a:gd name="connsiteX85" fmla="*/ 127746 w 870143"/>
                <a:gd name="connsiteY85" fmla="*/ 1089633 h 1380633"/>
                <a:gd name="connsiteX86" fmla="*/ 123770 w 870143"/>
                <a:gd name="connsiteY86" fmla="*/ 1108627 h 1380633"/>
                <a:gd name="connsiteX87" fmla="*/ 105305 w 870143"/>
                <a:gd name="connsiteY87" fmla="*/ 1120113 h 1380633"/>
                <a:gd name="connsiteX88" fmla="*/ 72793 w 870143"/>
                <a:gd name="connsiteY88" fmla="*/ 1132128 h 1380633"/>
                <a:gd name="connsiteX89" fmla="*/ 90817 w 870143"/>
                <a:gd name="connsiteY89" fmla="*/ 1145645 h 1380633"/>
                <a:gd name="connsiteX90" fmla="*/ 61838 w 870143"/>
                <a:gd name="connsiteY90" fmla="*/ 1146175 h 1380633"/>
                <a:gd name="connsiteX91" fmla="*/ 43816 w 870143"/>
                <a:gd name="connsiteY91" fmla="*/ 1158191 h 1380633"/>
                <a:gd name="connsiteX92" fmla="*/ 28355 w 870143"/>
                <a:gd name="connsiteY92" fmla="*/ 1173740 h 1380633"/>
                <a:gd name="connsiteX93" fmla="*/ 15809 w 870143"/>
                <a:gd name="connsiteY93" fmla="*/ 1177185 h 1380633"/>
                <a:gd name="connsiteX94" fmla="*/ 260 w 870143"/>
                <a:gd name="connsiteY94" fmla="*/ 1192204 h 1380633"/>
                <a:gd name="connsiteX95" fmla="*/ 13247 w 870143"/>
                <a:gd name="connsiteY95" fmla="*/ 1209167 h 1380633"/>
                <a:gd name="connsiteX96" fmla="*/ 9271 w 870143"/>
                <a:gd name="connsiteY96" fmla="*/ 1221713 h 1380633"/>
                <a:gd name="connsiteX97" fmla="*/ 5826 w 870143"/>
                <a:gd name="connsiteY97" fmla="*/ 1234170 h 1380633"/>
                <a:gd name="connsiteX98" fmla="*/ 5826 w 870143"/>
                <a:gd name="connsiteY98" fmla="*/ 1250161 h 1380633"/>
                <a:gd name="connsiteX99" fmla="*/ 3352 w 870143"/>
                <a:gd name="connsiteY99" fmla="*/ 1270657 h 1380633"/>
                <a:gd name="connsiteX100" fmla="*/ 20845 w 870143"/>
                <a:gd name="connsiteY100" fmla="*/ 1276135 h 1380633"/>
                <a:gd name="connsiteX101" fmla="*/ 44876 w 870143"/>
                <a:gd name="connsiteY101" fmla="*/ 1267123 h 1380633"/>
                <a:gd name="connsiteX102" fmla="*/ 50883 w 870143"/>
                <a:gd name="connsiteY102" fmla="*/ 1277637 h 1380633"/>
                <a:gd name="connsiteX103" fmla="*/ 33391 w 870143"/>
                <a:gd name="connsiteY103" fmla="*/ 1291596 h 1380633"/>
                <a:gd name="connsiteX104" fmla="*/ 19873 w 870143"/>
                <a:gd name="connsiteY104" fmla="*/ 1288062 h 1380633"/>
                <a:gd name="connsiteX105" fmla="*/ 8388 w 870143"/>
                <a:gd name="connsiteY105" fmla="*/ 1298045 h 1380633"/>
                <a:gd name="connsiteX106" fmla="*/ 5914 w 870143"/>
                <a:gd name="connsiteY106" fmla="*/ 1318012 h 1380633"/>
                <a:gd name="connsiteX107" fmla="*/ 24909 w 870143"/>
                <a:gd name="connsiteY107" fmla="*/ 1315538 h 1380633"/>
                <a:gd name="connsiteX108" fmla="*/ 42932 w 870143"/>
                <a:gd name="connsiteY108" fmla="*/ 1317570 h 1380633"/>
                <a:gd name="connsiteX109" fmla="*/ 34451 w 870143"/>
                <a:gd name="connsiteY109" fmla="*/ 1331087 h 1380633"/>
                <a:gd name="connsiteX110" fmla="*/ 20403 w 870143"/>
                <a:gd name="connsiteY110" fmla="*/ 1341601 h 1380633"/>
                <a:gd name="connsiteX111" fmla="*/ 55919 w 870143"/>
                <a:gd name="connsiteY111" fmla="*/ 1369607 h 1380633"/>
                <a:gd name="connsiteX112" fmla="*/ 95411 w 870143"/>
                <a:gd name="connsiteY112" fmla="*/ 1380120 h 1380633"/>
                <a:gd name="connsiteX113" fmla="*/ 158403 w 870143"/>
                <a:gd name="connsiteY113" fmla="*/ 1333561 h 1380633"/>
                <a:gd name="connsiteX114" fmla="*/ 181903 w 870143"/>
                <a:gd name="connsiteY114" fmla="*/ 1328525 h 1380633"/>
                <a:gd name="connsiteX115" fmla="*/ 190384 w 870143"/>
                <a:gd name="connsiteY115" fmla="*/ 1304053 h 1380633"/>
                <a:gd name="connsiteX116" fmla="*/ 203902 w 870143"/>
                <a:gd name="connsiteY116" fmla="*/ 1322518 h 1380633"/>
                <a:gd name="connsiteX117" fmla="*/ 211941 w 870143"/>
                <a:gd name="connsiteY117" fmla="*/ 1337890 h 1380633"/>
                <a:gd name="connsiteX118" fmla="*/ 222455 w 870143"/>
                <a:gd name="connsiteY118" fmla="*/ 1339392 h 1380633"/>
                <a:gd name="connsiteX119" fmla="*/ 230495 w 870143"/>
                <a:gd name="connsiteY119" fmla="*/ 1316952 h 1380633"/>
                <a:gd name="connsiteX120" fmla="*/ 235354 w 870143"/>
                <a:gd name="connsiteY120" fmla="*/ 1289652 h 1380633"/>
                <a:gd name="connsiteX121" fmla="*/ 257882 w 870143"/>
                <a:gd name="connsiteY121" fmla="*/ 1281612 h 1380633"/>
                <a:gd name="connsiteX122" fmla="*/ 256292 w 870143"/>
                <a:gd name="connsiteY122" fmla="*/ 1249454 h 1380633"/>
                <a:gd name="connsiteX123" fmla="*/ 254702 w 870143"/>
                <a:gd name="connsiteY123" fmla="*/ 1233374 h 1380633"/>
                <a:gd name="connsiteX124" fmla="*/ 267600 w 870143"/>
                <a:gd name="connsiteY124" fmla="*/ 1215705 h 1380633"/>
                <a:gd name="connsiteX125" fmla="*/ 245072 w 870143"/>
                <a:gd name="connsiteY125" fmla="*/ 1191586 h 1380633"/>
                <a:gd name="connsiteX126" fmla="*/ 246662 w 870143"/>
                <a:gd name="connsiteY126" fmla="*/ 1159427 h 1380633"/>
                <a:gd name="connsiteX127" fmla="*/ 246662 w 870143"/>
                <a:gd name="connsiteY127" fmla="*/ 1125679 h 1380633"/>
                <a:gd name="connsiteX128" fmla="*/ 249931 w 870143"/>
                <a:gd name="connsiteY128" fmla="*/ 1091930 h 1380633"/>
                <a:gd name="connsiteX129" fmla="*/ 283680 w 870143"/>
                <a:gd name="connsiteY129" fmla="*/ 1069489 h 1380633"/>
                <a:gd name="connsiteX130" fmla="*/ 306208 w 870143"/>
                <a:gd name="connsiteY130" fmla="*/ 1067811 h 1380633"/>
                <a:gd name="connsiteX131" fmla="*/ 306208 w 870143"/>
                <a:gd name="connsiteY131" fmla="*/ 1048551 h 1380633"/>
                <a:gd name="connsiteX132" fmla="*/ 298169 w 870143"/>
                <a:gd name="connsiteY132" fmla="*/ 1030881 h 1380633"/>
                <a:gd name="connsiteX133" fmla="*/ 320697 w 870143"/>
                <a:gd name="connsiteY133" fmla="*/ 987503 h 1380633"/>
                <a:gd name="connsiteX134" fmla="*/ 322288 w 870143"/>
                <a:gd name="connsiteY134" fmla="*/ 956934 h 1380633"/>
                <a:gd name="connsiteX135" fmla="*/ 347997 w 870143"/>
                <a:gd name="connsiteY135" fmla="*/ 950573 h 1380633"/>
                <a:gd name="connsiteX136" fmla="*/ 354446 w 870143"/>
                <a:gd name="connsiteY136" fmla="*/ 931313 h 1380633"/>
                <a:gd name="connsiteX137" fmla="*/ 372116 w 870143"/>
                <a:gd name="connsiteY137" fmla="*/ 905604 h 1380633"/>
                <a:gd name="connsiteX138" fmla="*/ 380156 w 870143"/>
                <a:gd name="connsiteY138" fmla="*/ 887935 h 1380633"/>
                <a:gd name="connsiteX139" fmla="*/ 389786 w 870143"/>
                <a:gd name="connsiteY139" fmla="*/ 863816 h 1380633"/>
                <a:gd name="connsiteX140" fmla="*/ 415495 w 870143"/>
                <a:gd name="connsiteY140" fmla="*/ 844556 h 1380633"/>
                <a:gd name="connsiteX141" fmla="*/ 441204 w 870143"/>
                <a:gd name="connsiteY141" fmla="*/ 834926 h 1380633"/>
                <a:gd name="connsiteX142" fmla="*/ 449243 w 870143"/>
                <a:gd name="connsiteY142" fmla="*/ 810807 h 1380633"/>
                <a:gd name="connsiteX143" fmla="*/ 484583 w 870143"/>
                <a:gd name="connsiteY143" fmla="*/ 817168 h 1380633"/>
                <a:gd name="connsiteX144" fmla="*/ 507112 w 870143"/>
                <a:gd name="connsiteY144" fmla="*/ 810807 h 1380633"/>
                <a:gd name="connsiteX145" fmla="*/ 526372 w 870143"/>
                <a:gd name="connsiteY145" fmla="*/ 785098 h 1380633"/>
                <a:gd name="connsiteX146" fmla="*/ 529640 w 870143"/>
                <a:gd name="connsiteY146" fmla="*/ 787130 h 1380633"/>
                <a:gd name="connsiteX147" fmla="*/ 552080 w 870143"/>
                <a:gd name="connsiteY147" fmla="*/ 770609 h 1380633"/>
                <a:gd name="connsiteX148" fmla="*/ 589010 w 870143"/>
                <a:gd name="connsiteY148" fmla="*/ 797908 h 1380633"/>
                <a:gd name="connsiteX149" fmla="*/ 625939 w 870143"/>
                <a:gd name="connsiteY149" fmla="*/ 799498 h 1380633"/>
                <a:gd name="connsiteX150" fmla="*/ 651649 w 870143"/>
                <a:gd name="connsiteY150" fmla="*/ 801089 h 1380633"/>
                <a:gd name="connsiteX151" fmla="*/ 670908 w 870143"/>
                <a:gd name="connsiteY151" fmla="*/ 805948 h 1380633"/>
                <a:gd name="connsiteX152" fmla="*/ 685398 w 870143"/>
                <a:gd name="connsiteY152" fmla="*/ 786688 h 1380633"/>
                <a:gd name="connsiteX153" fmla="*/ 691847 w 870143"/>
                <a:gd name="connsiteY153" fmla="*/ 757710 h 1380633"/>
                <a:gd name="connsiteX154" fmla="*/ 712697 w 870143"/>
                <a:gd name="connsiteY154" fmla="*/ 735181 h 1380633"/>
                <a:gd name="connsiteX155" fmla="*/ 746446 w 870143"/>
                <a:gd name="connsiteY155" fmla="*/ 727141 h 1380633"/>
                <a:gd name="connsiteX156" fmla="*/ 773745 w 870143"/>
                <a:gd name="connsiteY156" fmla="*/ 727141 h 1380633"/>
                <a:gd name="connsiteX157" fmla="*/ 809085 w 870143"/>
                <a:gd name="connsiteY157" fmla="*/ 751260 h 1380633"/>
                <a:gd name="connsiteX158" fmla="*/ 809085 w 870143"/>
                <a:gd name="connsiteY158" fmla="*/ 770078 h 1380633"/>
                <a:gd name="connsiteX159" fmla="*/ 824634 w 870143"/>
                <a:gd name="connsiteY159" fmla="*/ 762392 h 1380633"/>
                <a:gd name="connsiteX160" fmla="*/ 852640 w 870143"/>
                <a:gd name="connsiteY160" fmla="*/ 749405 h 1380633"/>
                <a:gd name="connsiteX161" fmla="*/ 869868 w 870143"/>
                <a:gd name="connsiteY161" fmla="*/ 737301 h 1380633"/>
                <a:gd name="connsiteX162" fmla="*/ 844512 w 870143"/>
                <a:gd name="connsiteY162" fmla="*/ 738627 h 1380633"/>
                <a:gd name="connsiteX163" fmla="*/ 239594 w 870143"/>
                <a:gd name="connsiteY163" fmla="*/ 97398 h 1380633"/>
                <a:gd name="connsiteX164" fmla="*/ 220069 w 870143"/>
                <a:gd name="connsiteY164" fmla="*/ 130440 h 1380633"/>
                <a:gd name="connsiteX165" fmla="*/ 253818 w 870143"/>
                <a:gd name="connsiteY165" fmla="*/ 167988 h 1380633"/>
                <a:gd name="connsiteX166" fmla="*/ 301791 w 870143"/>
                <a:gd name="connsiteY166" fmla="*/ 170992 h 1380633"/>
                <a:gd name="connsiteX167" fmla="*/ 321316 w 870143"/>
                <a:gd name="connsiteY167" fmla="*/ 144753 h 1380633"/>
                <a:gd name="connsiteX168" fmla="*/ 337837 w 870143"/>
                <a:gd name="connsiteY168" fmla="*/ 129733 h 1380633"/>
                <a:gd name="connsiteX169" fmla="*/ 340841 w 870143"/>
                <a:gd name="connsiteY169" fmla="*/ 149965 h 1380633"/>
                <a:gd name="connsiteX170" fmla="*/ 370084 w 870143"/>
                <a:gd name="connsiteY170" fmla="*/ 146961 h 1380633"/>
                <a:gd name="connsiteX171" fmla="*/ 383601 w 870143"/>
                <a:gd name="connsiteY171" fmla="*/ 158181 h 1380633"/>
                <a:gd name="connsiteX172" fmla="*/ 343050 w 870143"/>
                <a:gd name="connsiteY172" fmla="*/ 176911 h 1380633"/>
                <a:gd name="connsiteX173" fmla="*/ 289776 w 870143"/>
                <a:gd name="connsiteY173" fmla="*/ 194934 h 1380633"/>
                <a:gd name="connsiteX174" fmla="*/ 320521 w 870143"/>
                <a:gd name="connsiteY174" fmla="*/ 206949 h 1380633"/>
                <a:gd name="connsiteX175" fmla="*/ 388018 w 870143"/>
                <a:gd name="connsiteY175" fmla="*/ 203946 h 1380633"/>
                <a:gd name="connsiteX176" fmla="*/ 357274 w 870143"/>
                <a:gd name="connsiteY176" fmla="*/ 211455 h 1380633"/>
                <a:gd name="connsiteX177" fmla="*/ 328031 w 870143"/>
                <a:gd name="connsiteY177" fmla="*/ 224177 h 1380633"/>
                <a:gd name="connsiteX178" fmla="*/ 294989 w 870143"/>
                <a:gd name="connsiteY178" fmla="*/ 230980 h 1380633"/>
                <a:gd name="connsiteX179" fmla="*/ 328737 w 870143"/>
                <a:gd name="connsiteY179" fmla="*/ 258014 h 1380633"/>
                <a:gd name="connsiteX180" fmla="*/ 361691 w 870143"/>
                <a:gd name="connsiteY180" fmla="*/ 261725 h 1380633"/>
                <a:gd name="connsiteX181" fmla="*/ 345170 w 870143"/>
                <a:gd name="connsiteY181" fmla="*/ 274447 h 1380633"/>
                <a:gd name="connsiteX182" fmla="*/ 372911 w 870143"/>
                <a:gd name="connsiteY182" fmla="*/ 290968 h 1380633"/>
                <a:gd name="connsiteX183" fmla="*/ 395440 w 870143"/>
                <a:gd name="connsiteY183" fmla="*/ 284165 h 1380633"/>
                <a:gd name="connsiteX184" fmla="*/ 434490 w 870143"/>
                <a:gd name="connsiteY184" fmla="*/ 223382 h 1380633"/>
                <a:gd name="connsiteX185" fmla="*/ 447212 w 870143"/>
                <a:gd name="connsiteY185" fmla="*/ 194846 h 1380633"/>
                <a:gd name="connsiteX186" fmla="*/ 462938 w 870143"/>
                <a:gd name="connsiteY186" fmla="*/ 182124 h 1380633"/>
                <a:gd name="connsiteX187" fmla="*/ 474953 w 870143"/>
                <a:gd name="connsiteY187" fmla="*/ 153587 h 1380633"/>
                <a:gd name="connsiteX188" fmla="*/ 515504 w 870143"/>
                <a:gd name="connsiteY188" fmla="*/ 141572 h 1380633"/>
                <a:gd name="connsiteX189" fmla="*/ 522307 w 870143"/>
                <a:gd name="connsiteY189" fmla="*/ 149082 h 1380633"/>
                <a:gd name="connsiteX190" fmla="*/ 527609 w 870143"/>
                <a:gd name="connsiteY190" fmla="*/ 174614 h 1380633"/>
                <a:gd name="connsiteX191" fmla="*/ 539624 w 870143"/>
                <a:gd name="connsiteY191" fmla="*/ 186629 h 1380633"/>
                <a:gd name="connsiteX192" fmla="*/ 533616 w 870143"/>
                <a:gd name="connsiteY192" fmla="*/ 218876 h 1380633"/>
                <a:gd name="connsiteX193" fmla="*/ 565863 w 870143"/>
                <a:gd name="connsiteY193" fmla="*/ 225591 h 1380633"/>
                <a:gd name="connsiteX194" fmla="*/ 584592 w 870143"/>
                <a:gd name="connsiteY194" fmla="*/ 242819 h 1380633"/>
                <a:gd name="connsiteX195" fmla="*/ 627353 w 870143"/>
                <a:gd name="connsiteY195" fmla="*/ 222587 h 1380633"/>
                <a:gd name="connsiteX196" fmla="*/ 656596 w 870143"/>
                <a:gd name="connsiteY196" fmla="*/ 203062 h 1380633"/>
                <a:gd name="connsiteX197" fmla="*/ 632565 w 870143"/>
                <a:gd name="connsiteY197" fmla="*/ 197055 h 1380633"/>
                <a:gd name="connsiteX198" fmla="*/ 604824 w 870143"/>
                <a:gd name="connsiteY198" fmla="*/ 190340 h 1380633"/>
                <a:gd name="connsiteX199" fmla="*/ 598817 w 870143"/>
                <a:gd name="connsiteY199" fmla="*/ 176823 h 1380633"/>
                <a:gd name="connsiteX200" fmla="*/ 572577 w 870143"/>
                <a:gd name="connsiteY200" fmla="*/ 167105 h 1380633"/>
                <a:gd name="connsiteX201" fmla="*/ 553848 w 870143"/>
                <a:gd name="connsiteY201" fmla="*/ 148375 h 1380633"/>
                <a:gd name="connsiteX202" fmla="*/ 547045 w 870143"/>
                <a:gd name="connsiteY202" fmla="*/ 128850 h 1380633"/>
                <a:gd name="connsiteX203" fmla="*/ 523014 w 870143"/>
                <a:gd name="connsiteY203" fmla="*/ 113831 h 1380633"/>
                <a:gd name="connsiteX204" fmla="*/ 505786 w 870143"/>
                <a:gd name="connsiteY204" fmla="*/ 110032 h 1380633"/>
                <a:gd name="connsiteX205" fmla="*/ 492269 w 870143"/>
                <a:gd name="connsiteY205" fmla="*/ 105526 h 1380633"/>
                <a:gd name="connsiteX206" fmla="*/ 460729 w 870143"/>
                <a:gd name="connsiteY206" fmla="*/ 99519 h 1380633"/>
                <a:gd name="connsiteX207" fmla="*/ 447212 w 870143"/>
                <a:gd name="connsiteY207" fmla="*/ 73279 h 1380633"/>
                <a:gd name="connsiteX208" fmla="*/ 419470 w 870143"/>
                <a:gd name="connsiteY208" fmla="*/ 85294 h 1380633"/>
                <a:gd name="connsiteX209" fmla="*/ 428482 w 870143"/>
                <a:gd name="connsiteY209" fmla="*/ 61264 h 1380633"/>
                <a:gd name="connsiteX210" fmla="*/ 393231 w 870143"/>
                <a:gd name="connsiteY210" fmla="*/ 49249 h 1380633"/>
                <a:gd name="connsiteX211" fmla="*/ 375208 w 870143"/>
                <a:gd name="connsiteY211" fmla="*/ 33523 h 1380633"/>
                <a:gd name="connsiteX212" fmla="*/ 366992 w 870143"/>
                <a:gd name="connsiteY212" fmla="*/ 50044 h 1380633"/>
                <a:gd name="connsiteX213" fmla="*/ 362486 w 870143"/>
                <a:gd name="connsiteY213" fmla="*/ 65770 h 1380633"/>
                <a:gd name="connsiteX214" fmla="*/ 383513 w 870143"/>
                <a:gd name="connsiteY214" fmla="*/ 116746 h 1380633"/>
                <a:gd name="connsiteX215" fmla="*/ 346053 w 870143"/>
                <a:gd name="connsiteY215" fmla="*/ 73986 h 1380633"/>
                <a:gd name="connsiteX216" fmla="*/ 322818 w 870143"/>
                <a:gd name="connsiteY216" fmla="*/ 56758 h 1380633"/>
                <a:gd name="connsiteX217" fmla="*/ 309301 w 870143"/>
                <a:gd name="connsiteY217" fmla="*/ 83793 h 1380633"/>
                <a:gd name="connsiteX218" fmla="*/ 300289 w 870143"/>
                <a:gd name="connsiteY218" fmla="*/ 89800 h 1380633"/>
                <a:gd name="connsiteX219" fmla="*/ 274757 w 870143"/>
                <a:gd name="connsiteY219" fmla="*/ 69569 h 1380633"/>
                <a:gd name="connsiteX220" fmla="*/ 303293 w 870143"/>
                <a:gd name="connsiteY220" fmla="*/ 59055 h 1380633"/>
                <a:gd name="connsiteX221" fmla="*/ 283768 w 870143"/>
                <a:gd name="connsiteY221" fmla="*/ 52341 h 1380633"/>
                <a:gd name="connsiteX222" fmla="*/ 255232 w 870143"/>
                <a:gd name="connsiteY222" fmla="*/ 56846 h 1380633"/>
                <a:gd name="connsiteX223" fmla="*/ 231201 w 870143"/>
                <a:gd name="connsiteY223" fmla="*/ 54549 h 1380633"/>
                <a:gd name="connsiteX224" fmla="*/ 204167 w 870143"/>
                <a:gd name="connsiteY224" fmla="*/ 66565 h 1380633"/>
                <a:gd name="connsiteX225" fmla="*/ 204167 w 870143"/>
                <a:gd name="connsiteY225" fmla="*/ 100314 h 1380633"/>
                <a:gd name="connsiteX226" fmla="*/ 239594 w 870143"/>
                <a:gd name="connsiteY226" fmla="*/ 97398 h 1380633"/>
                <a:gd name="connsiteX227" fmla="*/ 208849 w 870143"/>
                <a:gd name="connsiteY227" fmla="*/ 158181 h 1380633"/>
                <a:gd name="connsiteX228" fmla="*/ 232880 w 870143"/>
                <a:gd name="connsiteY228" fmla="*/ 174702 h 1380633"/>
                <a:gd name="connsiteX229" fmla="*/ 210351 w 870143"/>
                <a:gd name="connsiteY229" fmla="*/ 145459 h 1380633"/>
                <a:gd name="connsiteX230" fmla="*/ 187823 w 870143"/>
                <a:gd name="connsiteY230" fmla="*/ 128232 h 1380633"/>
                <a:gd name="connsiteX231" fmla="*/ 208849 w 870143"/>
                <a:gd name="connsiteY231" fmla="*/ 158181 h 1380633"/>
                <a:gd name="connsiteX232" fmla="*/ 447389 w 870143"/>
                <a:gd name="connsiteY232" fmla="*/ 36615 h 1380633"/>
                <a:gd name="connsiteX233" fmla="*/ 443678 w 870143"/>
                <a:gd name="connsiteY233" fmla="*/ 49337 h 1380633"/>
                <a:gd name="connsiteX234" fmla="*/ 566747 w 870143"/>
                <a:gd name="connsiteY234" fmla="*/ 53136 h 1380633"/>
                <a:gd name="connsiteX235" fmla="*/ 496245 w 870143"/>
                <a:gd name="connsiteY235" fmla="*/ 77166 h 1380633"/>
                <a:gd name="connsiteX236" fmla="*/ 575758 w 870143"/>
                <a:gd name="connsiteY236" fmla="*/ 87680 h 1380633"/>
                <a:gd name="connsiteX237" fmla="*/ 616310 w 870143"/>
                <a:gd name="connsiteY237" fmla="*/ 101197 h 1380633"/>
                <a:gd name="connsiteX238" fmla="*/ 654564 w 870143"/>
                <a:gd name="connsiteY238" fmla="*/ 91479 h 1380633"/>
                <a:gd name="connsiteX239" fmla="*/ 698031 w 870143"/>
                <a:gd name="connsiteY239" fmla="*/ 72749 h 1380633"/>
                <a:gd name="connsiteX240" fmla="*/ 744591 w 870143"/>
                <a:gd name="connsiteY240" fmla="*/ 34494 h 1380633"/>
                <a:gd name="connsiteX241" fmla="*/ 677800 w 870143"/>
                <a:gd name="connsiteY241" fmla="*/ 22479 h 1380633"/>
                <a:gd name="connsiteX242" fmla="*/ 627530 w 870143"/>
                <a:gd name="connsiteY242" fmla="*/ 17267 h 1380633"/>
                <a:gd name="connsiteX243" fmla="*/ 608800 w 870143"/>
                <a:gd name="connsiteY243" fmla="*/ 26278 h 1380633"/>
                <a:gd name="connsiteX244" fmla="*/ 589275 w 870143"/>
                <a:gd name="connsiteY244" fmla="*/ 4545 h 1380633"/>
                <a:gd name="connsiteX245" fmla="*/ 583268 w 870143"/>
                <a:gd name="connsiteY245" fmla="*/ 37587 h 1380633"/>
                <a:gd name="connsiteX246" fmla="*/ 556233 w 870143"/>
                <a:gd name="connsiteY246" fmla="*/ 22568 h 1380633"/>
                <a:gd name="connsiteX247" fmla="*/ 528492 w 870143"/>
                <a:gd name="connsiteY247" fmla="*/ 21066 h 1380633"/>
                <a:gd name="connsiteX248" fmla="*/ 491739 w 870143"/>
                <a:gd name="connsiteY248" fmla="*/ 39 h 1380633"/>
                <a:gd name="connsiteX249" fmla="*/ 493947 w 870143"/>
                <a:gd name="connsiteY249" fmla="*/ 15058 h 1380633"/>
                <a:gd name="connsiteX250" fmla="*/ 469210 w 870143"/>
                <a:gd name="connsiteY250" fmla="*/ 8344 h 1380633"/>
                <a:gd name="connsiteX251" fmla="*/ 470006 w 870143"/>
                <a:gd name="connsiteY251" fmla="*/ 27073 h 1380633"/>
                <a:gd name="connsiteX252" fmla="*/ 444473 w 870143"/>
                <a:gd name="connsiteY252" fmla="*/ 9050 h 1380633"/>
                <a:gd name="connsiteX253" fmla="*/ 430249 w 870143"/>
                <a:gd name="connsiteY253" fmla="*/ 21772 h 1380633"/>
                <a:gd name="connsiteX254" fmla="*/ 447389 w 870143"/>
                <a:gd name="connsiteY254" fmla="*/ 36615 h 138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70143" h="1380633">
                  <a:moveTo>
                    <a:pt x="844512" y="738627"/>
                  </a:moveTo>
                  <a:cubicBezTo>
                    <a:pt x="842480" y="746136"/>
                    <a:pt x="829051" y="744634"/>
                    <a:pt x="829493" y="737125"/>
                  </a:cubicBezTo>
                  <a:cubicBezTo>
                    <a:pt x="830023" y="729615"/>
                    <a:pt x="808466" y="723608"/>
                    <a:pt x="807494" y="720074"/>
                  </a:cubicBezTo>
                  <a:cubicBezTo>
                    <a:pt x="806522" y="716628"/>
                    <a:pt x="816505" y="717070"/>
                    <a:pt x="824545" y="721576"/>
                  </a:cubicBezTo>
                  <a:cubicBezTo>
                    <a:pt x="832496" y="726081"/>
                    <a:pt x="838062" y="723077"/>
                    <a:pt x="847074" y="714596"/>
                  </a:cubicBezTo>
                  <a:cubicBezTo>
                    <a:pt x="856086" y="706115"/>
                    <a:pt x="868542" y="713094"/>
                    <a:pt x="870044" y="705585"/>
                  </a:cubicBezTo>
                  <a:cubicBezTo>
                    <a:pt x="871547" y="698075"/>
                    <a:pt x="855556" y="693039"/>
                    <a:pt x="852552" y="688533"/>
                  </a:cubicBezTo>
                  <a:cubicBezTo>
                    <a:pt x="849547" y="684028"/>
                    <a:pt x="838062" y="678020"/>
                    <a:pt x="827019" y="680052"/>
                  </a:cubicBezTo>
                  <a:cubicBezTo>
                    <a:pt x="815975" y="682084"/>
                    <a:pt x="815534" y="677578"/>
                    <a:pt x="808996" y="671571"/>
                  </a:cubicBezTo>
                  <a:cubicBezTo>
                    <a:pt x="802547" y="665563"/>
                    <a:pt x="782580" y="675546"/>
                    <a:pt x="782580" y="689594"/>
                  </a:cubicBezTo>
                  <a:cubicBezTo>
                    <a:pt x="782580" y="703641"/>
                    <a:pt x="770034" y="700107"/>
                    <a:pt x="774540" y="692597"/>
                  </a:cubicBezTo>
                  <a:cubicBezTo>
                    <a:pt x="779046" y="685088"/>
                    <a:pt x="768533" y="676076"/>
                    <a:pt x="778516" y="673603"/>
                  </a:cubicBezTo>
                  <a:cubicBezTo>
                    <a:pt x="788499" y="671129"/>
                    <a:pt x="783022" y="656110"/>
                    <a:pt x="764469" y="654608"/>
                  </a:cubicBezTo>
                  <a:cubicBezTo>
                    <a:pt x="745916" y="653106"/>
                    <a:pt x="738936" y="668567"/>
                    <a:pt x="743442" y="673603"/>
                  </a:cubicBezTo>
                  <a:cubicBezTo>
                    <a:pt x="747947" y="678639"/>
                    <a:pt x="730896" y="700107"/>
                    <a:pt x="723387" y="700107"/>
                  </a:cubicBezTo>
                  <a:cubicBezTo>
                    <a:pt x="715878" y="700107"/>
                    <a:pt x="724447" y="681642"/>
                    <a:pt x="723917" y="671571"/>
                  </a:cubicBezTo>
                  <a:cubicBezTo>
                    <a:pt x="723387" y="661587"/>
                    <a:pt x="716408" y="667065"/>
                    <a:pt x="702360" y="683056"/>
                  </a:cubicBezTo>
                  <a:cubicBezTo>
                    <a:pt x="688401" y="699047"/>
                    <a:pt x="677888" y="713536"/>
                    <a:pt x="669848" y="715038"/>
                  </a:cubicBezTo>
                  <a:cubicBezTo>
                    <a:pt x="661808" y="716540"/>
                    <a:pt x="662869" y="700549"/>
                    <a:pt x="675856" y="693569"/>
                  </a:cubicBezTo>
                  <a:cubicBezTo>
                    <a:pt x="688843" y="686590"/>
                    <a:pt x="689373" y="667507"/>
                    <a:pt x="697854" y="667507"/>
                  </a:cubicBezTo>
                  <a:cubicBezTo>
                    <a:pt x="706336" y="667507"/>
                    <a:pt x="706336" y="657523"/>
                    <a:pt x="693879" y="654520"/>
                  </a:cubicBezTo>
                  <a:cubicBezTo>
                    <a:pt x="681333" y="651516"/>
                    <a:pt x="679390" y="665475"/>
                    <a:pt x="675326" y="669539"/>
                  </a:cubicBezTo>
                  <a:cubicBezTo>
                    <a:pt x="671350" y="673514"/>
                    <a:pt x="650853" y="662559"/>
                    <a:pt x="651295" y="666535"/>
                  </a:cubicBezTo>
                  <a:cubicBezTo>
                    <a:pt x="651826" y="670511"/>
                    <a:pt x="640340" y="672012"/>
                    <a:pt x="645287" y="679522"/>
                  </a:cubicBezTo>
                  <a:cubicBezTo>
                    <a:pt x="650235" y="687032"/>
                    <a:pt x="642814" y="693569"/>
                    <a:pt x="637778" y="684558"/>
                  </a:cubicBezTo>
                  <a:cubicBezTo>
                    <a:pt x="632742" y="675546"/>
                    <a:pt x="620285" y="682526"/>
                    <a:pt x="614278" y="692509"/>
                  </a:cubicBezTo>
                  <a:cubicBezTo>
                    <a:pt x="608270" y="702492"/>
                    <a:pt x="600230" y="702051"/>
                    <a:pt x="606238" y="705496"/>
                  </a:cubicBezTo>
                  <a:cubicBezTo>
                    <a:pt x="612245" y="709030"/>
                    <a:pt x="611715" y="722459"/>
                    <a:pt x="602792" y="725021"/>
                  </a:cubicBezTo>
                  <a:cubicBezTo>
                    <a:pt x="593781" y="727583"/>
                    <a:pt x="597226" y="700549"/>
                    <a:pt x="590247" y="703023"/>
                  </a:cubicBezTo>
                  <a:cubicBezTo>
                    <a:pt x="583268" y="705496"/>
                    <a:pt x="587773" y="690035"/>
                    <a:pt x="597226" y="690035"/>
                  </a:cubicBezTo>
                  <a:cubicBezTo>
                    <a:pt x="606679" y="690035"/>
                    <a:pt x="616221" y="676076"/>
                    <a:pt x="615249" y="672542"/>
                  </a:cubicBezTo>
                  <a:cubicBezTo>
                    <a:pt x="613571" y="666712"/>
                    <a:pt x="603234" y="668037"/>
                    <a:pt x="603234" y="675546"/>
                  </a:cubicBezTo>
                  <a:cubicBezTo>
                    <a:pt x="603234" y="683056"/>
                    <a:pt x="588215" y="681554"/>
                    <a:pt x="575758" y="681024"/>
                  </a:cubicBezTo>
                  <a:cubicBezTo>
                    <a:pt x="563301" y="680494"/>
                    <a:pt x="563742" y="695513"/>
                    <a:pt x="577790" y="703553"/>
                  </a:cubicBezTo>
                  <a:cubicBezTo>
                    <a:pt x="591749" y="711592"/>
                    <a:pt x="575316" y="716540"/>
                    <a:pt x="568248" y="710532"/>
                  </a:cubicBezTo>
                  <a:cubicBezTo>
                    <a:pt x="561269" y="704524"/>
                    <a:pt x="550226" y="707528"/>
                    <a:pt x="542716" y="711062"/>
                  </a:cubicBezTo>
                  <a:cubicBezTo>
                    <a:pt x="535206" y="714596"/>
                    <a:pt x="560739" y="723608"/>
                    <a:pt x="561711" y="728113"/>
                  </a:cubicBezTo>
                  <a:cubicBezTo>
                    <a:pt x="562682" y="732619"/>
                    <a:pt x="548723" y="722636"/>
                    <a:pt x="545720" y="726081"/>
                  </a:cubicBezTo>
                  <a:cubicBezTo>
                    <a:pt x="542716" y="729615"/>
                    <a:pt x="528757" y="723608"/>
                    <a:pt x="527696" y="715038"/>
                  </a:cubicBezTo>
                  <a:cubicBezTo>
                    <a:pt x="526636" y="706556"/>
                    <a:pt x="504196" y="718572"/>
                    <a:pt x="516741" y="721487"/>
                  </a:cubicBezTo>
                  <a:cubicBezTo>
                    <a:pt x="529287" y="724491"/>
                    <a:pt x="524693" y="732531"/>
                    <a:pt x="524693" y="743486"/>
                  </a:cubicBezTo>
                  <a:cubicBezTo>
                    <a:pt x="524693" y="754441"/>
                    <a:pt x="510204" y="745960"/>
                    <a:pt x="513208" y="736506"/>
                  </a:cubicBezTo>
                  <a:cubicBezTo>
                    <a:pt x="516211" y="727053"/>
                    <a:pt x="504196" y="728997"/>
                    <a:pt x="494213" y="735004"/>
                  </a:cubicBezTo>
                  <a:cubicBezTo>
                    <a:pt x="484229" y="741012"/>
                    <a:pt x="495715" y="724049"/>
                    <a:pt x="491739" y="715480"/>
                  </a:cubicBezTo>
                  <a:cubicBezTo>
                    <a:pt x="487764" y="706998"/>
                    <a:pt x="478752" y="715480"/>
                    <a:pt x="468238" y="717512"/>
                  </a:cubicBezTo>
                  <a:cubicBezTo>
                    <a:pt x="457725" y="719544"/>
                    <a:pt x="452248" y="719985"/>
                    <a:pt x="458785" y="727053"/>
                  </a:cubicBezTo>
                  <a:cubicBezTo>
                    <a:pt x="465323" y="734033"/>
                    <a:pt x="464263" y="744016"/>
                    <a:pt x="455782" y="742514"/>
                  </a:cubicBezTo>
                  <a:cubicBezTo>
                    <a:pt x="447300" y="741012"/>
                    <a:pt x="443766" y="742514"/>
                    <a:pt x="444738" y="750554"/>
                  </a:cubicBezTo>
                  <a:cubicBezTo>
                    <a:pt x="445798" y="758593"/>
                    <a:pt x="433783" y="759035"/>
                    <a:pt x="432722" y="752056"/>
                  </a:cubicBezTo>
                  <a:cubicBezTo>
                    <a:pt x="431751" y="745076"/>
                    <a:pt x="414700" y="747020"/>
                    <a:pt x="409752" y="755059"/>
                  </a:cubicBezTo>
                  <a:cubicBezTo>
                    <a:pt x="404805" y="763011"/>
                    <a:pt x="390757" y="769018"/>
                    <a:pt x="392260" y="778030"/>
                  </a:cubicBezTo>
                  <a:cubicBezTo>
                    <a:pt x="393761" y="787041"/>
                    <a:pt x="404805" y="773524"/>
                    <a:pt x="413816" y="776528"/>
                  </a:cubicBezTo>
                  <a:cubicBezTo>
                    <a:pt x="422828" y="779532"/>
                    <a:pt x="413286" y="784037"/>
                    <a:pt x="418322" y="788543"/>
                  </a:cubicBezTo>
                  <a:cubicBezTo>
                    <a:pt x="423358" y="793049"/>
                    <a:pt x="422297" y="804092"/>
                    <a:pt x="415318" y="797555"/>
                  </a:cubicBezTo>
                  <a:cubicBezTo>
                    <a:pt x="408339" y="791017"/>
                    <a:pt x="399327" y="788985"/>
                    <a:pt x="397826" y="799498"/>
                  </a:cubicBezTo>
                  <a:cubicBezTo>
                    <a:pt x="396323" y="810012"/>
                    <a:pt x="388814" y="797996"/>
                    <a:pt x="382806" y="790487"/>
                  </a:cubicBezTo>
                  <a:cubicBezTo>
                    <a:pt x="376799" y="782977"/>
                    <a:pt x="370791" y="804534"/>
                    <a:pt x="364341" y="799498"/>
                  </a:cubicBezTo>
                  <a:cubicBezTo>
                    <a:pt x="357892" y="794463"/>
                    <a:pt x="377329" y="779002"/>
                    <a:pt x="372293" y="771492"/>
                  </a:cubicBezTo>
                  <a:cubicBezTo>
                    <a:pt x="367345" y="763983"/>
                    <a:pt x="363811" y="775998"/>
                    <a:pt x="352326" y="787483"/>
                  </a:cubicBezTo>
                  <a:cubicBezTo>
                    <a:pt x="340841" y="798968"/>
                    <a:pt x="325380" y="798526"/>
                    <a:pt x="330858" y="804004"/>
                  </a:cubicBezTo>
                  <a:cubicBezTo>
                    <a:pt x="336335" y="809482"/>
                    <a:pt x="319373" y="812485"/>
                    <a:pt x="316369" y="822027"/>
                  </a:cubicBezTo>
                  <a:cubicBezTo>
                    <a:pt x="313365" y="831569"/>
                    <a:pt x="289864" y="835014"/>
                    <a:pt x="274845" y="845086"/>
                  </a:cubicBezTo>
                  <a:cubicBezTo>
                    <a:pt x="259826" y="855069"/>
                    <a:pt x="277849" y="855599"/>
                    <a:pt x="286330" y="846058"/>
                  </a:cubicBezTo>
                  <a:cubicBezTo>
                    <a:pt x="294812" y="836516"/>
                    <a:pt x="297816" y="842082"/>
                    <a:pt x="311333" y="833601"/>
                  </a:cubicBezTo>
                  <a:cubicBezTo>
                    <a:pt x="324850" y="825119"/>
                    <a:pt x="339339" y="818051"/>
                    <a:pt x="344375" y="821585"/>
                  </a:cubicBezTo>
                  <a:cubicBezTo>
                    <a:pt x="349322" y="825119"/>
                    <a:pt x="357892" y="827593"/>
                    <a:pt x="364341" y="818581"/>
                  </a:cubicBezTo>
                  <a:cubicBezTo>
                    <a:pt x="370879" y="809570"/>
                    <a:pt x="378831" y="811514"/>
                    <a:pt x="385368" y="817080"/>
                  </a:cubicBezTo>
                  <a:cubicBezTo>
                    <a:pt x="391906" y="822557"/>
                    <a:pt x="374413" y="827063"/>
                    <a:pt x="382365" y="835102"/>
                  </a:cubicBezTo>
                  <a:cubicBezTo>
                    <a:pt x="390404" y="843142"/>
                    <a:pt x="372911" y="847560"/>
                    <a:pt x="372911" y="840580"/>
                  </a:cubicBezTo>
                  <a:cubicBezTo>
                    <a:pt x="372911" y="833601"/>
                    <a:pt x="362928" y="827593"/>
                    <a:pt x="359394" y="834042"/>
                  </a:cubicBezTo>
                  <a:cubicBezTo>
                    <a:pt x="355860" y="840580"/>
                    <a:pt x="349941" y="847560"/>
                    <a:pt x="343403" y="848090"/>
                  </a:cubicBezTo>
                  <a:cubicBezTo>
                    <a:pt x="336954" y="848620"/>
                    <a:pt x="329886" y="860635"/>
                    <a:pt x="329886" y="872562"/>
                  </a:cubicBezTo>
                  <a:cubicBezTo>
                    <a:pt x="329886" y="884577"/>
                    <a:pt x="318400" y="872562"/>
                    <a:pt x="317429" y="883075"/>
                  </a:cubicBezTo>
                  <a:cubicBezTo>
                    <a:pt x="316457" y="893589"/>
                    <a:pt x="300378" y="912053"/>
                    <a:pt x="286418" y="925571"/>
                  </a:cubicBezTo>
                  <a:cubicBezTo>
                    <a:pt x="272460" y="939088"/>
                    <a:pt x="285447" y="942092"/>
                    <a:pt x="280941" y="950573"/>
                  </a:cubicBezTo>
                  <a:cubicBezTo>
                    <a:pt x="276435" y="959055"/>
                    <a:pt x="259914" y="951545"/>
                    <a:pt x="254437" y="955079"/>
                  </a:cubicBezTo>
                  <a:cubicBezTo>
                    <a:pt x="248871" y="958613"/>
                    <a:pt x="257441" y="979551"/>
                    <a:pt x="249931" y="986089"/>
                  </a:cubicBezTo>
                  <a:cubicBezTo>
                    <a:pt x="242421" y="992538"/>
                    <a:pt x="249931" y="1001550"/>
                    <a:pt x="249931" y="1009059"/>
                  </a:cubicBezTo>
                  <a:cubicBezTo>
                    <a:pt x="249931" y="1016569"/>
                    <a:pt x="230406" y="1004554"/>
                    <a:pt x="228904" y="1012063"/>
                  </a:cubicBezTo>
                  <a:cubicBezTo>
                    <a:pt x="227402" y="1019573"/>
                    <a:pt x="210351" y="1017629"/>
                    <a:pt x="205404" y="1019573"/>
                  </a:cubicBezTo>
                  <a:cubicBezTo>
                    <a:pt x="200368" y="1021605"/>
                    <a:pt x="215475" y="1033532"/>
                    <a:pt x="224399" y="1040600"/>
                  </a:cubicBezTo>
                  <a:cubicBezTo>
                    <a:pt x="233410" y="1047579"/>
                    <a:pt x="215917" y="1053145"/>
                    <a:pt x="213885" y="1045105"/>
                  </a:cubicBezTo>
                  <a:cubicBezTo>
                    <a:pt x="211853" y="1037066"/>
                    <a:pt x="199396" y="1050141"/>
                    <a:pt x="183847" y="1057121"/>
                  </a:cubicBezTo>
                  <a:cubicBezTo>
                    <a:pt x="168297" y="1064100"/>
                    <a:pt x="174835" y="1078147"/>
                    <a:pt x="162820" y="1078589"/>
                  </a:cubicBezTo>
                  <a:cubicBezTo>
                    <a:pt x="150805" y="1079119"/>
                    <a:pt x="154339" y="1098114"/>
                    <a:pt x="146299" y="1104122"/>
                  </a:cubicBezTo>
                  <a:cubicBezTo>
                    <a:pt x="138260" y="1110129"/>
                    <a:pt x="140291" y="1090163"/>
                    <a:pt x="127746" y="1089633"/>
                  </a:cubicBezTo>
                  <a:cubicBezTo>
                    <a:pt x="115289" y="1089103"/>
                    <a:pt x="116260" y="1098114"/>
                    <a:pt x="123770" y="1108627"/>
                  </a:cubicBezTo>
                  <a:cubicBezTo>
                    <a:pt x="131280" y="1119141"/>
                    <a:pt x="112285" y="1111101"/>
                    <a:pt x="105305" y="1120113"/>
                  </a:cubicBezTo>
                  <a:cubicBezTo>
                    <a:pt x="98326" y="1129124"/>
                    <a:pt x="78271" y="1124618"/>
                    <a:pt x="72793" y="1132128"/>
                  </a:cubicBezTo>
                  <a:cubicBezTo>
                    <a:pt x="67316" y="1139637"/>
                    <a:pt x="87813" y="1139637"/>
                    <a:pt x="90817" y="1145645"/>
                  </a:cubicBezTo>
                  <a:cubicBezTo>
                    <a:pt x="93820" y="1151653"/>
                    <a:pt x="72793" y="1148649"/>
                    <a:pt x="61838" y="1146175"/>
                  </a:cubicBezTo>
                  <a:cubicBezTo>
                    <a:pt x="50883" y="1143701"/>
                    <a:pt x="53887" y="1160134"/>
                    <a:pt x="43816" y="1158191"/>
                  </a:cubicBezTo>
                  <a:cubicBezTo>
                    <a:pt x="33832" y="1156159"/>
                    <a:pt x="21287" y="1166672"/>
                    <a:pt x="28355" y="1173740"/>
                  </a:cubicBezTo>
                  <a:cubicBezTo>
                    <a:pt x="35334" y="1180719"/>
                    <a:pt x="22789" y="1181691"/>
                    <a:pt x="15809" y="1177185"/>
                  </a:cubicBezTo>
                  <a:cubicBezTo>
                    <a:pt x="8830" y="1172680"/>
                    <a:pt x="2822" y="1183723"/>
                    <a:pt x="260" y="1192204"/>
                  </a:cubicBezTo>
                  <a:cubicBezTo>
                    <a:pt x="-2214" y="1200686"/>
                    <a:pt x="13777" y="1205192"/>
                    <a:pt x="13247" y="1209167"/>
                  </a:cubicBezTo>
                  <a:cubicBezTo>
                    <a:pt x="12717" y="1213143"/>
                    <a:pt x="260" y="1219681"/>
                    <a:pt x="9271" y="1221713"/>
                  </a:cubicBezTo>
                  <a:cubicBezTo>
                    <a:pt x="18283" y="1223656"/>
                    <a:pt x="11745" y="1231696"/>
                    <a:pt x="5826" y="1234170"/>
                  </a:cubicBezTo>
                  <a:cubicBezTo>
                    <a:pt x="-182" y="1236732"/>
                    <a:pt x="-182" y="1242739"/>
                    <a:pt x="5826" y="1250161"/>
                  </a:cubicBezTo>
                  <a:cubicBezTo>
                    <a:pt x="11834" y="1257670"/>
                    <a:pt x="-4687" y="1259172"/>
                    <a:pt x="3352" y="1270657"/>
                  </a:cubicBezTo>
                  <a:cubicBezTo>
                    <a:pt x="11392" y="1282142"/>
                    <a:pt x="17311" y="1267653"/>
                    <a:pt x="20845" y="1276135"/>
                  </a:cubicBezTo>
                  <a:cubicBezTo>
                    <a:pt x="24379" y="1284616"/>
                    <a:pt x="33832" y="1277195"/>
                    <a:pt x="44876" y="1267123"/>
                  </a:cubicBezTo>
                  <a:cubicBezTo>
                    <a:pt x="55831" y="1257140"/>
                    <a:pt x="59895" y="1278167"/>
                    <a:pt x="50883" y="1277637"/>
                  </a:cubicBezTo>
                  <a:cubicBezTo>
                    <a:pt x="41872" y="1277107"/>
                    <a:pt x="31358" y="1282584"/>
                    <a:pt x="33391" y="1291596"/>
                  </a:cubicBezTo>
                  <a:cubicBezTo>
                    <a:pt x="35423" y="1300607"/>
                    <a:pt x="19432" y="1299105"/>
                    <a:pt x="19873" y="1288062"/>
                  </a:cubicBezTo>
                  <a:cubicBezTo>
                    <a:pt x="20315" y="1277107"/>
                    <a:pt x="1408" y="1290094"/>
                    <a:pt x="8388" y="1298045"/>
                  </a:cubicBezTo>
                  <a:cubicBezTo>
                    <a:pt x="15367" y="1305996"/>
                    <a:pt x="5914" y="1310502"/>
                    <a:pt x="5914" y="1318012"/>
                  </a:cubicBezTo>
                  <a:cubicBezTo>
                    <a:pt x="5914" y="1325521"/>
                    <a:pt x="19432" y="1324019"/>
                    <a:pt x="24909" y="1315538"/>
                  </a:cubicBezTo>
                  <a:cubicBezTo>
                    <a:pt x="30387" y="1307057"/>
                    <a:pt x="39398" y="1309000"/>
                    <a:pt x="42932" y="1317570"/>
                  </a:cubicBezTo>
                  <a:cubicBezTo>
                    <a:pt x="46466" y="1326051"/>
                    <a:pt x="34451" y="1319602"/>
                    <a:pt x="34451" y="1331087"/>
                  </a:cubicBezTo>
                  <a:cubicBezTo>
                    <a:pt x="34451" y="1342572"/>
                    <a:pt x="26941" y="1332589"/>
                    <a:pt x="20403" y="1341601"/>
                  </a:cubicBezTo>
                  <a:cubicBezTo>
                    <a:pt x="13954" y="1350612"/>
                    <a:pt x="45936" y="1367133"/>
                    <a:pt x="55919" y="1369607"/>
                  </a:cubicBezTo>
                  <a:cubicBezTo>
                    <a:pt x="65903" y="1372081"/>
                    <a:pt x="75444" y="1383124"/>
                    <a:pt x="95411" y="1380120"/>
                  </a:cubicBezTo>
                  <a:cubicBezTo>
                    <a:pt x="115466" y="1377116"/>
                    <a:pt x="153455" y="1340099"/>
                    <a:pt x="158403" y="1333561"/>
                  </a:cubicBezTo>
                  <a:cubicBezTo>
                    <a:pt x="163438" y="1327023"/>
                    <a:pt x="174394" y="1334533"/>
                    <a:pt x="181903" y="1328525"/>
                  </a:cubicBezTo>
                  <a:cubicBezTo>
                    <a:pt x="189413" y="1322518"/>
                    <a:pt x="184907" y="1307057"/>
                    <a:pt x="190384" y="1304053"/>
                  </a:cubicBezTo>
                  <a:cubicBezTo>
                    <a:pt x="195862" y="1301049"/>
                    <a:pt x="198866" y="1320574"/>
                    <a:pt x="203902" y="1322518"/>
                  </a:cubicBezTo>
                  <a:cubicBezTo>
                    <a:pt x="208408" y="1324284"/>
                    <a:pt x="211677" y="1327907"/>
                    <a:pt x="211941" y="1337890"/>
                  </a:cubicBezTo>
                  <a:cubicBezTo>
                    <a:pt x="215917" y="1337360"/>
                    <a:pt x="219981" y="1337537"/>
                    <a:pt x="222455" y="1339392"/>
                  </a:cubicBezTo>
                  <a:cubicBezTo>
                    <a:pt x="228904" y="1344251"/>
                    <a:pt x="230495" y="1323313"/>
                    <a:pt x="230495" y="1316952"/>
                  </a:cubicBezTo>
                  <a:cubicBezTo>
                    <a:pt x="230495" y="1310502"/>
                    <a:pt x="236944" y="1297692"/>
                    <a:pt x="235354" y="1289652"/>
                  </a:cubicBezTo>
                  <a:cubicBezTo>
                    <a:pt x="233764" y="1281612"/>
                    <a:pt x="254613" y="1288062"/>
                    <a:pt x="257882" y="1281612"/>
                  </a:cubicBezTo>
                  <a:cubicBezTo>
                    <a:pt x="261063" y="1275163"/>
                    <a:pt x="262653" y="1252723"/>
                    <a:pt x="256292" y="1249454"/>
                  </a:cubicBezTo>
                  <a:cubicBezTo>
                    <a:pt x="249843" y="1246273"/>
                    <a:pt x="248252" y="1233374"/>
                    <a:pt x="254702" y="1233374"/>
                  </a:cubicBezTo>
                  <a:cubicBezTo>
                    <a:pt x="261151" y="1233374"/>
                    <a:pt x="269191" y="1228515"/>
                    <a:pt x="267600" y="1215705"/>
                  </a:cubicBezTo>
                  <a:cubicBezTo>
                    <a:pt x="266010" y="1202894"/>
                    <a:pt x="246662" y="1204485"/>
                    <a:pt x="245072" y="1191586"/>
                  </a:cubicBezTo>
                  <a:cubicBezTo>
                    <a:pt x="243482" y="1178687"/>
                    <a:pt x="254702" y="1175507"/>
                    <a:pt x="246662" y="1159427"/>
                  </a:cubicBezTo>
                  <a:cubicBezTo>
                    <a:pt x="238623" y="1143348"/>
                    <a:pt x="249843" y="1133718"/>
                    <a:pt x="246662" y="1125679"/>
                  </a:cubicBezTo>
                  <a:cubicBezTo>
                    <a:pt x="243482" y="1117639"/>
                    <a:pt x="240213" y="1108009"/>
                    <a:pt x="249931" y="1091930"/>
                  </a:cubicBezTo>
                  <a:cubicBezTo>
                    <a:pt x="259561" y="1075850"/>
                    <a:pt x="277231" y="1067811"/>
                    <a:pt x="283680" y="1069489"/>
                  </a:cubicBezTo>
                  <a:cubicBezTo>
                    <a:pt x="290129" y="1071080"/>
                    <a:pt x="301349" y="1077529"/>
                    <a:pt x="306208" y="1067811"/>
                  </a:cubicBezTo>
                  <a:cubicBezTo>
                    <a:pt x="310979" y="1058181"/>
                    <a:pt x="310979" y="1050141"/>
                    <a:pt x="306208" y="1048551"/>
                  </a:cubicBezTo>
                  <a:cubicBezTo>
                    <a:pt x="301349" y="1046961"/>
                    <a:pt x="288539" y="1043780"/>
                    <a:pt x="298169" y="1030881"/>
                  </a:cubicBezTo>
                  <a:cubicBezTo>
                    <a:pt x="307799" y="1018071"/>
                    <a:pt x="319019" y="1001992"/>
                    <a:pt x="320697" y="987503"/>
                  </a:cubicBezTo>
                  <a:cubicBezTo>
                    <a:pt x="322288" y="973014"/>
                    <a:pt x="317429" y="961793"/>
                    <a:pt x="322288" y="956934"/>
                  </a:cubicBezTo>
                  <a:cubicBezTo>
                    <a:pt x="327147" y="952075"/>
                    <a:pt x="338367" y="956934"/>
                    <a:pt x="347997" y="950573"/>
                  </a:cubicBezTo>
                  <a:cubicBezTo>
                    <a:pt x="357627" y="944124"/>
                    <a:pt x="349587" y="936084"/>
                    <a:pt x="354446" y="931313"/>
                  </a:cubicBezTo>
                  <a:cubicBezTo>
                    <a:pt x="359305" y="926454"/>
                    <a:pt x="365667" y="910463"/>
                    <a:pt x="372116" y="905604"/>
                  </a:cubicBezTo>
                  <a:cubicBezTo>
                    <a:pt x="378565" y="900745"/>
                    <a:pt x="384927" y="894296"/>
                    <a:pt x="380156" y="887935"/>
                  </a:cubicBezTo>
                  <a:cubicBezTo>
                    <a:pt x="375385" y="881485"/>
                    <a:pt x="389786" y="875036"/>
                    <a:pt x="389786" y="863816"/>
                  </a:cubicBezTo>
                  <a:cubicBezTo>
                    <a:pt x="389786" y="852595"/>
                    <a:pt x="405865" y="844556"/>
                    <a:pt x="415495" y="844556"/>
                  </a:cubicBezTo>
                  <a:cubicBezTo>
                    <a:pt x="425125" y="844556"/>
                    <a:pt x="441204" y="844556"/>
                    <a:pt x="441204" y="834926"/>
                  </a:cubicBezTo>
                  <a:cubicBezTo>
                    <a:pt x="441204" y="825296"/>
                    <a:pt x="434755" y="804357"/>
                    <a:pt x="449243" y="810807"/>
                  </a:cubicBezTo>
                  <a:cubicBezTo>
                    <a:pt x="463733" y="817168"/>
                    <a:pt x="474953" y="809217"/>
                    <a:pt x="484583" y="817168"/>
                  </a:cubicBezTo>
                  <a:cubicBezTo>
                    <a:pt x="494213" y="825208"/>
                    <a:pt x="507112" y="823617"/>
                    <a:pt x="507112" y="810807"/>
                  </a:cubicBezTo>
                  <a:cubicBezTo>
                    <a:pt x="507112" y="797908"/>
                    <a:pt x="511971" y="777058"/>
                    <a:pt x="526372" y="785098"/>
                  </a:cubicBezTo>
                  <a:cubicBezTo>
                    <a:pt x="527520" y="785716"/>
                    <a:pt x="528580" y="786423"/>
                    <a:pt x="529640" y="787130"/>
                  </a:cubicBezTo>
                  <a:cubicBezTo>
                    <a:pt x="534411" y="776351"/>
                    <a:pt x="543511" y="769548"/>
                    <a:pt x="552080" y="770609"/>
                  </a:cubicBezTo>
                  <a:cubicBezTo>
                    <a:pt x="564979" y="772199"/>
                    <a:pt x="572930" y="794728"/>
                    <a:pt x="589010" y="797908"/>
                  </a:cubicBezTo>
                  <a:cubicBezTo>
                    <a:pt x="605089" y="801089"/>
                    <a:pt x="621169" y="807538"/>
                    <a:pt x="625939" y="799498"/>
                  </a:cubicBezTo>
                  <a:cubicBezTo>
                    <a:pt x="630799" y="791459"/>
                    <a:pt x="642019" y="804357"/>
                    <a:pt x="651649" y="801089"/>
                  </a:cubicBezTo>
                  <a:cubicBezTo>
                    <a:pt x="661278" y="797908"/>
                    <a:pt x="661278" y="818758"/>
                    <a:pt x="670908" y="805948"/>
                  </a:cubicBezTo>
                  <a:cubicBezTo>
                    <a:pt x="680539" y="793137"/>
                    <a:pt x="669318" y="785098"/>
                    <a:pt x="685398" y="786688"/>
                  </a:cubicBezTo>
                  <a:cubicBezTo>
                    <a:pt x="701477" y="788278"/>
                    <a:pt x="691847" y="769018"/>
                    <a:pt x="691847" y="757710"/>
                  </a:cubicBezTo>
                  <a:cubicBezTo>
                    <a:pt x="691847" y="746490"/>
                    <a:pt x="712697" y="744899"/>
                    <a:pt x="712697" y="735181"/>
                  </a:cubicBezTo>
                  <a:cubicBezTo>
                    <a:pt x="712697" y="725551"/>
                    <a:pt x="741675" y="733591"/>
                    <a:pt x="746446" y="727141"/>
                  </a:cubicBezTo>
                  <a:cubicBezTo>
                    <a:pt x="751305" y="720692"/>
                    <a:pt x="767296" y="715921"/>
                    <a:pt x="773745" y="727141"/>
                  </a:cubicBezTo>
                  <a:cubicBezTo>
                    <a:pt x="780195" y="738362"/>
                    <a:pt x="807494" y="741630"/>
                    <a:pt x="809085" y="751260"/>
                  </a:cubicBezTo>
                  <a:cubicBezTo>
                    <a:pt x="809879" y="755943"/>
                    <a:pt x="809085" y="763276"/>
                    <a:pt x="809085" y="770078"/>
                  </a:cubicBezTo>
                  <a:cubicBezTo>
                    <a:pt x="813502" y="765661"/>
                    <a:pt x="819156" y="762392"/>
                    <a:pt x="824634" y="762392"/>
                  </a:cubicBezTo>
                  <a:cubicBezTo>
                    <a:pt x="834617" y="762392"/>
                    <a:pt x="843628" y="747373"/>
                    <a:pt x="852640" y="749405"/>
                  </a:cubicBezTo>
                  <a:cubicBezTo>
                    <a:pt x="860149" y="751084"/>
                    <a:pt x="867571" y="749847"/>
                    <a:pt x="869868" y="737301"/>
                  </a:cubicBezTo>
                  <a:cubicBezTo>
                    <a:pt x="861652" y="732442"/>
                    <a:pt x="846367" y="731824"/>
                    <a:pt x="844512" y="738627"/>
                  </a:cubicBezTo>
                  <a:close/>
                  <a:moveTo>
                    <a:pt x="239594" y="97398"/>
                  </a:moveTo>
                  <a:cubicBezTo>
                    <a:pt x="253818" y="100402"/>
                    <a:pt x="224575" y="116128"/>
                    <a:pt x="220069" y="130440"/>
                  </a:cubicBezTo>
                  <a:cubicBezTo>
                    <a:pt x="215564" y="144664"/>
                    <a:pt x="242598" y="157475"/>
                    <a:pt x="253818" y="167988"/>
                  </a:cubicBezTo>
                  <a:cubicBezTo>
                    <a:pt x="265038" y="178501"/>
                    <a:pt x="292073" y="177000"/>
                    <a:pt x="301791" y="170992"/>
                  </a:cubicBezTo>
                  <a:cubicBezTo>
                    <a:pt x="311510" y="164984"/>
                    <a:pt x="308594" y="143957"/>
                    <a:pt x="321316" y="144753"/>
                  </a:cubicBezTo>
                  <a:cubicBezTo>
                    <a:pt x="334038" y="145548"/>
                    <a:pt x="327324" y="133532"/>
                    <a:pt x="337837" y="129733"/>
                  </a:cubicBezTo>
                  <a:cubicBezTo>
                    <a:pt x="348350" y="125934"/>
                    <a:pt x="349852" y="139452"/>
                    <a:pt x="340841" y="149965"/>
                  </a:cubicBezTo>
                  <a:cubicBezTo>
                    <a:pt x="331829" y="160478"/>
                    <a:pt x="356567" y="159683"/>
                    <a:pt x="370084" y="146961"/>
                  </a:cubicBezTo>
                  <a:cubicBezTo>
                    <a:pt x="383601" y="134239"/>
                    <a:pt x="386605" y="146255"/>
                    <a:pt x="383601" y="158181"/>
                  </a:cubicBezTo>
                  <a:cubicBezTo>
                    <a:pt x="380598" y="170197"/>
                    <a:pt x="352856" y="163394"/>
                    <a:pt x="343050" y="176911"/>
                  </a:cubicBezTo>
                  <a:cubicBezTo>
                    <a:pt x="333331" y="190428"/>
                    <a:pt x="303293" y="179915"/>
                    <a:pt x="289776" y="194934"/>
                  </a:cubicBezTo>
                  <a:cubicBezTo>
                    <a:pt x="276259" y="209953"/>
                    <a:pt x="301791" y="210660"/>
                    <a:pt x="320521" y="206949"/>
                  </a:cubicBezTo>
                  <a:cubicBezTo>
                    <a:pt x="339251" y="203239"/>
                    <a:pt x="374502" y="200942"/>
                    <a:pt x="388018" y="203946"/>
                  </a:cubicBezTo>
                  <a:cubicBezTo>
                    <a:pt x="401536" y="206949"/>
                    <a:pt x="379802" y="211455"/>
                    <a:pt x="357274" y="211455"/>
                  </a:cubicBezTo>
                  <a:cubicBezTo>
                    <a:pt x="334745" y="211455"/>
                    <a:pt x="327235" y="218170"/>
                    <a:pt x="328031" y="224177"/>
                  </a:cubicBezTo>
                  <a:cubicBezTo>
                    <a:pt x="328826" y="230185"/>
                    <a:pt x="296490" y="217463"/>
                    <a:pt x="294989" y="230980"/>
                  </a:cubicBezTo>
                  <a:cubicBezTo>
                    <a:pt x="293487" y="244497"/>
                    <a:pt x="325026" y="249710"/>
                    <a:pt x="328737" y="258014"/>
                  </a:cubicBezTo>
                  <a:cubicBezTo>
                    <a:pt x="332448" y="266231"/>
                    <a:pt x="353475" y="258810"/>
                    <a:pt x="361691" y="261725"/>
                  </a:cubicBezTo>
                  <a:cubicBezTo>
                    <a:pt x="369907" y="264729"/>
                    <a:pt x="348174" y="270737"/>
                    <a:pt x="345170" y="274447"/>
                  </a:cubicBezTo>
                  <a:cubicBezTo>
                    <a:pt x="342166" y="278246"/>
                    <a:pt x="368406" y="283459"/>
                    <a:pt x="372911" y="290968"/>
                  </a:cubicBezTo>
                  <a:cubicBezTo>
                    <a:pt x="377417" y="298478"/>
                    <a:pt x="396147" y="294679"/>
                    <a:pt x="395440" y="284165"/>
                  </a:cubicBezTo>
                  <a:cubicBezTo>
                    <a:pt x="394556" y="271090"/>
                    <a:pt x="411961" y="231687"/>
                    <a:pt x="434490" y="223382"/>
                  </a:cubicBezTo>
                  <a:cubicBezTo>
                    <a:pt x="457018" y="215166"/>
                    <a:pt x="444296" y="207656"/>
                    <a:pt x="447212" y="194846"/>
                  </a:cubicBezTo>
                  <a:cubicBezTo>
                    <a:pt x="450216" y="182124"/>
                    <a:pt x="468238" y="192637"/>
                    <a:pt x="462938" y="182124"/>
                  </a:cubicBezTo>
                  <a:cubicBezTo>
                    <a:pt x="457637" y="171610"/>
                    <a:pt x="460729" y="167105"/>
                    <a:pt x="474953" y="153587"/>
                  </a:cubicBezTo>
                  <a:cubicBezTo>
                    <a:pt x="489177" y="140070"/>
                    <a:pt x="498189" y="149788"/>
                    <a:pt x="515504" y="141572"/>
                  </a:cubicBezTo>
                  <a:cubicBezTo>
                    <a:pt x="532732" y="133356"/>
                    <a:pt x="541037" y="147580"/>
                    <a:pt x="522307" y="149082"/>
                  </a:cubicBezTo>
                  <a:cubicBezTo>
                    <a:pt x="505875" y="150407"/>
                    <a:pt x="514003" y="169313"/>
                    <a:pt x="527609" y="174614"/>
                  </a:cubicBezTo>
                  <a:cubicBezTo>
                    <a:pt x="541125" y="179827"/>
                    <a:pt x="529110" y="184332"/>
                    <a:pt x="539624" y="186629"/>
                  </a:cubicBezTo>
                  <a:cubicBezTo>
                    <a:pt x="550137" y="188838"/>
                    <a:pt x="547133" y="204652"/>
                    <a:pt x="533616" y="218876"/>
                  </a:cubicBezTo>
                  <a:cubicBezTo>
                    <a:pt x="520099" y="233100"/>
                    <a:pt x="537327" y="236104"/>
                    <a:pt x="565863" y="225591"/>
                  </a:cubicBezTo>
                  <a:cubicBezTo>
                    <a:pt x="594311" y="215077"/>
                    <a:pt x="576376" y="234602"/>
                    <a:pt x="584592" y="242819"/>
                  </a:cubicBezTo>
                  <a:cubicBezTo>
                    <a:pt x="592897" y="251035"/>
                    <a:pt x="615338" y="236811"/>
                    <a:pt x="627353" y="222587"/>
                  </a:cubicBezTo>
                  <a:cubicBezTo>
                    <a:pt x="639368" y="208363"/>
                    <a:pt x="657303" y="210748"/>
                    <a:pt x="656596" y="203062"/>
                  </a:cubicBezTo>
                  <a:cubicBezTo>
                    <a:pt x="655889" y="194846"/>
                    <a:pt x="643079" y="192549"/>
                    <a:pt x="632565" y="197055"/>
                  </a:cubicBezTo>
                  <a:cubicBezTo>
                    <a:pt x="622052" y="201560"/>
                    <a:pt x="595813" y="198556"/>
                    <a:pt x="604824" y="190340"/>
                  </a:cubicBezTo>
                  <a:cubicBezTo>
                    <a:pt x="613836" y="182124"/>
                    <a:pt x="612334" y="175321"/>
                    <a:pt x="598817" y="176823"/>
                  </a:cubicBezTo>
                  <a:cubicBezTo>
                    <a:pt x="585299" y="178325"/>
                    <a:pt x="561269" y="171610"/>
                    <a:pt x="572577" y="167105"/>
                  </a:cubicBezTo>
                  <a:cubicBezTo>
                    <a:pt x="583798" y="162599"/>
                    <a:pt x="564361" y="147580"/>
                    <a:pt x="553848" y="148375"/>
                  </a:cubicBezTo>
                  <a:cubicBezTo>
                    <a:pt x="543334" y="149082"/>
                    <a:pt x="546338" y="137155"/>
                    <a:pt x="547045" y="128850"/>
                  </a:cubicBezTo>
                  <a:cubicBezTo>
                    <a:pt x="547840" y="120545"/>
                    <a:pt x="517095" y="116835"/>
                    <a:pt x="523014" y="113831"/>
                  </a:cubicBezTo>
                  <a:cubicBezTo>
                    <a:pt x="529022" y="110827"/>
                    <a:pt x="510292" y="104113"/>
                    <a:pt x="505786" y="110032"/>
                  </a:cubicBezTo>
                  <a:cubicBezTo>
                    <a:pt x="501280" y="116040"/>
                    <a:pt x="492269" y="114538"/>
                    <a:pt x="492269" y="105526"/>
                  </a:cubicBezTo>
                  <a:cubicBezTo>
                    <a:pt x="492269" y="96515"/>
                    <a:pt x="469740" y="98812"/>
                    <a:pt x="460729" y="99519"/>
                  </a:cubicBezTo>
                  <a:cubicBezTo>
                    <a:pt x="451717" y="100314"/>
                    <a:pt x="456223" y="79994"/>
                    <a:pt x="447212" y="73279"/>
                  </a:cubicBezTo>
                  <a:cubicBezTo>
                    <a:pt x="438200" y="66565"/>
                    <a:pt x="426185" y="86796"/>
                    <a:pt x="419470" y="85294"/>
                  </a:cubicBezTo>
                  <a:cubicBezTo>
                    <a:pt x="412756" y="83793"/>
                    <a:pt x="424683" y="70275"/>
                    <a:pt x="428482" y="61264"/>
                  </a:cubicBezTo>
                  <a:cubicBezTo>
                    <a:pt x="432192" y="52252"/>
                    <a:pt x="396942" y="40237"/>
                    <a:pt x="393231" y="49249"/>
                  </a:cubicBezTo>
                  <a:cubicBezTo>
                    <a:pt x="389521" y="58260"/>
                    <a:pt x="382718" y="35731"/>
                    <a:pt x="375208" y="33523"/>
                  </a:cubicBezTo>
                  <a:cubicBezTo>
                    <a:pt x="367699" y="31314"/>
                    <a:pt x="373706" y="48542"/>
                    <a:pt x="366992" y="50044"/>
                  </a:cubicBezTo>
                  <a:cubicBezTo>
                    <a:pt x="360278" y="51546"/>
                    <a:pt x="351266" y="58348"/>
                    <a:pt x="362486" y="65770"/>
                  </a:cubicBezTo>
                  <a:cubicBezTo>
                    <a:pt x="373706" y="73279"/>
                    <a:pt x="385015" y="110739"/>
                    <a:pt x="383513" y="116746"/>
                  </a:cubicBezTo>
                  <a:cubicBezTo>
                    <a:pt x="382011" y="122754"/>
                    <a:pt x="347467" y="89712"/>
                    <a:pt x="346053" y="73986"/>
                  </a:cubicBezTo>
                  <a:cubicBezTo>
                    <a:pt x="344552" y="58260"/>
                    <a:pt x="327324" y="45450"/>
                    <a:pt x="322818" y="56758"/>
                  </a:cubicBezTo>
                  <a:cubicBezTo>
                    <a:pt x="318312" y="67978"/>
                    <a:pt x="305590" y="72484"/>
                    <a:pt x="309301" y="83793"/>
                  </a:cubicBezTo>
                  <a:cubicBezTo>
                    <a:pt x="313011" y="95013"/>
                    <a:pt x="300289" y="98812"/>
                    <a:pt x="300289" y="89800"/>
                  </a:cubicBezTo>
                  <a:cubicBezTo>
                    <a:pt x="300289" y="80789"/>
                    <a:pt x="281559" y="70275"/>
                    <a:pt x="274757" y="69569"/>
                  </a:cubicBezTo>
                  <a:cubicBezTo>
                    <a:pt x="268043" y="68862"/>
                    <a:pt x="292073" y="64268"/>
                    <a:pt x="303293" y="59055"/>
                  </a:cubicBezTo>
                  <a:cubicBezTo>
                    <a:pt x="314513" y="53843"/>
                    <a:pt x="293575" y="46333"/>
                    <a:pt x="283768" y="52341"/>
                  </a:cubicBezTo>
                  <a:cubicBezTo>
                    <a:pt x="274050" y="58348"/>
                    <a:pt x="261240" y="48630"/>
                    <a:pt x="255232" y="56846"/>
                  </a:cubicBezTo>
                  <a:cubicBezTo>
                    <a:pt x="249224" y="65063"/>
                    <a:pt x="241715" y="56846"/>
                    <a:pt x="231201" y="54549"/>
                  </a:cubicBezTo>
                  <a:cubicBezTo>
                    <a:pt x="220688" y="52341"/>
                    <a:pt x="211677" y="69569"/>
                    <a:pt x="204167" y="66565"/>
                  </a:cubicBezTo>
                  <a:cubicBezTo>
                    <a:pt x="196657" y="63561"/>
                    <a:pt x="192152" y="81584"/>
                    <a:pt x="204167" y="100314"/>
                  </a:cubicBezTo>
                  <a:cubicBezTo>
                    <a:pt x="216359" y="119220"/>
                    <a:pt x="225370" y="94394"/>
                    <a:pt x="239594" y="97398"/>
                  </a:cubicBezTo>
                  <a:close/>
                  <a:moveTo>
                    <a:pt x="208849" y="158181"/>
                  </a:moveTo>
                  <a:cubicBezTo>
                    <a:pt x="217860" y="160478"/>
                    <a:pt x="224575" y="175409"/>
                    <a:pt x="232880" y="174702"/>
                  </a:cubicBezTo>
                  <a:cubicBezTo>
                    <a:pt x="236591" y="174349"/>
                    <a:pt x="220158" y="155973"/>
                    <a:pt x="210351" y="145459"/>
                  </a:cubicBezTo>
                  <a:cubicBezTo>
                    <a:pt x="200633" y="134946"/>
                    <a:pt x="201339" y="124433"/>
                    <a:pt x="187823" y="128232"/>
                  </a:cubicBezTo>
                  <a:cubicBezTo>
                    <a:pt x="174394" y="131942"/>
                    <a:pt x="199838" y="155973"/>
                    <a:pt x="208849" y="158181"/>
                  </a:cubicBezTo>
                  <a:close/>
                  <a:moveTo>
                    <a:pt x="447389" y="36615"/>
                  </a:moveTo>
                  <a:cubicBezTo>
                    <a:pt x="454191" y="41916"/>
                    <a:pt x="436257" y="42004"/>
                    <a:pt x="443678" y="49337"/>
                  </a:cubicBezTo>
                  <a:cubicBezTo>
                    <a:pt x="466207" y="71866"/>
                    <a:pt x="554731" y="46333"/>
                    <a:pt x="566747" y="53136"/>
                  </a:cubicBezTo>
                  <a:cubicBezTo>
                    <a:pt x="578762" y="59850"/>
                    <a:pt x="492534" y="68155"/>
                    <a:pt x="496245" y="77166"/>
                  </a:cubicBezTo>
                  <a:cubicBezTo>
                    <a:pt x="499956" y="86178"/>
                    <a:pt x="570545" y="93688"/>
                    <a:pt x="575758" y="87680"/>
                  </a:cubicBezTo>
                  <a:cubicBezTo>
                    <a:pt x="581059" y="81672"/>
                    <a:pt x="592986" y="99695"/>
                    <a:pt x="616310" y="101197"/>
                  </a:cubicBezTo>
                  <a:cubicBezTo>
                    <a:pt x="639545" y="102699"/>
                    <a:pt x="637336" y="92186"/>
                    <a:pt x="654564" y="91479"/>
                  </a:cubicBezTo>
                  <a:cubicBezTo>
                    <a:pt x="671792" y="90772"/>
                    <a:pt x="697324" y="82467"/>
                    <a:pt x="698031" y="72749"/>
                  </a:cubicBezTo>
                  <a:cubicBezTo>
                    <a:pt x="698826" y="63031"/>
                    <a:pt x="749096" y="51016"/>
                    <a:pt x="744591" y="34494"/>
                  </a:cubicBezTo>
                  <a:cubicBezTo>
                    <a:pt x="740085" y="17973"/>
                    <a:pt x="691317" y="29194"/>
                    <a:pt x="677800" y="22479"/>
                  </a:cubicBezTo>
                  <a:cubicBezTo>
                    <a:pt x="664282" y="15765"/>
                    <a:pt x="632831" y="6753"/>
                    <a:pt x="627530" y="17267"/>
                  </a:cubicBezTo>
                  <a:cubicBezTo>
                    <a:pt x="622317" y="27780"/>
                    <a:pt x="613305" y="30784"/>
                    <a:pt x="608800" y="26278"/>
                  </a:cubicBezTo>
                  <a:cubicBezTo>
                    <a:pt x="604294" y="21772"/>
                    <a:pt x="611008" y="-2258"/>
                    <a:pt x="589275" y="4545"/>
                  </a:cubicBezTo>
                  <a:cubicBezTo>
                    <a:pt x="567541" y="11259"/>
                    <a:pt x="587773" y="34583"/>
                    <a:pt x="583268" y="37587"/>
                  </a:cubicBezTo>
                  <a:cubicBezTo>
                    <a:pt x="578762" y="40590"/>
                    <a:pt x="557735" y="33081"/>
                    <a:pt x="556233" y="22568"/>
                  </a:cubicBezTo>
                  <a:cubicBezTo>
                    <a:pt x="554731" y="12054"/>
                    <a:pt x="531495" y="33788"/>
                    <a:pt x="528492" y="21066"/>
                  </a:cubicBezTo>
                  <a:cubicBezTo>
                    <a:pt x="525488" y="8344"/>
                    <a:pt x="497747" y="-668"/>
                    <a:pt x="491739" y="39"/>
                  </a:cubicBezTo>
                  <a:cubicBezTo>
                    <a:pt x="485731" y="834"/>
                    <a:pt x="497747" y="9050"/>
                    <a:pt x="493947" y="15058"/>
                  </a:cubicBezTo>
                  <a:cubicBezTo>
                    <a:pt x="490237" y="21066"/>
                    <a:pt x="475218" y="9050"/>
                    <a:pt x="469210" y="8344"/>
                  </a:cubicBezTo>
                  <a:cubicBezTo>
                    <a:pt x="463203" y="7548"/>
                    <a:pt x="472921" y="21066"/>
                    <a:pt x="470006" y="27073"/>
                  </a:cubicBezTo>
                  <a:cubicBezTo>
                    <a:pt x="467001" y="33081"/>
                    <a:pt x="454986" y="9050"/>
                    <a:pt x="444473" y="9050"/>
                  </a:cubicBezTo>
                  <a:cubicBezTo>
                    <a:pt x="433959" y="9050"/>
                    <a:pt x="437670" y="21066"/>
                    <a:pt x="430249" y="21772"/>
                  </a:cubicBezTo>
                  <a:cubicBezTo>
                    <a:pt x="422651" y="22391"/>
                    <a:pt x="440674" y="31402"/>
                    <a:pt x="447389" y="3661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211">
              <a:extLst>
                <a:ext uri="{FF2B5EF4-FFF2-40B4-BE49-F238E27FC236}">
                  <a16:creationId xmlns:a16="http://schemas.microsoft.com/office/drawing/2014/main" id="{D6CC3CE1-15BD-4421-97F6-63D1389ABF73}"/>
                </a:ext>
              </a:extLst>
            </p:cNvPr>
            <p:cNvSpPr/>
            <p:nvPr/>
          </p:nvSpPr>
          <p:spPr>
            <a:xfrm>
              <a:off x="12082082" y="1788683"/>
              <a:ext cx="105235" cy="32458"/>
            </a:xfrm>
            <a:custGeom>
              <a:avLst/>
              <a:gdLst>
                <a:gd name="connsiteX0" fmla="*/ 43303 w 105235"/>
                <a:gd name="connsiteY0" fmla="*/ 846 h 32458"/>
                <a:gd name="connsiteX1" fmla="*/ 1249 w 105235"/>
                <a:gd name="connsiteY1" fmla="*/ 13833 h 32458"/>
                <a:gd name="connsiteX2" fmla="*/ 64241 w 105235"/>
                <a:gd name="connsiteY2" fmla="*/ 27792 h 32458"/>
                <a:gd name="connsiteX3" fmla="*/ 105235 w 105235"/>
                <a:gd name="connsiteY3" fmla="*/ 21785 h 32458"/>
                <a:gd name="connsiteX4" fmla="*/ 43303 w 105235"/>
                <a:gd name="connsiteY4" fmla="*/ 846 h 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" h="32458">
                  <a:moveTo>
                    <a:pt x="43303" y="846"/>
                  </a:moveTo>
                  <a:cubicBezTo>
                    <a:pt x="36324" y="5882"/>
                    <a:pt x="-7938" y="3408"/>
                    <a:pt x="1249" y="13833"/>
                  </a:cubicBezTo>
                  <a:cubicBezTo>
                    <a:pt x="9289" y="22845"/>
                    <a:pt x="47279" y="17809"/>
                    <a:pt x="64241" y="27792"/>
                  </a:cubicBezTo>
                  <a:cubicBezTo>
                    <a:pt x="81205" y="37776"/>
                    <a:pt x="105235" y="29825"/>
                    <a:pt x="105235" y="21785"/>
                  </a:cubicBezTo>
                  <a:cubicBezTo>
                    <a:pt x="105323" y="13922"/>
                    <a:pt x="50371" y="-4101"/>
                    <a:pt x="43303" y="84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212">
              <a:extLst>
                <a:ext uri="{FF2B5EF4-FFF2-40B4-BE49-F238E27FC236}">
                  <a16:creationId xmlns:a16="http://schemas.microsoft.com/office/drawing/2014/main" id="{16514DBB-322E-4EA7-AA4B-3525EF9D3AF5}"/>
                </a:ext>
              </a:extLst>
            </p:cNvPr>
            <p:cNvSpPr/>
            <p:nvPr/>
          </p:nvSpPr>
          <p:spPr>
            <a:xfrm>
              <a:off x="10073331" y="2648531"/>
              <a:ext cx="574805" cy="569562"/>
            </a:xfrm>
            <a:custGeom>
              <a:avLst/>
              <a:gdLst>
                <a:gd name="connsiteX0" fmla="*/ 543691 w 574805"/>
                <a:gd name="connsiteY0" fmla="*/ 54249 h 569562"/>
                <a:gd name="connsiteX1" fmla="*/ 509678 w 574805"/>
                <a:gd name="connsiteY1" fmla="*/ 62289 h 569562"/>
                <a:gd name="connsiteX2" fmla="*/ 435642 w 574805"/>
                <a:gd name="connsiteY2" fmla="*/ 8308 h 569562"/>
                <a:gd name="connsiteX3" fmla="*/ 413644 w 574805"/>
                <a:gd name="connsiteY3" fmla="*/ 18292 h 569562"/>
                <a:gd name="connsiteX4" fmla="*/ 411612 w 574805"/>
                <a:gd name="connsiteY4" fmla="*/ 53277 h 569562"/>
                <a:gd name="connsiteX5" fmla="*/ 401629 w 574805"/>
                <a:gd name="connsiteY5" fmla="*/ 83227 h 569562"/>
                <a:gd name="connsiteX6" fmla="*/ 373622 w 574805"/>
                <a:gd name="connsiteY6" fmla="*/ 95243 h 569562"/>
                <a:gd name="connsiteX7" fmla="*/ 360635 w 574805"/>
                <a:gd name="connsiteY7" fmla="*/ 115298 h 569562"/>
                <a:gd name="connsiteX8" fmla="*/ 354627 w 574805"/>
                <a:gd name="connsiteY8" fmla="*/ 135264 h 569562"/>
                <a:gd name="connsiteX9" fmla="*/ 354627 w 574805"/>
                <a:gd name="connsiteY9" fmla="*/ 161239 h 569562"/>
                <a:gd name="connsiteX10" fmla="*/ 371679 w 574805"/>
                <a:gd name="connsiteY10" fmla="*/ 154259 h 569562"/>
                <a:gd name="connsiteX11" fmla="*/ 389702 w 574805"/>
                <a:gd name="connsiteY11" fmla="*/ 150283 h 569562"/>
                <a:gd name="connsiteX12" fmla="*/ 369735 w 574805"/>
                <a:gd name="connsiteY12" fmla="*/ 125281 h 569562"/>
                <a:gd name="connsiteX13" fmla="*/ 397741 w 574805"/>
                <a:gd name="connsiteY13" fmla="*/ 122277 h 569562"/>
                <a:gd name="connsiteX14" fmla="*/ 448718 w 574805"/>
                <a:gd name="connsiteY14" fmla="*/ 134292 h 569562"/>
                <a:gd name="connsiteX15" fmla="*/ 470716 w 574805"/>
                <a:gd name="connsiteY15" fmla="*/ 126341 h 569562"/>
                <a:gd name="connsiteX16" fmla="*/ 519750 w 574805"/>
                <a:gd name="connsiteY16" fmla="*/ 103371 h 569562"/>
                <a:gd name="connsiteX17" fmla="*/ 537773 w 574805"/>
                <a:gd name="connsiteY17" fmla="*/ 87380 h 569562"/>
                <a:gd name="connsiteX18" fmla="*/ 574790 w 574805"/>
                <a:gd name="connsiteY18" fmla="*/ 45414 h 569562"/>
                <a:gd name="connsiteX19" fmla="*/ 543691 w 574805"/>
                <a:gd name="connsiteY19" fmla="*/ 54249 h 569562"/>
                <a:gd name="connsiteX20" fmla="*/ 359575 w 574805"/>
                <a:gd name="connsiteY20" fmla="*/ 191277 h 569562"/>
                <a:gd name="connsiteX21" fmla="*/ 353567 w 574805"/>
                <a:gd name="connsiteY21" fmla="*/ 236334 h 569562"/>
                <a:gd name="connsiteX22" fmla="*/ 336516 w 574805"/>
                <a:gd name="connsiteY22" fmla="*/ 281392 h 569562"/>
                <a:gd name="connsiteX23" fmla="*/ 315489 w 574805"/>
                <a:gd name="connsiteY23" fmla="*/ 314345 h 569562"/>
                <a:gd name="connsiteX24" fmla="*/ 284479 w 574805"/>
                <a:gd name="connsiteY24" fmla="*/ 338376 h 569562"/>
                <a:gd name="connsiteX25" fmla="*/ 262481 w 574805"/>
                <a:gd name="connsiteY25" fmla="*/ 327421 h 569562"/>
                <a:gd name="connsiteX26" fmla="*/ 237478 w 574805"/>
                <a:gd name="connsiteY26" fmla="*/ 354455 h 569562"/>
                <a:gd name="connsiteX27" fmla="*/ 216451 w 574805"/>
                <a:gd name="connsiteY27" fmla="*/ 388469 h 569562"/>
                <a:gd name="connsiteX28" fmla="*/ 195425 w 574805"/>
                <a:gd name="connsiteY28" fmla="*/ 395449 h 569562"/>
                <a:gd name="connsiteX29" fmla="*/ 154432 w 574805"/>
                <a:gd name="connsiteY29" fmla="*/ 400484 h 569562"/>
                <a:gd name="connsiteX30" fmla="*/ 104426 w 574805"/>
                <a:gd name="connsiteY30" fmla="*/ 403488 h 569562"/>
                <a:gd name="connsiteX31" fmla="*/ 52389 w 574805"/>
                <a:gd name="connsiteY31" fmla="*/ 442538 h 569562"/>
                <a:gd name="connsiteX32" fmla="*/ 52389 w 574805"/>
                <a:gd name="connsiteY32" fmla="*/ 462505 h 569562"/>
                <a:gd name="connsiteX33" fmla="*/ 89408 w 574805"/>
                <a:gd name="connsiteY33" fmla="*/ 453493 h 569562"/>
                <a:gd name="connsiteX34" fmla="*/ 174398 w 574805"/>
                <a:gd name="connsiteY34" fmla="*/ 432466 h 569562"/>
                <a:gd name="connsiteX35" fmla="*/ 188445 w 574805"/>
                <a:gd name="connsiteY35" fmla="*/ 462505 h 569562"/>
                <a:gd name="connsiteX36" fmla="*/ 228467 w 574805"/>
                <a:gd name="connsiteY36" fmla="*/ 460473 h 569562"/>
                <a:gd name="connsiteX37" fmla="*/ 240482 w 574805"/>
                <a:gd name="connsiteY37" fmla="*/ 437414 h 569562"/>
                <a:gd name="connsiteX38" fmla="*/ 250554 w 574805"/>
                <a:gd name="connsiteY38" fmla="*/ 432466 h 569562"/>
                <a:gd name="connsiteX39" fmla="*/ 293579 w 574805"/>
                <a:gd name="connsiteY39" fmla="*/ 429462 h 569562"/>
                <a:gd name="connsiteX40" fmla="*/ 318581 w 574805"/>
                <a:gd name="connsiteY40" fmla="*/ 431494 h 569562"/>
                <a:gd name="connsiteX41" fmla="*/ 338637 w 574805"/>
                <a:gd name="connsiteY41" fmla="*/ 411528 h 569562"/>
                <a:gd name="connsiteX42" fmla="*/ 370618 w 574805"/>
                <a:gd name="connsiteY42" fmla="*/ 406580 h 569562"/>
                <a:gd name="connsiteX43" fmla="*/ 379630 w 574805"/>
                <a:gd name="connsiteY43" fmla="*/ 358519 h 569562"/>
                <a:gd name="connsiteX44" fmla="*/ 387582 w 574805"/>
                <a:gd name="connsiteY44" fmla="*/ 306482 h 569562"/>
                <a:gd name="connsiteX45" fmla="*/ 418591 w 574805"/>
                <a:gd name="connsiteY45" fmla="*/ 269465 h 569562"/>
                <a:gd name="connsiteX46" fmla="*/ 402600 w 574805"/>
                <a:gd name="connsiteY46" fmla="*/ 179438 h 569562"/>
                <a:gd name="connsiteX47" fmla="*/ 359575 w 574805"/>
                <a:gd name="connsiteY47" fmla="*/ 191277 h 569562"/>
                <a:gd name="connsiteX48" fmla="*/ 139500 w 574805"/>
                <a:gd name="connsiteY48" fmla="*/ 451373 h 569562"/>
                <a:gd name="connsiteX49" fmla="*/ 107518 w 574805"/>
                <a:gd name="connsiteY49" fmla="*/ 460384 h 569562"/>
                <a:gd name="connsiteX50" fmla="*/ 102571 w 574805"/>
                <a:gd name="connsiteY50" fmla="*/ 505353 h 569562"/>
                <a:gd name="connsiteX51" fmla="*/ 121565 w 574805"/>
                <a:gd name="connsiteY51" fmla="*/ 496342 h 569562"/>
                <a:gd name="connsiteX52" fmla="*/ 150544 w 574805"/>
                <a:gd name="connsiteY52" fmla="*/ 485298 h 569562"/>
                <a:gd name="connsiteX53" fmla="*/ 173514 w 574805"/>
                <a:gd name="connsiteY53" fmla="*/ 455260 h 569562"/>
                <a:gd name="connsiteX54" fmla="*/ 139500 w 574805"/>
                <a:gd name="connsiteY54" fmla="*/ 451373 h 569562"/>
                <a:gd name="connsiteX55" fmla="*/ 70501 w 574805"/>
                <a:gd name="connsiteY55" fmla="*/ 490423 h 569562"/>
                <a:gd name="connsiteX56" fmla="*/ 47530 w 574805"/>
                <a:gd name="connsiteY56" fmla="*/ 473371 h 569562"/>
                <a:gd name="connsiteX57" fmla="*/ 16521 w 574805"/>
                <a:gd name="connsiteY57" fmla="*/ 480351 h 569562"/>
                <a:gd name="connsiteX58" fmla="*/ 2473 w 574805"/>
                <a:gd name="connsiteY58" fmla="*/ 504381 h 569562"/>
                <a:gd name="connsiteX59" fmla="*/ 21468 w 574805"/>
                <a:gd name="connsiteY59" fmla="*/ 494398 h 569562"/>
                <a:gd name="connsiteX60" fmla="*/ 26503 w 574805"/>
                <a:gd name="connsiteY60" fmla="*/ 528412 h 569562"/>
                <a:gd name="connsiteX61" fmla="*/ 39491 w 574805"/>
                <a:gd name="connsiteY61" fmla="*/ 569405 h 569562"/>
                <a:gd name="connsiteX62" fmla="*/ 77480 w 574805"/>
                <a:gd name="connsiteY62" fmla="*/ 512421 h 569562"/>
                <a:gd name="connsiteX63" fmla="*/ 70501 w 574805"/>
                <a:gd name="connsiteY63" fmla="*/ 490423 h 56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4805" h="569562">
                  <a:moveTo>
                    <a:pt x="543691" y="54249"/>
                  </a:moveTo>
                  <a:cubicBezTo>
                    <a:pt x="536712" y="45238"/>
                    <a:pt x="524696" y="59285"/>
                    <a:pt x="509678" y="62289"/>
                  </a:cubicBezTo>
                  <a:cubicBezTo>
                    <a:pt x="494659" y="65293"/>
                    <a:pt x="447657" y="26243"/>
                    <a:pt x="435642" y="8308"/>
                  </a:cubicBezTo>
                  <a:cubicBezTo>
                    <a:pt x="423627" y="-9715"/>
                    <a:pt x="403660" y="5305"/>
                    <a:pt x="413644" y="18292"/>
                  </a:cubicBezTo>
                  <a:cubicBezTo>
                    <a:pt x="423627" y="31279"/>
                    <a:pt x="411612" y="35254"/>
                    <a:pt x="411612" y="53277"/>
                  </a:cubicBezTo>
                  <a:cubicBezTo>
                    <a:pt x="411612" y="71300"/>
                    <a:pt x="399597" y="71300"/>
                    <a:pt x="401629" y="83227"/>
                  </a:cubicBezTo>
                  <a:cubicBezTo>
                    <a:pt x="403572" y="95243"/>
                    <a:pt x="385637" y="93211"/>
                    <a:pt x="373622" y="95243"/>
                  </a:cubicBezTo>
                  <a:cubicBezTo>
                    <a:pt x="361607" y="97275"/>
                    <a:pt x="374682" y="109290"/>
                    <a:pt x="360635" y="115298"/>
                  </a:cubicBezTo>
                  <a:cubicBezTo>
                    <a:pt x="346676" y="121305"/>
                    <a:pt x="347648" y="131288"/>
                    <a:pt x="354627" y="135264"/>
                  </a:cubicBezTo>
                  <a:cubicBezTo>
                    <a:pt x="361607" y="139240"/>
                    <a:pt x="356660" y="152227"/>
                    <a:pt x="354627" y="161239"/>
                  </a:cubicBezTo>
                  <a:cubicBezTo>
                    <a:pt x="352595" y="170250"/>
                    <a:pt x="363639" y="163271"/>
                    <a:pt x="371679" y="154259"/>
                  </a:cubicBezTo>
                  <a:cubicBezTo>
                    <a:pt x="379630" y="145248"/>
                    <a:pt x="388023" y="158588"/>
                    <a:pt x="389702" y="150283"/>
                  </a:cubicBezTo>
                  <a:cubicBezTo>
                    <a:pt x="391734" y="140300"/>
                    <a:pt x="368675" y="135264"/>
                    <a:pt x="369735" y="125281"/>
                  </a:cubicBezTo>
                  <a:cubicBezTo>
                    <a:pt x="370707" y="115298"/>
                    <a:pt x="385726" y="128285"/>
                    <a:pt x="397741" y="122277"/>
                  </a:cubicBezTo>
                  <a:cubicBezTo>
                    <a:pt x="409756" y="116269"/>
                    <a:pt x="433787" y="121305"/>
                    <a:pt x="448718" y="134292"/>
                  </a:cubicBezTo>
                  <a:cubicBezTo>
                    <a:pt x="463737" y="147279"/>
                    <a:pt x="467713" y="142332"/>
                    <a:pt x="470716" y="126341"/>
                  </a:cubicBezTo>
                  <a:cubicBezTo>
                    <a:pt x="473721" y="110350"/>
                    <a:pt x="496691" y="103371"/>
                    <a:pt x="519750" y="103371"/>
                  </a:cubicBezTo>
                  <a:cubicBezTo>
                    <a:pt x="542808" y="103371"/>
                    <a:pt x="544752" y="92327"/>
                    <a:pt x="537773" y="87380"/>
                  </a:cubicBezTo>
                  <a:cubicBezTo>
                    <a:pt x="530793" y="82432"/>
                    <a:pt x="575762" y="53366"/>
                    <a:pt x="574790" y="45414"/>
                  </a:cubicBezTo>
                  <a:cubicBezTo>
                    <a:pt x="573642" y="37287"/>
                    <a:pt x="550671" y="63261"/>
                    <a:pt x="543691" y="54249"/>
                  </a:cubicBezTo>
                  <a:close/>
                  <a:moveTo>
                    <a:pt x="359575" y="191277"/>
                  </a:moveTo>
                  <a:cubicBezTo>
                    <a:pt x="349592" y="196313"/>
                    <a:pt x="342523" y="227323"/>
                    <a:pt x="353567" y="236334"/>
                  </a:cubicBezTo>
                  <a:cubicBezTo>
                    <a:pt x="364610" y="245346"/>
                    <a:pt x="335545" y="262397"/>
                    <a:pt x="336516" y="281392"/>
                  </a:cubicBezTo>
                  <a:cubicBezTo>
                    <a:pt x="337488" y="300386"/>
                    <a:pt x="318493" y="300386"/>
                    <a:pt x="315489" y="314345"/>
                  </a:cubicBezTo>
                  <a:cubicBezTo>
                    <a:pt x="312486" y="328392"/>
                    <a:pt x="301530" y="325389"/>
                    <a:pt x="284479" y="338376"/>
                  </a:cubicBezTo>
                  <a:cubicBezTo>
                    <a:pt x="267516" y="351363"/>
                    <a:pt x="258504" y="336344"/>
                    <a:pt x="262481" y="327421"/>
                  </a:cubicBezTo>
                  <a:cubicBezTo>
                    <a:pt x="266456" y="318409"/>
                    <a:pt x="236506" y="332457"/>
                    <a:pt x="237478" y="354455"/>
                  </a:cubicBezTo>
                  <a:cubicBezTo>
                    <a:pt x="238538" y="376454"/>
                    <a:pt x="209472" y="378486"/>
                    <a:pt x="216451" y="388469"/>
                  </a:cubicBezTo>
                  <a:cubicBezTo>
                    <a:pt x="223431" y="398541"/>
                    <a:pt x="194452" y="404460"/>
                    <a:pt x="195425" y="395449"/>
                  </a:cubicBezTo>
                  <a:cubicBezTo>
                    <a:pt x="196485" y="386437"/>
                    <a:pt x="177402" y="391473"/>
                    <a:pt x="154432" y="400484"/>
                  </a:cubicBezTo>
                  <a:cubicBezTo>
                    <a:pt x="131460" y="409496"/>
                    <a:pt x="117413" y="390501"/>
                    <a:pt x="104426" y="403488"/>
                  </a:cubicBezTo>
                  <a:cubicBezTo>
                    <a:pt x="91439" y="416475"/>
                    <a:pt x="69352" y="439534"/>
                    <a:pt x="52389" y="442538"/>
                  </a:cubicBezTo>
                  <a:cubicBezTo>
                    <a:pt x="35426" y="445542"/>
                    <a:pt x="45234" y="466127"/>
                    <a:pt x="52389" y="462505"/>
                  </a:cubicBezTo>
                  <a:cubicBezTo>
                    <a:pt x="64405" y="456497"/>
                    <a:pt x="83400" y="462505"/>
                    <a:pt x="89408" y="453493"/>
                  </a:cubicBezTo>
                  <a:cubicBezTo>
                    <a:pt x="95415" y="444482"/>
                    <a:pt x="144360" y="433527"/>
                    <a:pt x="174398" y="432466"/>
                  </a:cubicBezTo>
                  <a:cubicBezTo>
                    <a:pt x="204347" y="431406"/>
                    <a:pt x="186413" y="446425"/>
                    <a:pt x="188445" y="462505"/>
                  </a:cubicBezTo>
                  <a:cubicBezTo>
                    <a:pt x="190477" y="478496"/>
                    <a:pt x="215479" y="475492"/>
                    <a:pt x="228467" y="460473"/>
                  </a:cubicBezTo>
                  <a:cubicBezTo>
                    <a:pt x="241454" y="445453"/>
                    <a:pt x="251437" y="446425"/>
                    <a:pt x="240482" y="437414"/>
                  </a:cubicBezTo>
                  <a:cubicBezTo>
                    <a:pt x="229439" y="428402"/>
                    <a:pt x="242514" y="420451"/>
                    <a:pt x="250554" y="432466"/>
                  </a:cubicBezTo>
                  <a:cubicBezTo>
                    <a:pt x="258504" y="444482"/>
                    <a:pt x="283508" y="445453"/>
                    <a:pt x="293579" y="429462"/>
                  </a:cubicBezTo>
                  <a:cubicBezTo>
                    <a:pt x="303563" y="413471"/>
                    <a:pt x="306566" y="432466"/>
                    <a:pt x="318581" y="431494"/>
                  </a:cubicBezTo>
                  <a:cubicBezTo>
                    <a:pt x="330597" y="430523"/>
                    <a:pt x="337576" y="400484"/>
                    <a:pt x="338637" y="411528"/>
                  </a:cubicBezTo>
                  <a:cubicBezTo>
                    <a:pt x="339608" y="422571"/>
                    <a:pt x="358692" y="419567"/>
                    <a:pt x="370618" y="406580"/>
                  </a:cubicBezTo>
                  <a:cubicBezTo>
                    <a:pt x="382634" y="393593"/>
                    <a:pt x="371679" y="370535"/>
                    <a:pt x="379630" y="358519"/>
                  </a:cubicBezTo>
                  <a:cubicBezTo>
                    <a:pt x="387582" y="346504"/>
                    <a:pt x="395620" y="321501"/>
                    <a:pt x="387582" y="306482"/>
                  </a:cubicBezTo>
                  <a:cubicBezTo>
                    <a:pt x="379630" y="291463"/>
                    <a:pt x="405604" y="281480"/>
                    <a:pt x="418591" y="269465"/>
                  </a:cubicBezTo>
                  <a:cubicBezTo>
                    <a:pt x="431579" y="257449"/>
                    <a:pt x="403572" y="197461"/>
                    <a:pt x="402600" y="179438"/>
                  </a:cubicBezTo>
                  <a:cubicBezTo>
                    <a:pt x="401629" y="161327"/>
                    <a:pt x="369558" y="186329"/>
                    <a:pt x="359575" y="191277"/>
                  </a:cubicBezTo>
                  <a:close/>
                  <a:moveTo>
                    <a:pt x="139500" y="451373"/>
                  </a:moveTo>
                  <a:cubicBezTo>
                    <a:pt x="135525" y="462416"/>
                    <a:pt x="123510" y="457380"/>
                    <a:pt x="107518" y="460384"/>
                  </a:cubicBezTo>
                  <a:cubicBezTo>
                    <a:pt x="91528" y="463388"/>
                    <a:pt x="90997" y="501554"/>
                    <a:pt x="102571" y="505353"/>
                  </a:cubicBezTo>
                  <a:cubicBezTo>
                    <a:pt x="111582" y="508357"/>
                    <a:pt x="118562" y="508357"/>
                    <a:pt x="121565" y="496342"/>
                  </a:cubicBezTo>
                  <a:cubicBezTo>
                    <a:pt x="124570" y="484327"/>
                    <a:pt x="140560" y="480351"/>
                    <a:pt x="150544" y="485298"/>
                  </a:cubicBezTo>
                  <a:cubicBezTo>
                    <a:pt x="160527" y="490334"/>
                    <a:pt x="173514" y="470279"/>
                    <a:pt x="173514" y="455260"/>
                  </a:cubicBezTo>
                  <a:cubicBezTo>
                    <a:pt x="173514" y="440329"/>
                    <a:pt x="143564" y="440329"/>
                    <a:pt x="139500" y="451373"/>
                  </a:cubicBezTo>
                  <a:close/>
                  <a:moveTo>
                    <a:pt x="70501" y="490423"/>
                  </a:moveTo>
                  <a:cubicBezTo>
                    <a:pt x="70501" y="480439"/>
                    <a:pt x="48503" y="482383"/>
                    <a:pt x="47530" y="473371"/>
                  </a:cubicBezTo>
                  <a:cubicBezTo>
                    <a:pt x="46470" y="464360"/>
                    <a:pt x="31539" y="469396"/>
                    <a:pt x="16521" y="480351"/>
                  </a:cubicBezTo>
                  <a:cubicBezTo>
                    <a:pt x="1501" y="491394"/>
                    <a:pt x="-3534" y="493338"/>
                    <a:pt x="2473" y="504381"/>
                  </a:cubicBezTo>
                  <a:cubicBezTo>
                    <a:pt x="8481" y="515425"/>
                    <a:pt x="17492" y="505353"/>
                    <a:pt x="21468" y="494398"/>
                  </a:cubicBezTo>
                  <a:cubicBezTo>
                    <a:pt x="25443" y="483355"/>
                    <a:pt x="35515" y="510389"/>
                    <a:pt x="26503" y="528412"/>
                  </a:cubicBezTo>
                  <a:cubicBezTo>
                    <a:pt x="17492" y="546435"/>
                    <a:pt x="27652" y="571791"/>
                    <a:pt x="39491" y="569405"/>
                  </a:cubicBezTo>
                  <a:cubicBezTo>
                    <a:pt x="49474" y="567462"/>
                    <a:pt x="62550" y="531416"/>
                    <a:pt x="77480" y="512421"/>
                  </a:cubicBezTo>
                  <a:cubicBezTo>
                    <a:pt x="92500" y="493426"/>
                    <a:pt x="70501" y="500406"/>
                    <a:pt x="70501" y="49042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213">
              <a:extLst>
                <a:ext uri="{FF2B5EF4-FFF2-40B4-BE49-F238E27FC236}">
                  <a16:creationId xmlns:a16="http://schemas.microsoft.com/office/drawing/2014/main" id="{2BDBA153-98FD-4165-9F64-6342A41BF5D9}"/>
                </a:ext>
              </a:extLst>
            </p:cNvPr>
            <p:cNvSpPr/>
            <p:nvPr/>
          </p:nvSpPr>
          <p:spPr>
            <a:xfrm>
              <a:off x="8219793" y="2290585"/>
              <a:ext cx="2026190" cy="1391498"/>
            </a:xfrm>
            <a:custGeom>
              <a:avLst/>
              <a:gdLst>
                <a:gd name="connsiteX0" fmla="*/ 2021133 w 2026190"/>
                <a:gd name="connsiteY0" fmla="*/ 248134 h 1391498"/>
                <a:gd name="connsiteX1" fmla="*/ 1994099 w 2026190"/>
                <a:gd name="connsiteY1" fmla="*/ 241154 h 1391498"/>
                <a:gd name="connsiteX2" fmla="*/ 1961056 w 2026190"/>
                <a:gd name="connsiteY2" fmla="*/ 253170 h 1391498"/>
                <a:gd name="connsiteX3" fmla="*/ 1931106 w 2026190"/>
                <a:gd name="connsiteY3" fmla="*/ 260237 h 1391498"/>
                <a:gd name="connsiteX4" fmla="*/ 1898064 w 2026190"/>
                <a:gd name="connsiteY4" fmla="*/ 247250 h 1391498"/>
                <a:gd name="connsiteX5" fmla="*/ 1891085 w 2026190"/>
                <a:gd name="connsiteY5" fmla="*/ 218272 h 1391498"/>
                <a:gd name="connsiteX6" fmla="*/ 1867054 w 2026190"/>
                <a:gd name="connsiteY6" fmla="*/ 202193 h 1391498"/>
                <a:gd name="connsiteX7" fmla="*/ 1833041 w 2026190"/>
                <a:gd name="connsiteY7" fmla="*/ 187174 h 1391498"/>
                <a:gd name="connsiteX8" fmla="*/ 1799999 w 2026190"/>
                <a:gd name="connsiteY8" fmla="*/ 175158 h 1391498"/>
                <a:gd name="connsiteX9" fmla="*/ 1787012 w 2026190"/>
                <a:gd name="connsiteY9" fmla="*/ 156164 h 1391498"/>
                <a:gd name="connsiteX10" fmla="*/ 1769960 w 2026190"/>
                <a:gd name="connsiteY10" fmla="*/ 115170 h 1391498"/>
                <a:gd name="connsiteX11" fmla="*/ 1749993 w 2026190"/>
                <a:gd name="connsiteY11" fmla="*/ 75149 h 1391498"/>
                <a:gd name="connsiteX12" fmla="*/ 1734003 w 2026190"/>
                <a:gd name="connsiteY12" fmla="*/ 44139 h 1391498"/>
                <a:gd name="connsiteX13" fmla="*/ 1712004 w 2026190"/>
                <a:gd name="connsiteY13" fmla="*/ 19136 h 1391498"/>
                <a:gd name="connsiteX14" fmla="*/ 1671011 w 2026190"/>
                <a:gd name="connsiteY14" fmla="*/ 7121 h 1391498"/>
                <a:gd name="connsiteX15" fmla="*/ 1633021 w 2026190"/>
                <a:gd name="connsiteY15" fmla="*/ 1113 h 1391498"/>
                <a:gd name="connsiteX16" fmla="*/ 1583016 w 2026190"/>
                <a:gd name="connsiteY16" fmla="*/ 5089 h 1391498"/>
                <a:gd name="connsiteX17" fmla="*/ 1539990 w 2026190"/>
                <a:gd name="connsiteY17" fmla="*/ 19048 h 1391498"/>
                <a:gd name="connsiteX18" fmla="*/ 1542995 w 2026190"/>
                <a:gd name="connsiteY18" fmla="*/ 37071 h 1391498"/>
                <a:gd name="connsiteX19" fmla="*/ 1552978 w 2026190"/>
                <a:gd name="connsiteY19" fmla="*/ 61101 h 1391498"/>
                <a:gd name="connsiteX20" fmla="*/ 1537959 w 2026190"/>
                <a:gd name="connsiteY20" fmla="*/ 78064 h 1391498"/>
                <a:gd name="connsiteX21" fmla="*/ 1516932 w 2026190"/>
                <a:gd name="connsiteY21" fmla="*/ 110134 h 1391498"/>
                <a:gd name="connsiteX22" fmla="*/ 1500941 w 2026190"/>
                <a:gd name="connsiteY22" fmla="*/ 145120 h 1391498"/>
                <a:gd name="connsiteX23" fmla="*/ 1485922 w 2026190"/>
                <a:gd name="connsiteY23" fmla="*/ 160139 h 1391498"/>
                <a:gd name="connsiteX24" fmla="*/ 1453940 w 2026190"/>
                <a:gd name="connsiteY24" fmla="*/ 177102 h 1391498"/>
                <a:gd name="connsiteX25" fmla="*/ 1420898 w 2026190"/>
                <a:gd name="connsiteY25" fmla="*/ 168091 h 1391498"/>
                <a:gd name="connsiteX26" fmla="*/ 1413388 w 2026190"/>
                <a:gd name="connsiteY26" fmla="*/ 162436 h 1391498"/>
                <a:gd name="connsiteX27" fmla="*/ 1386355 w 2026190"/>
                <a:gd name="connsiteY27" fmla="*/ 216594 h 1391498"/>
                <a:gd name="connsiteX28" fmla="*/ 1384146 w 2026190"/>
                <a:gd name="connsiteY28" fmla="*/ 233998 h 1391498"/>
                <a:gd name="connsiteX29" fmla="*/ 1379816 w 2026190"/>
                <a:gd name="connsiteY29" fmla="*/ 251491 h 1391498"/>
                <a:gd name="connsiteX30" fmla="*/ 1414714 w 2026190"/>
                <a:gd name="connsiteY30" fmla="*/ 253700 h 1391498"/>
                <a:gd name="connsiteX31" fmla="*/ 1447402 w 2026190"/>
                <a:gd name="connsiteY31" fmla="*/ 258029 h 1391498"/>
                <a:gd name="connsiteX32" fmla="*/ 1480091 w 2026190"/>
                <a:gd name="connsiteY32" fmla="*/ 253700 h 1391498"/>
                <a:gd name="connsiteX33" fmla="*/ 1523735 w 2026190"/>
                <a:gd name="connsiteY33" fmla="*/ 299464 h 1391498"/>
                <a:gd name="connsiteX34" fmla="*/ 1488838 w 2026190"/>
                <a:gd name="connsiteY34" fmla="*/ 303793 h 1391498"/>
                <a:gd name="connsiteX35" fmla="*/ 1445282 w 2026190"/>
                <a:gd name="connsiteY35" fmla="*/ 312539 h 1391498"/>
                <a:gd name="connsiteX36" fmla="*/ 1403847 w 2026190"/>
                <a:gd name="connsiteY36" fmla="*/ 329944 h 1391498"/>
                <a:gd name="connsiteX37" fmla="*/ 1373367 w 2026190"/>
                <a:gd name="connsiteY37" fmla="*/ 358303 h 1391498"/>
                <a:gd name="connsiteX38" fmla="*/ 1323274 w 2026190"/>
                <a:gd name="connsiteY38" fmla="*/ 373499 h 1391498"/>
                <a:gd name="connsiteX39" fmla="*/ 1268763 w 2026190"/>
                <a:gd name="connsiteY39" fmla="*/ 377917 h 1391498"/>
                <a:gd name="connsiteX40" fmla="*/ 1236075 w 2026190"/>
                <a:gd name="connsiteY40" fmla="*/ 386575 h 1391498"/>
                <a:gd name="connsiteX41" fmla="*/ 1244821 w 2026190"/>
                <a:gd name="connsiteY41" fmla="*/ 425801 h 1391498"/>
                <a:gd name="connsiteX42" fmla="*/ 1203385 w 2026190"/>
                <a:gd name="connsiteY42" fmla="*/ 458490 h 1391498"/>
                <a:gd name="connsiteX43" fmla="*/ 1142337 w 2026190"/>
                <a:gd name="connsiteY43" fmla="*/ 484641 h 1391498"/>
                <a:gd name="connsiteX44" fmla="*/ 1066094 w 2026190"/>
                <a:gd name="connsiteY44" fmla="*/ 486849 h 1391498"/>
                <a:gd name="connsiteX45" fmla="*/ 1007254 w 2026190"/>
                <a:gd name="connsiteY45" fmla="*/ 517330 h 1391498"/>
                <a:gd name="connsiteX46" fmla="*/ 981102 w 2026190"/>
                <a:gd name="connsiteY46" fmla="*/ 504254 h 1391498"/>
                <a:gd name="connsiteX47" fmla="*/ 946293 w 2026190"/>
                <a:gd name="connsiteY47" fmla="*/ 495508 h 1391498"/>
                <a:gd name="connsiteX48" fmla="*/ 909276 w 2026190"/>
                <a:gd name="connsiteY48" fmla="*/ 486761 h 1391498"/>
                <a:gd name="connsiteX49" fmla="*/ 848228 w 2026190"/>
                <a:gd name="connsiteY49" fmla="*/ 473686 h 1391498"/>
                <a:gd name="connsiteX50" fmla="*/ 767566 w 2026190"/>
                <a:gd name="connsiteY50" fmla="*/ 471477 h 1391498"/>
                <a:gd name="connsiteX51" fmla="*/ 723922 w 2026190"/>
                <a:gd name="connsiteY51" fmla="*/ 467148 h 1391498"/>
                <a:gd name="connsiteX52" fmla="*/ 704309 w 2026190"/>
                <a:gd name="connsiteY52" fmla="*/ 432251 h 1391498"/>
                <a:gd name="connsiteX53" fmla="*/ 678158 w 2026190"/>
                <a:gd name="connsiteY53" fmla="*/ 403891 h 1391498"/>
                <a:gd name="connsiteX54" fmla="*/ 656336 w 2026190"/>
                <a:gd name="connsiteY54" fmla="*/ 388607 h 1391498"/>
                <a:gd name="connsiteX55" fmla="*/ 630980 w 2026190"/>
                <a:gd name="connsiteY55" fmla="*/ 373322 h 1391498"/>
                <a:gd name="connsiteX56" fmla="*/ 554824 w 2026190"/>
                <a:gd name="connsiteY56" fmla="*/ 354681 h 1391498"/>
                <a:gd name="connsiteX57" fmla="*/ 562422 w 2026190"/>
                <a:gd name="connsiteY57" fmla="*/ 327028 h 1391498"/>
                <a:gd name="connsiteX58" fmla="*/ 564454 w 2026190"/>
                <a:gd name="connsiteY58" fmla="*/ 293103 h 1391498"/>
                <a:gd name="connsiteX59" fmla="*/ 546431 w 2026190"/>
                <a:gd name="connsiteY59" fmla="*/ 267482 h 1391498"/>
                <a:gd name="connsiteX60" fmla="*/ 517365 w 2026190"/>
                <a:gd name="connsiteY60" fmla="*/ 243981 h 1391498"/>
                <a:gd name="connsiteX61" fmla="*/ 486885 w 2026190"/>
                <a:gd name="connsiteY61" fmla="*/ 227372 h 1391498"/>
                <a:gd name="connsiteX62" fmla="*/ 462678 w 2026190"/>
                <a:gd name="connsiteY62" fmla="*/ 196185 h 1391498"/>
                <a:gd name="connsiteX63" fmla="*/ 461617 w 2026190"/>
                <a:gd name="connsiteY63" fmla="*/ 192121 h 1391498"/>
                <a:gd name="connsiteX64" fmla="*/ 448718 w 2026190"/>
                <a:gd name="connsiteY64" fmla="*/ 190089 h 1391498"/>
                <a:gd name="connsiteX65" fmla="*/ 439884 w 2026190"/>
                <a:gd name="connsiteY65" fmla="*/ 184788 h 1391498"/>
                <a:gd name="connsiteX66" fmla="*/ 428133 w 2026190"/>
                <a:gd name="connsiteY66" fmla="*/ 206610 h 1391498"/>
                <a:gd name="connsiteX67" fmla="*/ 413556 w 2026190"/>
                <a:gd name="connsiteY67" fmla="*/ 225252 h 1391498"/>
                <a:gd name="connsiteX68" fmla="*/ 391381 w 2026190"/>
                <a:gd name="connsiteY68" fmla="*/ 250872 h 1391498"/>
                <a:gd name="connsiteX69" fmla="*/ 396240 w 2026190"/>
                <a:gd name="connsiteY69" fmla="*/ 277907 h 1391498"/>
                <a:gd name="connsiteX70" fmla="*/ 364346 w 2026190"/>
                <a:gd name="connsiteY70" fmla="*/ 289657 h 1391498"/>
                <a:gd name="connsiteX71" fmla="*/ 333159 w 2026190"/>
                <a:gd name="connsiteY71" fmla="*/ 286918 h 1391498"/>
                <a:gd name="connsiteX72" fmla="*/ 310366 w 2026190"/>
                <a:gd name="connsiteY72" fmla="*/ 286918 h 1391498"/>
                <a:gd name="connsiteX73" fmla="*/ 289604 w 2026190"/>
                <a:gd name="connsiteY73" fmla="*/ 352031 h 1391498"/>
                <a:gd name="connsiteX74" fmla="*/ 289604 w 2026190"/>
                <a:gd name="connsiteY74" fmla="*/ 367933 h 1391498"/>
                <a:gd name="connsiteX75" fmla="*/ 265397 w 2026190"/>
                <a:gd name="connsiteY75" fmla="*/ 361661 h 1391498"/>
                <a:gd name="connsiteX76" fmla="*/ 233592 w 2026190"/>
                <a:gd name="connsiteY76" fmla="*/ 367933 h 1391498"/>
                <a:gd name="connsiteX77" fmla="*/ 214155 w 2026190"/>
                <a:gd name="connsiteY77" fmla="*/ 381185 h 1391498"/>
                <a:gd name="connsiteX78" fmla="*/ 221664 w 2026190"/>
                <a:gd name="connsiteY78" fmla="*/ 410429 h 1391498"/>
                <a:gd name="connsiteX79" fmla="*/ 235182 w 2026190"/>
                <a:gd name="connsiteY79" fmla="*/ 447976 h 1391498"/>
                <a:gd name="connsiteX80" fmla="*/ 217159 w 2026190"/>
                <a:gd name="connsiteY80" fmla="*/ 473509 h 1391498"/>
                <a:gd name="connsiteX81" fmla="*/ 214862 w 2026190"/>
                <a:gd name="connsiteY81" fmla="*/ 494536 h 1391498"/>
                <a:gd name="connsiteX82" fmla="*/ 184824 w 2026190"/>
                <a:gd name="connsiteY82" fmla="*/ 509555 h 1391498"/>
                <a:gd name="connsiteX83" fmla="*/ 158584 w 2026190"/>
                <a:gd name="connsiteY83" fmla="*/ 524574 h 1391498"/>
                <a:gd name="connsiteX84" fmla="*/ 131550 w 2026190"/>
                <a:gd name="connsiteY84" fmla="*/ 539593 h 1391498"/>
                <a:gd name="connsiteX85" fmla="*/ 100805 w 2026190"/>
                <a:gd name="connsiteY85" fmla="*/ 548605 h 1391498"/>
                <a:gd name="connsiteX86" fmla="*/ 80573 w 2026190"/>
                <a:gd name="connsiteY86" fmla="*/ 562122 h 1391498"/>
                <a:gd name="connsiteX87" fmla="*/ 59546 w 2026190"/>
                <a:gd name="connsiteY87" fmla="*/ 555407 h 1391498"/>
                <a:gd name="connsiteX88" fmla="*/ 39315 w 2026190"/>
                <a:gd name="connsiteY88" fmla="*/ 562122 h 1391498"/>
                <a:gd name="connsiteX89" fmla="*/ 20585 w 2026190"/>
                <a:gd name="connsiteY89" fmla="*/ 574137 h 1391498"/>
                <a:gd name="connsiteX90" fmla="*/ 5566 w 2026190"/>
                <a:gd name="connsiteY90" fmla="*/ 583149 h 1391498"/>
                <a:gd name="connsiteX91" fmla="*/ 0 w 2026190"/>
                <a:gd name="connsiteY91" fmla="*/ 599935 h 1391498"/>
                <a:gd name="connsiteX92" fmla="*/ 0 w 2026190"/>
                <a:gd name="connsiteY92" fmla="*/ 599935 h 1391498"/>
                <a:gd name="connsiteX93" fmla="*/ 5301 w 2026190"/>
                <a:gd name="connsiteY93" fmla="*/ 629355 h 1391498"/>
                <a:gd name="connsiteX94" fmla="*/ 38696 w 2026190"/>
                <a:gd name="connsiteY94" fmla="*/ 650735 h 1391498"/>
                <a:gd name="connsiteX95" fmla="*/ 45411 w 2026190"/>
                <a:gd name="connsiteY95" fmla="*/ 696146 h 1391498"/>
                <a:gd name="connsiteX96" fmla="*/ 44439 w 2026190"/>
                <a:gd name="connsiteY96" fmla="*/ 696234 h 1391498"/>
                <a:gd name="connsiteX97" fmla="*/ 75272 w 2026190"/>
                <a:gd name="connsiteY97" fmla="*/ 721236 h 1391498"/>
                <a:gd name="connsiteX98" fmla="*/ 92500 w 2026190"/>
                <a:gd name="connsiteY98" fmla="*/ 746769 h 1391498"/>
                <a:gd name="connsiteX99" fmla="*/ 118916 w 2026190"/>
                <a:gd name="connsiteY99" fmla="*/ 760816 h 1391498"/>
                <a:gd name="connsiteX100" fmla="*/ 120153 w 2026190"/>
                <a:gd name="connsiteY100" fmla="*/ 757636 h 1391498"/>
                <a:gd name="connsiteX101" fmla="*/ 133493 w 2026190"/>
                <a:gd name="connsiteY101" fmla="*/ 756310 h 1391498"/>
                <a:gd name="connsiteX102" fmla="*/ 141180 w 2026190"/>
                <a:gd name="connsiteY102" fmla="*/ 762848 h 1391498"/>
                <a:gd name="connsiteX103" fmla="*/ 179523 w 2026190"/>
                <a:gd name="connsiteY103" fmla="*/ 740849 h 1391498"/>
                <a:gd name="connsiteX104" fmla="*/ 218484 w 2026190"/>
                <a:gd name="connsiteY104" fmla="*/ 773096 h 1391498"/>
                <a:gd name="connsiteX105" fmla="*/ 184735 w 2026190"/>
                <a:gd name="connsiteY105" fmla="*/ 813560 h 1391498"/>
                <a:gd name="connsiteX106" fmla="*/ 170334 w 2026190"/>
                <a:gd name="connsiteY106" fmla="*/ 815062 h 1391498"/>
                <a:gd name="connsiteX107" fmla="*/ 168214 w 2026190"/>
                <a:gd name="connsiteY107" fmla="*/ 827165 h 1391498"/>
                <a:gd name="connsiteX108" fmla="*/ 186944 w 2026190"/>
                <a:gd name="connsiteY108" fmla="*/ 856497 h 1391498"/>
                <a:gd name="connsiteX109" fmla="*/ 166889 w 2026190"/>
                <a:gd name="connsiteY109" fmla="*/ 868512 h 1391498"/>
                <a:gd name="connsiteX110" fmla="*/ 158849 w 2026190"/>
                <a:gd name="connsiteY110" fmla="*/ 883178 h 1391498"/>
                <a:gd name="connsiteX111" fmla="*/ 170864 w 2026190"/>
                <a:gd name="connsiteY111" fmla="*/ 909947 h 1391498"/>
                <a:gd name="connsiteX112" fmla="*/ 198871 w 2026190"/>
                <a:gd name="connsiteY112" fmla="*/ 929914 h 1391498"/>
                <a:gd name="connsiteX113" fmla="*/ 218926 w 2026190"/>
                <a:gd name="connsiteY113" fmla="*/ 947230 h 1391498"/>
                <a:gd name="connsiteX114" fmla="*/ 233592 w 2026190"/>
                <a:gd name="connsiteY114" fmla="*/ 961984 h 1391498"/>
                <a:gd name="connsiteX115" fmla="*/ 232973 w 2026190"/>
                <a:gd name="connsiteY115" fmla="*/ 964016 h 1391498"/>
                <a:gd name="connsiteX116" fmla="*/ 253735 w 2026190"/>
                <a:gd name="connsiteY116" fmla="*/ 957567 h 1391498"/>
                <a:gd name="connsiteX117" fmla="*/ 280769 w 2026190"/>
                <a:gd name="connsiteY117" fmla="*/ 962779 h 1391498"/>
                <a:gd name="connsiteX118" fmla="*/ 349769 w 2026190"/>
                <a:gd name="connsiteY118" fmla="*/ 1013049 h 1391498"/>
                <a:gd name="connsiteX119" fmla="*/ 415058 w 2026190"/>
                <a:gd name="connsiteY119" fmla="*/ 1039288 h 1391498"/>
                <a:gd name="connsiteX120" fmla="*/ 459320 w 2026190"/>
                <a:gd name="connsiteY120" fmla="*/ 1047505 h 1391498"/>
                <a:gd name="connsiteX121" fmla="*/ 467095 w 2026190"/>
                <a:gd name="connsiteY121" fmla="*/ 1047682 h 1391498"/>
                <a:gd name="connsiteX122" fmla="*/ 478138 w 2026190"/>
                <a:gd name="connsiteY122" fmla="*/ 1039288 h 1391498"/>
                <a:gd name="connsiteX123" fmla="*/ 488828 w 2026190"/>
                <a:gd name="connsiteY123" fmla="*/ 1056605 h 1391498"/>
                <a:gd name="connsiteX124" fmla="*/ 490772 w 2026190"/>
                <a:gd name="connsiteY124" fmla="*/ 1071447 h 1391498"/>
                <a:gd name="connsiteX125" fmla="*/ 498370 w 2026190"/>
                <a:gd name="connsiteY125" fmla="*/ 1057135 h 1391498"/>
                <a:gd name="connsiteX126" fmla="*/ 522401 w 2026190"/>
                <a:gd name="connsiteY126" fmla="*/ 1036108 h 1391498"/>
                <a:gd name="connsiteX127" fmla="*/ 550142 w 2026190"/>
                <a:gd name="connsiteY127" fmla="*/ 1040614 h 1391498"/>
                <a:gd name="connsiteX128" fmla="*/ 589192 w 2026190"/>
                <a:gd name="connsiteY128" fmla="*/ 1051304 h 1391498"/>
                <a:gd name="connsiteX129" fmla="*/ 601030 w 2026190"/>
                <a:gd name="connsiteY129" fmla="*/ 1047240 h 1391498"/>
                <a:gd name="connsiteX130" fmla="*/ 617021 w 2026190"/>
                <a:gd name="connsiteY130" fmla="*/ 1032574 h 1391498"/>
                <a:gd name="connsiteX131" fmla="*/ 630362 w 2026190"/>
                <a:gd name="connsiteY131" fmla="*/ 1019234 h 1391498"/>
                <a:gd name="connsiteX132" fmla="*/ 659782 w 2026190"/>
                <a:gd name="connsiteY132" fmla="*/ 1000592 h 1391498"/>
                <a:gd name="connsiteX133" fmla="*/ 699891 w 2026190"/>
                <a:gd name="connsiteY133" fmla="*/ 999267 h 1391498"/>
                <a:gd name="connsiteX134" fmla="*/ 717208 w 2026190"/>
                <a:gd name="connsiteY134" fmla="*/ 996617 h 1391498"/>
                <a:gd name="connsiteX135" fmla="*/ 730548 w 2026190"/>
                <a:gd name="connsiteY135" fmla="*/ 1019322 h 1391498"/>
                <a:gd name="connsiteX136" fmla="*/ 749985 w 2026190"/>
                <a:gd name="connsiteY136" fmla="*/ 1029924 h 1391498"/>
                <a:gd name="connsiteX137" fmla="*/ 755727 w 2026190"/>
                <a:gd name="connsiteY137" fmla="*/ 1026566 h 1391498"/>
                <a:gd name="connsiteX138" fmla="*/ 778256 w 2026190"/>
                <a:gd name="connsiteY138" fmla="*/ 1036285 h 1391498"/>
                <a:gd name="connsiteX139" fmla="*/ 785766 w 2026190"/>
                <a:gd name="connsiteY139" fmla="*/ 1055014 h 1391498"/>
                <a:gd name="connsiteX140" fmla="*/ 799283 w 2026190"/>
                <a:gd name="connsiteY140" fmla="*/ 1071535 h 1391498"/>
                <a:gd name="connsiteX141" fmla="*/ 791066 w 2026190"/>
                <a:gd name="connsiteY141" fmla="*/ 1121099 h 1391498"/>
                <a:gd name="connsiteX142" fmla="*/ 763325 w 2026190"/>
                <a:gd name="connsiteY142" fmla="*/ 1168365 h 1391498"/>
                <a:gd name="connsiteX143" fmla="*/ 769333 w 2026190"/>
                <a:gd name="connsiteY143" fmla="*/ 1184886 h 1391498"/>
                <a:gd name="connsiteX144" fmla="*/ 800078 w 2026190"/>
                <a:gd name="connsiteY144" fmla="*/ 1190893 h 1391498"/>
                <a:gd name="connsiteX145" fmla="*/ 810591 w 2026190"/>
                <a:gd name="connsiteY145" fmla="*/ 1218634 h 1391498"/>
                <a:gd name="connsiteX146" fmla="*/ 823313 w 2026190"/>
                <a:gd name="connsiteY146" fmla="*/ 1233654 h 1391498"/>
                <a:gd name="connsiteX147" fmla="*/ 823313 w 2026190"/>
                <a:gd name="connsiteY147" fmla="*/ 1256182 h 1391498"/>
                <a:gd name="connsiteX148" fmla="*/ 842043 w 2026190"/>
                <a:gd name="connsiteY148" fmla="*/ 1265194 h 1391498"/>
                <a:gd name="connsiteX149" fmla="*/ 863069 w 2026190"/>
                <a:gd name="connsiteY149" fmla="*/ 1276414 h 1391498"/>
                <a:gd name="connsiteX150" fmla="*/ 878266 w 2026190"/>
                <a:gd name="connsiteY150" fmla="*/ 1273234 h 1391498"/>
                <a:gd name="connsiteX151" fmla="*/ 894963 w 2026190"/>
                <a:gd name="connsiteY151" fmla="*/ 1289136 h 1391498"/>
                <a:gd name="connsiteX152" fmla="*/ 896288 w 2026190"/>
                <a:gd name="connsiteY152" fmla="*/ 1262455 h 1391498"/>
                <a:gd name="connsiteX153" fmla="*/ 901589 w 2026190"/>
                <a:gd name="connsiteY153" fmla="*/ 1245051 h 1391498"/>
                <a:gd name="connsiteX154" fmla="*/ 924295 w 2026190"/>
                <a:gd name="connsiteY154" fmla="*/ 1237011 h 1391498"/>
                <a:gd name="connsiteX155" fmla="*/ 949739 w 2026190"/>
                <a:gd name="connsiteY155" fmla="*/ 1234360 h 1391498"/>
                <a:gd name="connsiteX156" fmla="*/ 979070 w 2026190"/>
                <a:gd name="connsiteY156" fmla="*/ 1234360 h 1391498"/>
                <a:gd name="connsiteX157" fmla="*/ 1001776 w 2026190"/>
                <a:gd name="connsiteY157" fmla="*/ 1230385 h 1391498"/>
                <a:gd name="connsiteX158" fmla="*/ 1028457 w 2026190"/>
                <a:gd name="connsiteY158" fmla="*/ 1213069 h 1391498"/>
                <a:gd name="connsiteX159" fmla="*/ 1056463 w 2026190"/>
                <a:gd name="connsiteY159" fmla="*/ 1227734 h 1391498"/>
                <a:gd name="connsiteX160" fmla="*/ 1065828 w 2026190"/>
                <a:gd name="connsiteY160" fmla="*/ 1247789 h 1391498"/>
                <a:gd name="connsiteX161" fmla="*/ 1099224 w 2026190"/>
                <a:gd name="connsiteY161" fmla="*/ 1273145 h 1391498"/>
                <a:gd name="connsiteX162" fmla="*/ 1106203 w 2026190"/>
                <a:gd name="connsiteY162" fmla="*/ 1278711 h 1391498"/>
                <a:gd name="connsiteX163" fmla="*/ 1126876 w 2026190"/>
                <a:gd name="connsiteY163" fmla="*/ 1273145 h 1391498"/>
                <a:gd name="connsiteX164" fmla="*/ 1145341 w 2026190"/>
                <a:gd name="connsiteY164" fmla="*/ 1274117 h 1391498"/>
                <a:gd name="connsiteX165" fmla="*/ 1164866 w 2026190"/>
                <a:gd name="connsiteY165" fmla="*/ 1274117 h 1391498"/>
                <a:gd name="connsiteX166" fmla="*/ 1173878 w 2026190"/>
                <a:gd name="connsiteY166" fmla="*/ 1288164 h 1391498"/>
                <a:gd name="connsiteX167" fmla="*/ 1181387 w 2026190"/>
                <a:gd name="connsiteY167" fmla="*/ 1317673 h 1391498"/>
                <a:gd name="connsiteX168" fmla="*/ 1190399 w 2026190"/>
                <a:gd name="connsiteY168" fmla="*/ 1303183 h 1391498"/>
                <a:gd name="connsiteX169" fmla="*/ 1237930 w 2026190"/>
                <a:gd name="connsiteY169" fmla="*/ 1274735 h 1391498"/>
                <a:gd name="connsiteX170" fmla="*/ 1303925 w 2026190"/>
                <a:gd name="connsiteY170" fmla="*/ 1236216 h 1391498"/>
                <a:gd name="connsiteX171" fmla="*/ 1336967 w 2026190"/>
                <a:gd name="connsiteY171" fmla="*/ 1237188 h 1391498"/>
                <a:gd name="connsiteX172" fmla="*/ 1395454 w 2026190"/>
                <a:gd name="connsiteY172" fmla="*/ 1227646 h 1391498"/>
                <a:gd name="connsiteX173" fmla="*/ 1415420 w 2026190"/>
                <a:gd name="connsiteY173" fmla="*/ 1210153 h 1391498"/>
                <a:gd name="connsiteX174" fmla="*/ 1435475 w 2026190"/>
                <a:gd name="connsiteY174" fmla="*/ 1194162 h 1391498"/>
                <a:gd name="connsiteX175" fmla="*/ 1454911 w 2026190"/>
                <a:gd name="connsiteY175" fmla="*/ 1173665 h 1391498"/>
                <a:gd name="connsiteX176" fmla="*/ 1477971 w 2026190"/>
                <a:gd name="connsiteY176" fmla="*/ 1159177 h 1391498"/>
                <a:gd name="connsiteX177" fmla="*/ 1495022 w 2026190"/>
                <a:gd name="connsiteY177" fmla="*/ 1142656 h 1391498"/>
                <a:gd name="connsiteX178" fmla="*/ 1509511 w 2026190"/>
                <a:gd name="connsiteY178" fmla="*/ 1130110 h 1391498"/>
                <a:gd name="connsiteX179" fmla="*/ 1514017 w 2026190"/>
                <a:gd name="connsiteY179" fmla="*/ 1104136 h 1391498"/>
                <a:gd name="connsiteX180" fmla="*/ 1509511 w 2026190"/>
                <a:gd name="connsiteY180" fmla="*/ 1087615 h 1391498"/>
                <a:gd name="connsiteX181" fmla="*/ 1533012 w 2026190"/>
                <a:gd name="connsiteY181" fmla="*/ 1076571 h 1391498"/>
                <a:gd name="connsiteX182" fmla="*/ 1548561 w 2026190"/>
                <a:gd name="connsiteY182" fmla="*/ 1053071 h 1391498"/>
                <a:gd name="connsiteX183" fmla="*/ 1570560 w 2026190"/>
                <a:gd name="connsiteY183" fmla="*/ 1032574 h 1391498"/>
                <a:gd name="connsiteX184" fmla="*/ 1577538 w 2026190"/>
                <a:gd name="connsiteY184" fmla="*/ 1005098 h 1391498"/>
                <a:gd name="connsiteX185" fmla="*/ 1583104 w 2026190"/>
                <a:gd name="connsiteY185" fmla="*/ 992022 h 1391498"/>
                <a:gd name="connsiteX186" fmla="*/ 1597593 w 2026190"/>
                <a:gd name="connsiteY186" fmla="*/ 971526 h 1391498"/>
                <a:gd name="connsiteX187" fmla="*/ 1583635 w 2026190"/>
                <a:gd name="connsiteY187" fmla="*/ 967550 h 1391498"/>
                <a:gd name="connsiteX188" fmla="*/ 1564110 w 2026190"/>
                <a:gd name="connsiteY188" fmla="*/ 960570 h 1391498"/>
                <a:gd name="connsiteX189" fmla="*/ 1552094 w 2026190"/>
                <a:gd name="connsiteY189" fmla="*/ 953591 h 1391498"/>
                <a:gd name="connsiteX190" fmla="*/ 1587610 w 2026190"/>
                <a:gd name="connsiteY190" fmla="*/ 936098 h 1391498"/>
                <a:gd name="connsiteX191" fmla="*/ 1567114 w 2026190"/>
                <a:gd name="connsiteY191" fmla="*/ 917634 h 1391498"/>
                <a:gd name="connsiteX192" fmla="*/ 1537075 w 2026190"/>
                <a:gd name="connsiteY192" fmla="*/ 895635 h 1391498"/>
                <a:gd name="connsiteX193" fmla="*/ 1556070 w 2026190"/>
                <a:gd name="connsiteY193" fmla="*/ 894663 h 1391498"/>
                <a:gd name="connsiteX194" fmla="*/ 1586109 w 2026190"/>
                <a:gd name="connsiteY194" fmla="*/ 900671 h 1391498"/>
                <a:gd name="connsiteX195" fmla="*/ 1557572 w 2026190"/>
                <a:gd name="connsiteY195" fmla="*/ 868689 h 1391498"/>
                <a:gd name="connsiteX196" fmla="*/ 1551565 w 2026190"/>
                <a:gd name="connsiteY196" fmla="*/ 848192 h 1391498"/>
                <a:gd name="connsiteX197" fmla="*/ 1530007 w 2026190"/>
                <a:gd name="connsiteY197" fmla="*/ 807199 h 1391498"/>
                <a:gd name="connsiteX198" fmla="*/ 1499970 w 2026190"/>
                <a:gd name="connsiteY198" fmla="*/ 786172 h 1391498"/>
                <a:gd name="connsiteX199" fmla="*/ 1515960 w 2026190"/>
                <a:gd name="connsiteY199" fmla="*/ 754632 h 1391498"/>
                <a:gd name="connsiteX200" fmla="*/ 1531952 w 2026190"/>
                <a:gd name="connsiteY200" fmla="*/ 736609 h 1391498"/>
                <a:gd name="connsiteX201" fmla="*/ 1550416 w 2026190"/>
                <a:gd name="connsiteY201" fmla="*/ 723622 h 1391498"/>
                <a:gd name="connsiteX202" fmla="*/ 1570912 w 2026190"/>
                <a:gd name="connsiteY202" fmla="*/ 713108 h 1391498"/>
                <a:gd name="connsiteX203" fmla="*/ 1609433 w 2026190"/>
                <a:gd name="connsiteY203" fmla="*/ 701623 h 1391498"/>
                <a:gd name="connsiteX204" fmla="*/ 1589907 w 2026190"/>
                <a:gd name="connsiteY204" fmla="*/ 680066 h 1391498"/>
                <a:gd name="connsiteX205" fmla="*/ 1556865 w 2026190"/>
                <a:gd name="connsiteY205" fmla="*/ 666549 h 1391498"/>
                <a:gd name="connsiteX206" fmla="*/ 1511808 w 2026190"/>
                <a:gd name="connsiteY206" fmla="*/ 696057 h 1391498"/>
                <a:gd name="connsiteX207" fmla="*/ 1490781 w 2026190"/>
                <a:gd name="connsiteY207" fmla="*/ 669023 h 1391498"/>
                <a:gd name="connsiteX208" fmla="*/ 1455796 w 2026190"/>
                <a:gd name="connsiteY208" fmla="*/ 657007 h 1391498"/>
                <a:gd name="connsiteX209" fmla="*/ 1455265 w 2026190"/>
                <a:gd name="connsiteY209" fmla="*/ 615042 h 1391498"/>
                <a:gd name="connsiteX210" fmla="*/ 1497319 w 2026190"/>
                <a:gd name="connsiteY210" fmla="*/ 602585 h 1391498"/>
                <a:gd name="connsiteX211" fmla="*/ 1536810 w 2026190"/>
                <a:gd name="connsiteY211" fmla="*/ 575109 h 1391498"/>
                <a:gd name="connsiteX212" fmla="*/ 1594325 w 2026190"/>
                <a:gd name="connsiteY212" fmla="*/ 552580 h 1391498"/>
                <a:gd name="connsiteX213" fmla="*/ 1571354 w 2026190"/>
                <a:gd name="connsiteY213" fmla="*/ 598609 h 1391498"/>
                <a:gd name="connsiteX214" fmla="*/ 1566406 w 2026190"/>
                <a:gd name="connsiteY214" fmla="*/ 624584 h 1391498"/>
                <a:gd name="connsiteX215" fmla="*/ 1589907 w 2026190"/>
                <a:gd name="connsiteY215" fmla="*/ 624054 h 1391498"/>
                <a:gd name="connsiteX216" fmla="*/ 1652458 w 2026190"/>
                <a:gd name="connsiteY216" fmla="*/ 589068 h 1391498"/>
                <a:gd name="connsiteX217" fmla="*/ 1668802 w 2026190"/>
                <a:gd name="connsiteY217" fmla="*/ 587036 h 1391498"/>
                <a:gd name="connsiteX218" fmla="*/ 1678343 w 2026190"/>
                <a:gd name="connsiteY218" fmla="*/ 572194 h 1391498"/>
                <a:gd name="connsiteX219" fmla="*/ 1741512 w 2026190"/>
                <a:gd name="connsiteY219" fmla="*/ 537296 h 1391498"/>
                <a:gd name="connsiteX220" fmla="*/ 1763334 w 2026190"/>
                <a:gd name="connsiteY220" fmla="*/ 513354 h 1391498"/>
                <a:gd name="connsiteX221" fmla="*/ 1785156 w 2026190"/>
                <a:gd name="connsiteY221" fmla="*/ 522100 h 1391498"/>
                <a:gd name="connsiteX222" fmla="*/ 1806978 w 2026190"/>
                <a:gd name="connsiteY222" fmla="*/ 515563 h 1391498"/>
                <a:gd name="connsiteX223" fmla="*/ 1820054 w 2026190"/>
                <a:gd name="connsiteY223" fmla="*/ 502487 h 1391498"/>
                <a:gd name="connsiteX224" fmla="*/ 1844084 w 2026190"/>
                <a:gd name="connsiteY224" fmla="*/ 485082 h 1391498"/>
                <a:gd name="connsiteX225" fmla="*/ 1863697 w 2026190"/>
                <a:gd name="connsiteY225" fmla="*/ 458932 h 1391498"/>
                <a:gd name="connsiteX226" fmla="*/ 1892057 w 2026190"/>
                <a:gd name="connsiteY226" fmla="*/ 469798 h 1391498"/>
                <a:gd name="connsiteX227" fmla="*/ 1901333 w 2026190"/>
                <a:gd name="connsiteY227" fmla="*/ 471124 h 1391498"/>
                <a:gd name="connsiteX228" fmla="*/ 1909639 w 2026190"/>
                <a:gd name="connsiteY228" fmla="*/ 464939 h 1391498"/>
                <a:gd name="connsiteX229" fmla="*/ 1907253 w 2026190"/>
                <a:gd name="connsiteY229" fmla="*/ 432604 h 1391498"/>
                <a:gd name="connsiteX230" fmla="*/ 1905221 w 2026190"/>
                <a:gd name="connsiteY230" fmla="*/ 404598 h 1391498"/>
                <a:gd name="connsiteX231" fmla="*/ 1910256 w 2026190"/>
                <a:gd name="connsiteY231" fmla="*/ 380567 h 1391498"/>
                <a:gd name="connsiteX232" fmla="*/ 1938263 w 2026190"/>
                <a:gd name="connsiteY232" fmla="*/ 367580 h 1391498"/>
                <a:gd name="connsiteX233" fmla="*/ 1968302 w 2026190"/>
                <a:gd name="connsiteY233" fmla="*/ 367580 h 1391498"/>
                <a:gd name="connsiteX234" fmla="*/ 1984292 w 2026190"/>
                <a:gd name="connsiteY234" fmla="*/ 345581 h 1391498"/>
                <a:gd name="connsiteX235" fmla="*/ 2004347 w 2026190"/>
                <a:gd name="connsiteY235" fmla="*/ 319607 h 1391498"/>
                <a:gd name="connsiteX236" fmla="*/ 2022370 w 2026190"/>
                <a:gd name="connsiteY236" fmla="*/ 276582 h 1391498"/>
                <a:gd name="connsiteX237" fmla="*/ 2021133 w 2026190"/>
                <a:gd name="connsiteY237" fmla="*/ 248134 h 1391498"/>
                <a:gd name="connsiteX238" fmla="*/ 1530980 w 2026190"/>
                <a:gd name="connsiteY238" fmla="*/ 1195399 h 1391498"/>
                <a:gd name="connsiteX239" fmla="*/ 1549002 w 2026190"/>
                <a:gd name="connsiteY239" fmla="*/ 1253444 h 1391498"/>
                <a:gd name="connsiteX240" fmla="*/ 1591056 w 2026190"/>
                <a:gd name="connsiteY240" fmla="*/ 1148398 h 1391498"/>
                <a:gd name="connsiteX241" fmla="*/ 1530980 w 2026190"/>
                <a:gd name="connsiteY241" fmla="*/ 1195399 h 1391498"/>
                <a:gd name="connsiteX242" fmla="*/ 1173878 w 2026190"/>
                <a:gd name="connsiteY242" fmla="*/ 1331455 h 1391498"/>
                <a:gd name="connsiteX243" fmla="*/ 1140836 w 2026190"/>
                <a:gd name="connsiteY243" fmla="*/ 1377395 h 1391498"/>
                <a:gd name="connsiteX244" fmla="*/ 1197820 w 2026190"/>
                <a:gd name="connsiteY244" fmla="*/ 1374392 h 1391498"/>
                <a:gd name="connsiteX245" fmla="*/ 1215843 w 2026190"/>
                <a:gd name="connsiteY245" fmla="*/ 1334370 h 1391498"/>
                <a:gd name="connsiteX246" fmla="*/ 1173878 w 2026190"/>
                <a:gd name="connsiteY246" fmla="*/ 1331455 h 139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2026190" h="1391498">
                  <a:moveTo>
                    <a:pt x="2021133" y="248134"/>
                  </a:moveTo>
                  <a:cubicBezTo>
                    <a:pt x="2022194" y="230111"/>
                    <a:pt x="2001078" y="236118"/>
                    <a:pt x="1994099" y="241154"/>
                  </a:cubicBezTo>
                  <a:cubicBezTo>
                    <a:pt x="1987120" y="246190"/>
                    <a:pt x="1967065" y="241154"/>
                    <a:pt x="1961056" y="253170"/>
                  </a:cubicBezTo>
                  <a:cubicBezTo>
                    <a:pt x="1955049" y="265185"/>
                    <a:pt x="1945066" y="258205"/>
                    <a:pt x="1931106" y="260237"/>
                  </a:cubicBezTo>
                  <a:cubicBezTo>
                    <a:pt x="1917148" y="262269"/>
                    <a:pt x="1897093" y="256262"/>
                    <a:pt x="1898064" y="247250"/>
                  </a:cubicBezTo>
                  <a:cubicBezTo>
                    <a:pt x="1899125" y="238239"/>
                    <a:pt x="1890025" y="229227"/>
                    <a:pt x="1891085" y="218272"/>
                  </a:cubicBezTo>
                  <a:cubicBezTo>
                    <a:pt x="1892057" y="207229"/>
                    <a:pt x="1877126" y="212264"/>
                    <a:pt x="1867054" y="202193"/>
                  </a:cubicBezTo>
                  <a:cubicBezTo>
                    <a:pt x="1857071" y="192209"/>
                    <a:pt x="1837104" y="185230"/>
                    <a:pt x="1833041" y="187174"/>
                  </a:cubicBezTo>
                  <a:cubicBezTo>
                    <a:pt x="1829065" y="189206"/>
                    <a:pt x="1817050" y="176218"/>
                    <a:pt x="1799999" y="175158"/>
                  </a:cubicBezTo>
                  <a:cubicBezTo>
                    <a:pt x="1783035" y="174098"/>
                    <a:pt x="1784980" y="163143"/>
                    <a:pt x="1787012" y="156164"/>
                  </a:cubicBezTo>
                  <a:cubicBezTo>
                    <a:pt x="1789044" y="149184"/>
                    <a:pt x="1772964" y="127185"/>
                    <a:pt x="1769960" y="115170"/>
                  </a:cubicBezTo>
                  <a:cubicBezTo>
                    <a:pt x="1766957" y="103155"/>
                    <a:pt x="1755030" y="101211"/>
                    <a:pt x="1749993" y="75149"/>
                  </a:cubicBezTo>
                  <a:cubicBezTo>
                    <a:pt x="1745046" y="49174"/>
                    <a:pt x="1730998" y="56154"/>
                    <a:pt x="1734003" y="44139"/>
                  </a:cubicBezTo>
                  <a:cubicBezTo>
                    <a:pt x="1737007" y="32123"/>
                    <a:pt x="1717040" y="26116"/>
                    <a:pt x="1712004" y="19136"/>
                  </a:cubicBezTo>
                  <a:cubicBezTo>
                    <a:pt x="1707056" y="12157"/>
                    <a:pt x="1685941" y="15160"/>
                    <a:pt x="1671011" y="7121"/>
                  </a:cubicBezTo>
                  <a:cubicBezTo>
                    <a:pt x="1655991" y="-830"/>
                    <a:pt x="1646981" y="5177"/>
                    <a:pt x="1633021" y="1113"/>
                  </a:cubicBezTo>
                  <a:cubicBezTo>
                    <a:pt x="1619062" y="-2862"/>
                    <a:pt x="1586992" y="5089"/>
                    <a:pt x="1583016" y="5089"/>
                  </a:cubicBezTo>
                  <a:cubicBezTo>
                    <a:pt x="1579041" y="5089"/>
                    <a:pt x="1553950" y="53"/>
                    <a:pt x="1539990" y="19048"/>
                  </a:cubicBezTo>
                  <a:cubicBezTo>
                    <a:pt x="1526032" y="38043"/>
                    <a:pt x="1536987" y="37071"/>
                    <a:pt x="1542995" y="37071"/>
                  </a:cubicBezTo>
                  <a:cubicBezTo>
                    <a:pt x="1549002" y="37071"/>
                    <a:pt x="1552007" y="55094"/>
                    <a:pt x="1552978" y="61101"/>
                  </a:cubicBezTo>
                  <a:cubicBezTo>
                    <a:pt x="1554039" y="67109"/>
                    <a:pt x="1542995" y="76120"/>
                    <a:pt x="1537959" y="78064"/>
                  </a:cubicBezTo>
                  <a:cubicBezTo>
                    <a:pt x="1532923" y="80096"/>
                    <a:pt x="1518964" y="102095"/>
                    <a:pt x="1516932" y="110134"/>
                  </a:cubicBezTo>
                  <a:cubicBezTo>
                    <a:pt x="1514900" y="118174"/>
                    <a:pt x="1498910" y="138141"/>
                    <a:pt x="1500941" y="145120"/>
                  </a:cubicBezTo>
                  <a:cubicBezTo>
                    <a:pt x="1502885" y="152100"/>
                    <a:pt x="1492990" y="159079"/>
                    <a:pt x="1485922" y="160139"/>
                  </a:cubicBezTo>
                  <a:cubicBezTo>
                    <a:pt x="1478943" y="161111"/>
                    <a:pt x="1459948" y="175158"/>
                    <a:pt x="1453940" y="177102"/>
                  </a:cubicBezTo>
                  <a:cubicBezTo>
                    <a:pt x="1447933" y="179134"/>
                    <a:pt x="1423902" y="175070"/>
                    <a:pt x="1420898" y="168091"/>
                  </a:cubicBezTo>
                  <a:cubicBezTo>
                    <a:pt x="1419926" y="165794"/>
                    <a:pt x="1417011" y="163938"/>
                    <a:pt x="1413388" y="162436"/>
                  </a:cubicBezTo>
                  <a:lnTo>
                    <a:pt x="1386355" y="216594"/>
                  </a:lnTo>
                  <a:lnTo>
                    <a:pt x="1384146" y="233998"/>
                  </a:lnTo>
                  <a:cubicBezTo>
                    <a:pt x="1384146" y="233998"/>
                    <a:pt x="1366741" y="238415"/>
                    <a:pt x="1379816" y="251491"/>
                  </a:cubicBezTo>
                  <a:cubicBezTo>
                    <a:pt x="1392892" y="264566"/>
                    <a:pt x="1395101" y="253700"/>
                    <a:pt x="1414714" y="253700"/>
                  </a:cubicBezTo>
                  <a:cubicBezTo>
                    <a:pt x="1434327" y="253700"/>
                    <a:pt x="1442985" y="268984"/>
                    <a:pt x="1447402" y="258029"/>
                  </a:cubicBezTo>
                  <a:cubicBezTo>
                    <a:pt x="1451731" y="247162"/>
                    <a:pt x="1469136" y="240624"/>
                    <a:pt x="1480091" y="253700"/>
                  </a:cubicBezTo>
                  <a:cubicBezTo>
                    <a:pt x="1490958" y="266775"/>
                    <a:pt x="1525855" y="288597"/>
                    <a:pt x="1523735" y="299464"/>
                  </a:cubicBezTo>
                  <a:cubicBezTo>
                    <a:pt x="1521526" y="310331"/>
                    <a:pt x="1501913" y="308210"/>
                    <a:pt x="1488838" y="303793"/>
                  </a:cubicBezTo>
                  <a:cubicBezTo>
                    <a:pt x="1475762" y="299464"/>
                    <a:pt x="1458357" y="312539"/>
                    <a:pt x="1445282" y="312539"/>
                  </a:cubicBezTo>
                  <a:cubicBezTo>
                    <a:pt x="1432207" y="312539"/>
                    <a:pt x="1416923" y="316868"/>
                    <a:pt x="1403847" y="329944"/>
                  </a:cubicBezTo>
                  <a:cubicBezTo>
                    <a:pt x="1390772" y="343019"/>
                    <a:pt x="1392981" y="356095"/>
                    <a:pt x="1373367" y="358303"/>
                  </a:cubicBezTo>
                  <a:cubicBezTo>
                    <a:pt x="1353754" y="360512"/>
                    <a:pt x="1345007" y="358303"/>
                    <a:pt x="1323274" y="373499"/>
                  </a:cubicBezTo>
                  <a:cubicBezTo>
                    <a:pt x="1301451" y="388783"/>
                    <a:pt x="1277509" y="382246"/>
                    <a:pt x="1268763" y="377917"/>
                  </a:cubicBezTo>
                  <a:cubicBezTo>
                    <a:pt x="1260017" y="373499"/>
                    <a:pt x="1244821" y="371379"/>
                    <a:pt x="1236075" y="386575"/>
                  </a:cubicBezTo>
                  <a:cubicBezTo>
                    <a:pt x="1227416" y="401859"/>
                    <a:pt x="1246941" y="408397"/>
                    <a:pt x="1244821" y="425801"/>
                  </a:cubicBezTo>
                  <a:cubicBezTo>
                    <a:pt x="1242612" y="443206"/>
                    <a:pt x="1220878" y="438877"/>
                    <a:pt x="1203385" y="458490"/>
                  </a:cubicBezTo>
                  <a:cubicBezTo>
                    <a:pt x="1185981" y="478103"/>
                    <a:pt x="1157622" y="486849"/>
                    <a:pt x="1142337" y="484641"/>
                  </a:cubicBezTo>
                  <a:cubicBezTo>
                    <a:pt x="1127053" y="482432"/>
                    <a:pt x="1094365" y="473774"/>
                    <a:pt x="1066094" y="486849"/>
                  </a:cubicBezTo>
                  <a:cubicBezTo>
                    <a:pt x="1037733" y="499925"/>
                    <a:pt x="1018120" y="519538"/>
                    <a:pt x="1007254" y="517330"/>
                  </a:cubicBezTo>
                  <a:cubicBezTo>
                    <a:pt x="996387" y="515121"/>
                    <a:pt x="996387" y="502045"/>
                    <a:pt x="981102" y="504254"/>
                  </a:cubicBezTo>
                  <a:cubicBezTo>
                    <a:pt x="965818" y="506463"/>
                    <a:pt x="957160" y="502045"/>
                    <a:pt x="946293" y="495508"/>
                  </a:cubicBezTo>
                  <a:cubicBezTo>
                    <a:pt x="935427" y="488970"/>
                    <a:pt x="926681" y="499837"/>
                    <a:pt x="909276" y="486761"/>
                  </a:cubicBezTo>
                  <a:cubicBezTo>
                    <a:pt x="891871" y="473686"/>
                    <a:pt x="861303" y="475894"/>
                    <a:pt x="848228" y="473686"/>
                  </a:cubicBezTo>
                  <a:cubicBezTo>
                    <a:pt x="835152" y="471477"/>
                    <a:pt x="785059" y="473686"/>
                    <a:pt x="767566" y="471477"/>
                  </a:cubicBezTo>
                  <a:cubicBezTo>
                    <a:pt x="750161" y="469268"/>
                    <a:pt x="726131" y="475806"/>
                    <a:pt x="723922" y="467148"/>
                  </a:cubicBezTo>
                  <a:cubicBezTo>
                    <a:pt x="721713" y="458401"/>
                    <a:pt x="708726" y="451864"/>
                    <a:pt x="704309" y="432251"/>
                  </a:cubicBezTo>
                  <a:cubicBezTo>
                    <a:pt x="699980" y="412637"/>
                    <a:pt x="689025" y="406099"/>
                    <a:pt x="678158" y="403891"/>
                  </a:cubicBezTo>
                  <a:cubicBezTo>
                    <a:pt x="667291" y="401682"/>
                    <a:pt x="665966" y="390197"/>
                    <a:pt x="656336" y="388607"/>
                  </a:cubicBezTo>
                  <a:cubicBezTo>
                    <a:pt x="651742" y="387812"/>
                    <a:pt x="646176" y="373322"/>
                    <a:pt x="630980" y="373322"/>
                  </a:cubicBezTo>
                  <a:cubicBezTo>
                    <a:pt x="615784" y="373322"/>
                    <a:pt x="562422" y="367138"/>
                    <a:pt x="554824" y="354681"/>
                  </a:cubicBezTo>
                  <a:cubicBezTo>
                    <a:pt x="547226" y="342224"/>
                    <a:pt x="562422" y="339397"/>
                    <a:pt x="562422" y="327028"/>
                  </a:cubicBezTo>
                  <a:cubicBezTo>
                    <a:pt x="562422" y="314571"/>
                    <a:pt x="570727" y="297962"/>
                    <a:pt x="564454" y="293103"/>
                  </a:cubicBezTo>
                  <a:cubicBezTo>
                    <a:pt x="558182" y="288244"/>
                    <a:pt x="547845" y="277200"/>
                    <a:pt x="546431" y="267482"/>
                  </a:cubicBezTo>
                  <a:cubicBezTo>
                    <a:pt x="545018" y="257764"/>
                    <a:pt x="528408" y="244688"/>
                    <a:pt x="517365" y="243981"/>
                  </a:cubicBezTo>
                  <a:cubicBezTo>
                    <a:pt x="506321" y="243274"/>
                    <a:pt x="497310" y="236383"/>
                    <a:pt x="486885" y="227372"/>
                  </a:cubicBezTo>
                  <a:cubicBezTo>
                    <a:pt x="476460" y="218360"/>
                    <a:pt x="466830" y="218979"/>
                    <a:pt x="462678" y="196185"/>
                  </a:cubicBezTo>
                  <a:cubicBezTo>
                    <a:pt x="462412" y="194683"/>
                    <a:pt x="461971" y="193446"/>
                    <a:pt x="461617" y="192121"/>
                  </a:cubicBezTo>
                  <a:cubicBezTo>
                    <a:pt x="457465" y="191679"/>
                    <a:pt x="452164" y="190089"/>
                    <a:pt x="448718" y="190089"/>
                  </a:cubicBezTo>
                  <a:cubicBezTo>
                    <a:pt x="445980" y="190089"/>
                    <a:pt x="442799" y="187880"/>
                    <a:pt x="439884" y="184788"/>
                  </a:cubicBezTo>
                  <a:cubicBezTo>
                    <a:pt x="437145" y="194330"/>
                    <a:pt x="428133" y="199012"/>
                    <a:pt x="428133" y="206610"/>
                  </a:cubicBezTo>
                  <a:cubicBezTo>
                    <a:pt x="428133" y="214915"/>
                    <a:pt x="424688" y="225252"/>
                    <a:pt x="413556" y="225252"/>
                  </a:cubicBezTo>
                  <a:cubicBezTo>
                    <a:pt x="402513" y="225252"/>
                    <a:pt x="392088" y="233556"/>
                    <a:pt x="391381" y="250872"/>
                  </a:cubicBezTo>
                  <a:cubicBezTo>
                    <a:pt x="390674" y="268189"/>
                    <a:pt x="401099" y="270221"/>
                    <a:pt x="396240" y="277907"/>
                  </a:cubicBezTo>
                  <a:cubicBezTo>
                    <a:pt x="391381" y="285505"/>
                    <a:pt x="371326" y="293103"/>
                    <a:pt x="364346" y="289657"/>
                  </a:cubicBezTo>
                  <a:cubicBezTo>
                    <a:pt x="357455" y="286212"/>
                    <a:pt x="344291" y="288244"/>
                    <a:pt x="333159" y="286918"/>
                  </a:cubicBezTo>
                  <a:cubicBezTo>
                    <a:pt x="322116" y="285505"/>
                    <a:pt x="313811" y="271634"/>
                    <a:pt x="310366" y="286918"/>
                  </a:cubicBezTo>
                  <a:cubicBezTo>
                    <a:pt x="306920" y="302114"/>
                    <a:pt x="284038" y="347172"/>
                    <a:pt x="289604" y="352031"/>
                  </a:cubicBezTo>
                  <a:cubicBezTo>
                    <a:pt x="295170" y="356890"/>
                    <a:pt x="299234" y="367933"/>
                    <a:pt x="289604" y="367933"/>
                  </a:cubicBezTo>
                  <a:cubicBezTo>
                    <a:pt x="279886" y="367933"/>
                    <a:pt x="270167" y="366520"/>
                    <a:pt x="265397" y="361661"/>
                  </a:cubicBezTo>
                  <a:cubicBezTo>
                    <a:pt x="260538" y="356890"/>
                    <a:pt x="244635" y="368463"/>
                    <a:pt x="233592" y="367933"/>
                  </a:cubicBezTo>
                  <a:cubicBezTo>
                    <a:pt x="228379" y="367668"/>
                    <a:pt x="206646" y="377475"/>
                    <a:pt x="214155" y="381185"/>
                  </a:cubicBezTo>
                  <a:cubicBezTo>
                    <a:pt x="221664" y="384896"/>
                    <a:pt x="221664" y="402919"/>
                    <a:pt x="221664" y="410429"/>
                  </a:cubicBezTo>
                  <a:cubicBezTo>
                    <a:pt x="221664" y="417938"/>
                    <a:pt x="238185" y="440467"/>
                    <a:pt x="235182" y="447976"/>
                  </a:cubicBezTo>
                  <a:cubicBezTo>
                    <a:pt x="232178" y="455486"/>
                    <a:pt x="217159" y="463702"/>
                    <a:pt x="217159" y="473509"/>
                  </a:cubicBezTo>
                  <a:cubicBezTo>
                    <a:pt x="217159" y="483227"/>
                    <a:pt x="220163" y="492239"/>
                    <a:pt x="214862" y="494536"/>
                  </a:cubicBezTo>
                  <a:cubicBezTo>
                    <a:pt x="209649" y="496833"/>
                    <a:pt x="193128" y="503547"/>
                    <a:pt x="184824" y="509555"/>
                  </a:cubicBezTo>
                  <a:cubicBezTo>
                    <a:pt x="176607" y="515563"/>
                    <a:pt x="163090" y="515563"/>
                    <a:pt x="158584" y="524574"/>
                  </a:cubicBezTo>
                  <a:cubicBezTo>
                    <a:pt x="154079" y="533586"/>
                    <a:pt x="147276" y="541360"/>
                    <a:pt x="131550" y="539593"/>
                  </a:cubicBezTo>
                  <a:cubicBezTo>
                    <a:pt x="118033" y="538091"/>
                    <a:pt x="111318" y="535794"/>
                    <a:pt x="100805" y="548605"/>
                  </a:cubicBezTo>
                  <a:cubicBezTo>
                    <a:pt x="90291" y="561327"/>
                    <a:pt x="88083" y="556114"/>
                    <a:pt x="80573" y="562122"/>
                  </a:cubicBezTo>
                  <a:cubicBezTo>
                    <a:pt x="73063" y="568130"/>
                    <a:pt x="65554" y="557616"/>
                    <a:pt x="59546" y="555407"/>
                  </a:cubicBezTo>
                  <a:cubicBezTo>
                    <a:pt x="53539" y="553110"/>
                    <a:pt x="45322" y="562122"/>
                    <a:pt x="39315" y="562122"/>
                  </a:cubicBezTo>
                  <a:cubicBezTo>
                    <a:pt x="33307" y="562122"/>
                    <a:pt x="28095" y="571840"/>
                    <a:pt x="20585" y="574137"/>
                  </a:cubicBezTo>
                  <a:cubicBezTo>
                    <a:pt x="13075" y="576346"/>
                    <a:pt x="5566" y="574137"/>
                    <a:pt x="5566" y="583149"/>
                  </a:cubicBezTo>
                  <a:cubicBezTo>
                    <a:pt x="5566" y="588715"/>
                    <a:pt x="4152" y="595164"/>
                    <a:pt x="0" y="599935"/>
                  </a:cubicBezTo>
                  <a:lnTo>
                    <a:pt x="0" y="599935"/>
                  </a:lnTo>
                  <a:lnTo>
                    <a:pt x="5301" y="629355"/>
                  </a:lnTo>
                  <a:cubicBezTo>
                    <a:pt x="5301" y="629355"/>
                    <a:pt x="37371" y="640045"/>
                    <a:pt x="38696" y="650735"/>
                  </a:cubicBezTo>
                  <a:cubicBezTo>
                    <a:pt x="40021" y="661425"/>
                    <a:pt x="45411" y="696146"/>
                    <a:pt x="45411" y="696146"/>
                  </a:cubicBezTo>
                  <a:cubicBezTo>
                    <a:pt x="45411" y="696146"/>
                    <a:pt x="44969" y="696234"/>
                    <a:pt x="44439" y="696234"/>
                  </a:cubicBezTo>
                  <a:cubicBezTo>
                    <a:pt x="57426" y="706394"/>
                    <a:pt x="75272" y="717349"/>
                    <a:pt x="75272" y="721236"/>
                  </a:cubicBezTo>
                  <a:cubicBezTo>
                    <a:pt x="75272" y="725742"/>
                    <a:pt x="76774" y="739259"/>
                    <a:pt x="92500" y="746769"/>
                  </a:cubicBezTo>
                  <a:cubicBezTo>
                    <a:pt x="102483" y="751540"/>
                    <a:pt x="112732" y="756575"/>
                    <a:pt x="118916" y="760816"/>
                  </a:cubicBezTo>
                  <a:cubicBezTo>
                    <a:pt x="119711" y="758873"/>
                    <a:pt x="120153" y="757636"/>
                    <a:pt x="120153" y="757636"/>
                  </a:cubicBezTo>
                  <a:lnTo>
                    <a:pt x="133493" y="756310"/>
                  </a:lnTo>
                  <a:cubicBezTo>
                    <a:pt x="133493" y="756310"/>
                    <a:pt x="137469" y="758784"/>
                    <a:pt x="141180" y="762848"/>
                  </a:cubicBezTo>
                  <a:cubicBezTo>
                    <a:pt x="144448" y="752070"/>
                    <a:pt x="167507" y="740143"/>
                    <a:pt x="179523" y="740849"/>
                  </a:cubicBezTo>
                  <a:cubicBezTo>
                    <a:pt x="192245" y="741645"/>
                    <a:pt x="221488" y="764880"/>
                    <a:pt x="218484" y="773096"/>
                  </a:cubicBezTo>
                  <a:cubicBezTo>
                    <a:pt x="215480" y="781313"/>
                    <a:pt x="194454" y="811351"/>
                    <a:pt x="184735" y="813560"/>
                  </a:cubicBezTo>
                  <a:cubicBezTo>
                    <a:pt x="181025" y="814443"/>
                    <a:pt x="175636" y="814885"/>
                    <a:pt x="170334" y="815062"/>
                  </a:cubicBezTo>
                  <a:cubicBezTo>
                    <a:pt x="169451" y="820009"/>
                    <a:pt x="168214" y="824515"/>
                    <a:pt x="168214" y="827165"/>
                  </a:cubicBezTo>
                  <a:cubicBezTo>
                    <a:pt x="168214" y="833880"/>
                    <a:pt x="180229" y="844482"/>
                    <a:pt x="186944" y="856497"/>
                  </a:cubicBezTo>
                  <a:cubicBezTo>
                    <a:pt x="193658" y="868512"/>
                    <a:pt x="176254" y="876552"/>
                    <a:pt x="166889" y="868512"/>
                  </a:cubicBezTo>
                  <a:cubicBezTo>
                    <a:pt x="157524" y="860473"/>
                    <a:pt x="153549" y="876552"/>
                    <a:pt x="158849" y="883178"/>
                  </a:cubicBezTo>
                  <a:cubicBezTo>
                    <a:pt x="164150" y="889892"/>
                    <a:pt x="161500" y="908534"/>
                    <a:pt x="170864" y="909947"/>
                  </a:cubicBezTo>
                  <a:cubicBezTo>
                    <a:pt x="180229" y="911273"/>
                    <a:pt x="188181" y="929914"/>
                    <a:pt x="198871" y="929914"/>
                  </a:cubicBezTo>
                  <a:cubicBezTo>
                    <a:pt x="209561" y="929914"/>
                    <a:pt x="218926" y="947230"/>
                    <a:pt x="218926" y="947230"/>
                  </a:cubicBezTo>
                  <a:cubicBezTo>
                    <a:pt x="218926" y="947230"/>
                    <a:pt x="233592" y="956595"/>
                    <a:pt x="233592" y="961984"/>
                  </a:cubicBezTo>
                  <a:cubicBezTo>
                    <a:pt x="233592" y="962603"/>
                    <a:pt x="233326" y="963309"/>
                    <a:pt x="232973" y="964016"/>
                  </a:cubicBezTo>
                  <a:cubicBezTo>
                    <a:pt x="244635" y="962868"/>
                    <a:pt x="252321" y="962426"/>
                    <a:pt x="253735" y="957567"/>
                  </a:cubicBezTo>
                  <a:cubicBezTo>
                    <a:pt x="255237" y="952266"/>
                    <a:pt x="270256" y="952266"/>
                    <a:pt x="280769" y="962779"/>
                  </a:cubicBezTo>
                  <a:cubicBezTo>
                    <a:pt x="291283" y="973293"/>
                    <a:pt x="334043" y="1000327"/>
                    <a:pt x="349769" y="1013049"/>
                  </a:cubicBezTo>
                  <a:cubicBezTo>
                    <a:pt x="365583" y="1025771"/>
                    <a:pt x="402247" y="1040084"/>
                    <a:pt x="415058" y="1039288"/>
                  </a:cubicBezTo>
                  <a:cubicBezTo>
                    <a:pt x="427868" y="1038493"/>
                    <a:pt x="439795" y="1048300"/>
                    <a:pt x="459320" y="1047505"/>
                  </a:cubicBezTo>
                  <a:cubicBezTo>
                    <a:pt x="462236" y="1047417"/>
                    <a:pt x="464798" y="1047505"/>
                    <a:pt x="467095" y="1047682"/>
                  </a:cubicBezTo>
                  <a:cubicBezTo>
                    <a:pt x="469834" y="1044766"/>
                    <a:pt x="474516" y="1044678"/>
                    <a:pt x="478138" y="1039288"/>
                  </a:cubicBezTo>
                  <a:cubicBezTo>
                    <a:pt x="483439" y="1031249"/>
                    <a:pt x="491479" y="1046003"/>
                    <a:pt x="488828" y="1056605"/>
                  </a:cubicBezTo>
                  <a:cubicBezTo>
                    <a:pt x="487592" y="1061552"/>
                    <a:pt x="488740" y="1067118"/>
                    <a:pt x="490772" y="1071447"/>
                  </a:cubicBezTo>
                  <a:cubicBezTo>
                    <a:pt x="493422" y="1067648"/>
                    <a:pt x="496161" y="1062524"/>
                    <a:pt x="498370" y="1057135"/>
                  </a:cubicBezTo>
                  <a:cubicBezTo>
                    <a:pt x="505173" y="1040614"/>
                    <a:pt x="515598" y="1041409"/>
                    <a:pt x="522401" y="1036108"/>
                  </a:cubicBezTo>
                  <a:cubicBezTo>
                    <a:pt x="529115" y="1030895"/>
                    <a:pt x="535918" y="1033104"/>
                    <a:pt x="550142" y="1040614"/>
                  </a:cubicBezTo>
                  <a:cubicBezTo>
                    <a:pt x="563571" y="1047682"/>
                    <a:pt x="569048" y="1032751"/>
                    <a:pt x="589192" y="1051304"/>
                  </a:cubicBezTo>
                  <a:cubicBezTo>
                    <a:pt x="593344" y="1049448"/>
                    <a:pt x="598733" y="1047240"/>
                    <a:pt x="601030" y="1047240"/>
                  </a:cubicBezTo>
                  <a:cubicBezTo>
                    <a:pt x="605006" y="1047240"/>
                    <a:pt x="610395" y="1039200"/>
                    <a:pt x="617021" y="1032574"/>
                  </a:cubicBezTo>
                  <a:cubicBezTo>
                    <a:pt x="623735" y="1025948"/>
                    <a:pt x="622411" y="1017908"/>
                    <a:pt x="630362" y="1019234"/>
                  </a:cubicBezTo>
                  <a:cubicBezTo>
                    <a:pt x="638402" y="1020559"/>
                    <a:pt x="642377" y="1009869"/>
                    <a:pt x="659782" y="1000592"/>
                  </a:cubicBezTo>
                  <a:cubicBezTo>
                    <a:pt x="677098" y="991227"/>
                    <a:pt x="691852" y="1005893"/>
                    <a:pt x="699891" y="999267"/>
                  </a:cubicBezTo>
                  <a:cubicBezTo>
                    <a:pt x="707931" y="992552"/>
                    <a:pt x="717208" y="989902"/>
                    <a:pt x="717208" y="996617"/>
                  </a:cubicBezTo>
                  <a:cubicBezTo>
                    <a:pt x="717208" y="1003331"/>
                    <a:pt x="727898" y="1011282"/>
                    <a:pt x="730548" y="1019322"/>
                  </a:cubicBezTo>
                  <a:cubicBezTo>
                    <a:pt x="732933" y="1026478"/>
                    <a:pt x="746981" y="1029394"/>
                    <a:pt x="749985" y="1029924"/>
                  </a:cubicBezTo>
                  <a:cubicBezTo>
                    <a:pt x="752547" y="1028598"/>
                    <a:pt x="754579" y="1027450"/>
                    <a:pt x="755727" y="1026566"/>
                  </a:cubicBezTo>
                  <a:cubicBezTo>
                    <a:pt x="763943" y="1020559"/>
                    <a:pt x="778256" y="1027361"/>
                    <a:pt x="778256" y="1036285"/>
                  </a:cubicBezTo>
                  <a:cubicBezTo>
                    <a:pt x="778256" y="1045296"/>
                    <a:pt x="779051" y="1055014"/>
                    <a:pt x="785766" y="1055014"/>
                  </a:cubicBezTo>
                  <a:cubicBezTo>
                    <a:pt x="792480" y="1055014"/>
                    <a:pt x="799283" y="1055014"/>
                    <a:pt x="799283" y="1071535"/>
                  </a:cubicBezTo>
                  <a:cubicBezTo>
                    <a:pt x="799283" y="1088056"/>
                    <a:pt x="805290" y="1106786"/>
                    <a:pt x="791066" y="1121099"/>
                  </a:cubicBezTo>
                  <a:cubicBezTo>
                    <a:pt x="776842" y="1135323"/>
                    <a:pt x="760321" y="1160855"/>
                    <a:pt x="763325" y="1168365"/>
                  </a:cubicBezTo>
                  <a:cubicBezTo>
                    <a:pt x="766329" y="1175874"/>
                    <a:pt x="758820" y="1190098"/>
                    <a:pt x="769333" y="1184886"/>
                  </a:cubicBezTo>
                  <a:cubicBezTo>
                    <a:pt x="779846" y="1179673"/>
                    <a:pt x="803877" y="1184886"/>
                    <a:pt x="800078" y="1190893"/>
                  </a:cubicBezTo>
                  <a:cubicBezTo>
                    <a:pt x="796367" y="1196901"/>
                    <a:pt x="800873" y="1217928"/>
                    <a:pt x="810591" y="1218634"/>
                  </a:cubicBezTo>
                  <a:cubicBezTo>
                    <a:pt x="820309" y="1219430"/>
                    <a:pt x="826405" y="1224642"/>
                    <a:pt x="823313" y="1233654"/>
                  </a:cubicBezTo>
                  <a:cubicBezTo>
                    <a:pt x="820309" y="1242665"/>
                    <a:pt x="815097" y="1256182"/>
                    <a:pt x="823313" y="1256182"/>
                  </a:cubicBezTo>
                  <a:cubicBezTo>
                    <a:pt x="831530" y="1256182"/>
                    <a:pt x="843545" y="1256182"/>
                    <a:pt x="842043" y="1265194"/>
                  </a:cubicBezTo>
                  <a:cubicBezTo>
                    <a:pt x="840541" y="1274205"/>
                    <a:pt x="848051" y="1282422"/>
                    <a:pt x="863069" y="1276414"/>
                  </a:cubicBezTo>
                  <a:cubicBezTo>
                    <a:pt x="871904" y="1272880"/>
                    <a:pt x="876322" y="1269699"/>
                    <a:pt x="878266" y="1273234"/>
                  </a:cubicBezTo>
                  <a:cubicBezTo>
                    <a:pt x="884273" y="1273057"/>
                    <a:pt x="884627" y="1286574"/>
                    <a:pt x="894963" y="1289136"/>
                  </a:cubicBezTo>
                  <a:cubicBezTo>
                    <a:pt x="905654" y="1291786"/>
                    <a:pt x="900353" y="1266431"/>
                    <a:pt x="896288" y="1262455"/>
                  </a:cubicBezTo>
                  <a:cubicBezTo>
                    <a:pt x="892313" y="1258479"/>
                    <a:pt x="897614" y="1241075"/>
                    <a:pt x="901589" y="1245051"/>
                  </a:cubicBezTo>
                  <a:cubicBezTo>
                    <a:pt x="905565" y="1249115"/>
                    <a:pt x="917580" y="1245051"/>
                    <a:pt x="924295" y="1237011"/>
                  </a:cubicBezTo>
                  <a:cubicBezTo>
                    <a:pt x="931009" y="1228971"/>
                    <a:pt x="944350" y="1243725"/>
                    <a:pt x="949739" y="1234360"/>
                  </a:cubicBezTo>
                  <a:cubicBezTo>
                    <a:pt x="955040" y="1224995"/>
                    <a:pt x="967055" y="1240986"/>
                    <a:pt x="979070" y="1234360"/>
                  </a:cubicBezTo>
                  <a:cubicBezTo>
                    <a:pt x="991085" y="1227646"/>
                    <a:pt x="996476" y="1239661"/>
                    <a:pt x="1001776" y="1230385"/>
                  </a:cubicBezTo>
                  <a:cubicBezTo>
                    <a:pt x="1007077" y="1221020"/>
                    <a:pt x="1024481" y="1209005"/>
                    <a:pt x="1028457" y="1213069"/>
                  </a:cubicBezTo>
                  <a:cubicBezTo>
                    <a:pt x="1032433" y="1217044"/>
                    <a:pt x="1035172" y="1225084"/>
                    <a:pt x="1056463" y="1227734"/>
                  </a:cubicBezTo>
                  <a:cubicBezTo>
                    <a:pt x="1077844" y="1230385"/>
                    <a:pt x="1065828" y="1241075"/>
                    <a:pt x="1065828" y="1247789"/>
                  </a:cubicBezTo>
                  <a:cubicBezTo>
                    <a:pt x="1065828" y="1254504"/>
                    <a:pt x="1089859" y="1271820"/>
                    <a:pt x="1099224" y="1273145"/>
                  </a:cubicBezTo>
                  <a:cubicBezTo>
                    <a:pt x="1100991" y="1273410"/>
                    <a:pt x="1103376" y="1275442"/>
                    <a:pt x="1106203" y="1278711"/>
                  </a:cubicBezTo>
                  <a:cubicBezTo>
                    <a:pt x="1112652" y="1275530"/>
                    <a:pt x="1124315" y="1280831"/>
                    <a:pt x="1126876" y="1273145"/>
                  </a:cubicBezTo>
                  <a:cubicBezTo>
                    <a:pt x="1129881" y="1264134"/>
                    <a:pt x="1140836" y="1266608"/>
                    <a:pt x="1145341" y="1274117"/>
                  </a:cubicBezTo>
                  <a:cubicBezTo>
                    <a:pt x="1149847" y="1281626"/>
                    <a:pt x="1154794" y="1283129"/>
                    <a:pt x="1164866" y="1274117"/>
                  </a:cubicBezTo>
                  <a:cubicBezTo>
                    <a:pt x="1174849" y="1265105"/>
                    <a:pt x="1179885" y="1283129"/>
                    <a:pt x="1173878" y="1288164"/>
                  </a:cubicBezTo>
                  <a:cubicBezTo>
                    <a:pt x="1167869" y="1293112"/>
                    <a:pt x="1171846" y="1308661"/>
                    <a:pt x="1181387" y="1317673"/>
                  </a:cubicBezTo>
                  <a:cubicBezTo>
                    <a:pt x="1190841" y="1326684"/>
                    <a:pt x="1192342" y="1312195"/>
                    <a:pt x="1190399" y="1303183"/>
                  </a:cubicBezTo>
                  <a:cubicBezTo>
                    <a:pt x="1188367" y="1294172"/>
                    <a:pt x="1206389" y="1285160"/>
                    <a:pt x="1237930" y="1274735"/>
                  </a:cubicBezTo>
                  <a:cubicBezTo>
                    <a:pt x="1269469" y="1264222"/>
                    <a:pt x="1303396" y="1241163"/>
                    <a:pt x="1303925" y="1236216"/>
                  </a:cubicBezTo>
                  <a:cubicBezTo>
                    <a:pt x="1304456" y="1231180"/>
                    <a:pt x="1326454" y="1245227"/>
                    <a:pt x="1336967" y="1237188"/>
                  </a:cubicBezTo>
                  <a:cubicBezTo>
                    <a:pt x="1347481" y="1229236"/>
                    <a:pt x="1385470" y="1228176"/>
                    <a:pt x="1395454" y="1227646"/>
                  </a:cubicBezTo>
                  <a:cubicBezTo>
                    <a:pt x="1405525" y="1227204"/>
                    <a:pt x="1404907" y="1218634"/>
                    <a:pt x="1415420" y="1210153"/>
                  </a:cubicBezTo>
                  <a:cubicBezTo>
                    <a:pt x="1425934" y="1201672"/>
                    <a:pt x="1423372" y="1197608"/>
                    <a:pt x="1435475" y="1194162"/>
                  </a:cubicBezTo>
                  <a:cubicBezTo>
                    <a:pt x="1447491" y="1190628"/>
                    <a:pt x="1454911" y="1179673"/>
                    <a:pt x="1454911" y="1173665"/>
                  </a:cubicBezTo>
                  <a:cubicBezTo>
                    <a:pt x="1454911" y="1167658"/>
                    <a:pt x="1477441" y="1165714"/>
                    <a:pt x="1477971" y="1159177"/>
                  </a:cubicBezTo>
                  <a:cubicBezTo>
                    <a:pt x="1478501" y="1152727"/>
                    <a:pt x="1495022" y="1150695"/>
                    <a:pt x="1495022" y="1142656"/>
                  </a:cubicBezTo>
                  <a:cubicBezTo>
                    <a:pt x="1495022" y="1134704"/>
                    <a:pt x="1505005" y="1136118"/>
                    <a:pt x="1509511" y="1130110"/>
                  </a:cubicBezTo>
                  <a:cubicBezTo>
                    <a:pt x="1514017" y="1124102"/>
                    <a:pt x="1505977" y="1106609"/>
                    <a:pt x="1514017" y="1104136"/>
                  </a:cubicBezTo>
                  <a:cubicBezTo>
                    <a:pt x="1521968" y="1101662"/>
                    <a:pt x="1511013" y="1092121"/>
                    <a:pt x="1509511" y="1087615"/>
                  </a:cubicBezTo>
                  <a:cubicBezTo>
                    <a:pt x="1508009" y="1083109"/>
                    <a:pt x="1524530" y="1082137"/>
                    <a:pt x="1533012" y="1076571"/>
                  </a:cubicBezTo>
                  <a:cubicBezTo>
                    <a:pt x="1541581" y="1071094"/>
                    <a:pt x="1547059" y="1062524"/>
                    <a:pt x="1548561" y="1053071"/>
                  </a:cubicBezTo>
                  <a:cubicBezTo>
                    <a:pt x="1550062" y="1043617"/>
                    <a:pt x="1564022" y="1035048"/>
                    <a:pt x="1570560" y="1032574"/>
                  </a:cubicBezTo>
                  <a:cubicBezTo>
                    <a:pt x="1577097" y="1030100"/>
                    <a:pt x="1579571" y="1016583"/>
                    <a:pt x="1577538" y="1005098"/>
                  </a:cubicBezTo>
                  <a:cubicBezTo>
                    <a:pt x="1575595" y="993612"/>
                    <a:pt x="1589024" y="996617"/>
                    <a:pt x="1583104" y="992022"/>
                  </a:cubicBezTo>
                  <a:cubicBezTo>
                    <a:pt x="1577097" y="987517"/>
                    <a:pt x="1585578" y="975060"/>
                    <a:pt x="1597593" y="971526"/>
                  </a:cubicBezTo>
                  <a:cubicBezTo>
                    <a:pt x="1609609" y="967992"/>
                    <a:pt x="1590084" y="962514"/>
                    <a:pt x="1583635" y="967550"/>
                  </a:cubicBezTo>
                  <a:cubicBezTo>
                    <a:pt x="1577097" y="972497"/>
                    <a:pt x="1570117" y="953061"/>
                    <a:pt x="1564110" y="960570"/>
                  </a:cubicBezTo>
                  <a:cubicBezTo>
                    <a:pt x="1558102" y="968080"/>
                    <a:pt x="1541139" y="956065"/>
                    <a:pt x="1552094" y="953591"/>
                  </a:cubicBezTo>
                  <a:cubicBezTo>
                    <a:pt x="1563138" y="951029"/>
                    <a:pt x="1580101" y="938572"/>
                    <a:pt x="1587610" y="936098"/>
                  </a:cubicBezTo>
                  <a:cubicBezTo>
                    <a:pt x="1595119" y="933625"/>
                    <a:pt x="1576567" y="917104"/>
                    <a:pt x="1567114" y="917634"/>
                  </a:cubicBezTo>
                  <a:cubicBezTo>
                    <a:pt x="1557660" y="918164"/>
                    <a:pt x="1547147" y="895635"/>
                    <a:pt x="1537075" y="895635"/>
                  </a:cubicBezTo>
                  <a:cubicBezTo>
                    <a:pt x="1527092" y="895635"/>
                    <a:pt x="1544585" y="888656"/>
                    <a:pt x="1556070" y="894663"/>
                  </a:cubicBezTo>
                  <a:cubicBezTo>
                    <a:pt x="1567555" y="900671"/>
                    <a:pt x="1581072" y="905707"/>
                    <a:pt x="1586109" y="900671"/>
                  </a:cubicBezTo>
                  <a:cubicBezTo>
                    <a:pt x="1591056" y="895635"/>
                    <a:pt x="1566583" y="875668"/>
                    <a:pt x="1557572" y="868689"/>
                  </a:cubicBezTo>
                  <a:cubicBezTo>
                    <a:pt x="1548561" y="861709"/>
                    <a:pt x="1557042" y="852168"/>
                    <a:pt x="1551565" y="848192"/>
                  </a:cubicBezTo>
                  <a:cubicBezTo>
                    <a:pt x="1546087" y="844217"/>
                    <a:pt x="1534072" y="818684"/>
                    <a:pt x="1530007" y="807199"/>
                  </a:cubicBezTo>
                  <a:cubicBezTo>
                    <a:pt x="1526032" y="795713"/>
                    <a:pt x="1505005" y="793682"/>
                    <a:pt x="1499970" y="786172"/>
                  </a:cubicBezTo>
                  <a:cubicBezTo>
                    <a:pt x="1495022" y="778662"/>
                    <a:pt x="1500499" y="761169"/>
                    <a:pt x="1515960" y="754632"/>
                  </a:cubicBezTo>
                  <a:cubicBezTo>
                    <a:pt x="1531421" y="748182"/>
                    <a:pt x="1524972" y="735107"/>
                    <a:pt x="1531952" y="736609"/>
                  </a:cubicBezTo>
                  <a:cubicBezTo>
                    <a:pt x="1538930" y="738111"/>
                    <a:pt x="1544938" y="735107"/>
                    <a:pt x="1550416" y="723622"/>
                  </a:cubicBezTo>
                  <a:cubicBezTo>
                    <a:pt x="1555893" y="712136"/>
                    <a:pt x="1565435" y="719116"/>
                    <a:pt x="1570912" y="713108"/>
                  </a:cubicBezTo>
                  <a:cubicBezTo>
                    <a:pt x="1576478" y="707101"/>
                    <a:pt x="1600951" y="707631"/>
                    <a:pt x="1609433" y="701623"/>
                  </a:cubicBezTo>
                  <a:cubicBezTo>
                    <a:pt x="1617914" y="695615"/>
                    <a:pt x="1601393" y="677151"/>
                    <a:pt x="1589907" y="680066"/>
                  </a:cubicBezTo>
                  <a:cubicBezTo>
                    <a:pt x="1578423" y="683070"/>
                    <a:pt x="1564905" y="678564"/>
                    <a:pt x="1556865" y="666549"/>
                  </a:cubicBezTo>
                  <a:cubicBezTo>
                    <a:pt x="1548825" y="654534"/>
                    <a:pt x="1527887" y="688547"/>
                    <a:pt x="1511808" y="696057"/>
                  </a:cubicBezTo>
                  <a:cubicBezTo>
                    <a:pt x="1495817" y="703567"/>
                    <a:pt x="1485304" y="682540"/>
                    <a:pt x="1490781" y="669023"/>
                  </a:cubicBezTo>
                  <a:cubicBezTo>
                    <a:pt x="1496259" y="655505"/>
                    <a:pt x="1478324" y="656036"/>
                    <a:pt x="1455796" y="657007"/>
                  </a:cubicBezTo>
                  <a:cubicBezTo>
                    <a:pt x="1433267" y="658068"/>
                    <a:pt x="1441836" y="616986"/>
                    <a:pt x="1455265" y="615042"/>
                  </a:cubicBezTo>
                  <a:cubicBezTo>
                    <a:pt x="1468783" y="613010"/>
                    <a:pt x="1488749" y="627499"/>
                    <a:pt x="1497319" y="602585"/>
                  </a:cubicBezTo>
                  <a:cubicBezTo>
                    <a:pt x="1505800" y="577583"/>
                    <a:pt x="1517815" y="597108"/>
                    <a:pt x="1536810" y="575109"/>
                  </a:cubicBezTo>
                  <a:cubicBezTo>
                    <a:pt x="1555805" y="553110"/>
                    <a:pt x="1577804" y="539593"/>
                    <a:pt x="1594325" y="552580"/>
                  </a:cubicBezTo>
                  <a:cubicBezTo>
                    <a:pt x="1610846" y="565567"/>
                    <a:pt x="1576832" y="586064"/>
                    <a:pt x="1571354" y="598609"/>
                  </a:cubicBezTo>
                  <a:cubicBezTo>
                    <a:pt x="1565877" y="611155"/>
                    <a:pt x="1576390" y="615130"/>
                    <a:pt x="1566406" y="624584"/>
                  </a:cubicBezTo>
                  <a:cubicBezTo>
                    <a:pt x="1556424" y="634125"/>
                    <a:pt x="1570383" y="636599"/>
                    <a:pt x="1589907" y="624054"/>
                  </a:cubicBezTo>
                  <a:cubicBezTo>
                    <a:pt x="1609433" y="611597"/>
                    <a:pt x="1633375" y="596578"/>
                    <a:pt x="1652458" y="589068"/>
                  </a:cubicBezTo>
                  <a:cubicBezTo>
                    <a:pt x="1657493" y="587036"/>
                    <a:pt x="1663148" y="586594"/>
                    <a:pt x="1668802" y="587036"/>
                  </a:cubicBezTo>
                  <a:cubicBezTo>
                    <a:pt x="1671452" y="579791"/>
                    <a:pt x="1674632" y="574049"/>
                    <a:pt x="1678343" y="572194"/>
                  </a:cubicBezTo>
                  <a:cubicBezTo>
                    <a:pt x="1691419" y="565656"/>
                    <a:pt x="1734975" y="546043"/>
                    <a:pt x="1741512" y="537296"/>
                  </a:cubicBezTo>
                  <a:cubicBezTo>
                    <a:pt x="1748050" y="528638"/>
                    <a:pt x="1754588" y="513354"/>
                    <a:pt x="1763334" y="513354"/>
                  </a:cubicBezTo>
                  <a:cubicBezTo>
                    <a:pt x="1772080" y="513354"/>
                    <a:pt x="1772080" y="522100"/>
                    <a:pt x="1785156" y="522100"/>
                  </a:cubicBezTo>
                  <a:cubicBezTo>
                    <a:pt x="1798232" y="522100"/>
                    <a:pt x="1813516" y="526429"/>
                    <a:pt x="1806978" y="515563"/>
                  </a:cubicBezTo>
                  <a:cubicBezTo>
                    <a:pt x="1800441" y="504696"/>
                    <a:pt x="1804858" y="504696"/>
                    <a:pt x="1820054" y="502487"/>
                  </a:cubicBezTo>
                  <a:cubicBezTo>
                    <a:pt x="1835338" y="500278"/>
                    <a:pt x="1833129" y="485082"/>
                    <a:pt x="1844084" y="485082"/>
                  </a:cubicBezTo>
                  <a:cubicBezTo>
                    <a:pt x="1854951" y="485082"/>
                    <a:pt x="1852742" y="458932"/>
                    <a:pt x="1863697" y="458932"/>
                  </a:cubicBezTo>
                  <a:cubicBezTo>
                    <a:pt x="1874564" y="458932"/>
                    <a:pt x="1878981" y="474216"/>
                    <a:pt x="1892057" y="469798"/>
                  </a:cubicBezTo>
                  <a:cubicBezTo>
                    <a:pt x="1894530" y="468915"/>
                    <a:pt x="1897799" y="469622"/>
                    <a:pt x="1901333" y="471124"/>
                  </a:cubicBezTo>
                  <a:cubicBezTo>
                    <a:pt x="1904161" y="468915"/>
                    <a:pt x="1906899" y="466883"/>
                    <a:pt x="1909639" y="464939"/>
                  </a:cubicBezTo>
                  <a:cubicBezTo>
                    <a:pt x="1908313" y="451245"/>
                    <a:pt x="1909903" y="439053"/>
                    <a:pt x="1907253" y="432604"/>
                  </a:cubicBezTo>
                  <a:cubicBezTo>
                    <a:pt x="1902217" y="420589"/>
                    <a:pt x="1907253" y="411577"/>
                    <a:pt x="1905221" y="404598"/>
                  </a:cubicBezTo>
                  <a:cubicBezTo>
                    <a:pt x="1903189" y="397618"/>
                    <a:pt x="1902217" y="380567"/>
                    <a:pt x="1910256" y="380567"/>
                  </a:cubicBezTo>
                  <a:cubicBezTo>
                    <a:pt x="1918296" y="380567"/>
                    <a:pt x="1928280" y="360512"/>
                    <a:pt x="1938263" y="367580"/>
                  </a:cubicBezTo>
                  <a:cubicBezTo>
                    <a:pt x="1948335" y="374559"/>
                    <a:pt x="1968302" y="376591"/>
                    <a:pt x="1968302" y="367580"/>
                  </a:cubicBezTo>
                  <a:cubicBezTo>
                    <a:pt x="1968302" y="358568"/>
                    <a:pt x="1982349" y="357597"/>
                    <a:pt x="1984292" y="345581"/>
                  </a:cubicBezTo>
                  <a:cubicBezTo>
                    <a:pt x="1986324" y="333566"/>
                    <a:pt x="2001255" y="330562"/>
                    <a:pt x="2004347" y="319607"/>
                  </a:cubicBezTo>
                  <a:cubicBezTo>
                    <a:pt x="2007351" y="308564"/>
                    <a:pt x="2012387" y="282589"/>
                    <a:pt x="2022370" y="276582"/>
                  </a:cubicBezTo>
                  <a:cubicBezTo>
                    <a:pt x="2032088" y="270132"/>
                    <a:pt x="2020073" y="266157"/>
                    <a:pt x="2021133" y="248134"/>
                  </a:cubicBezTo>
                  <a:close/>
                  <a:moveTo>
                    <a:pt x="1530980" y="1195399"/>
                  </a:moveTo>
                  <a:cubicBezTo>
                    <a:pt x="1520024" y="1235421"/>
                    <a:pt x="1545645" y="1255741"/>
                    <a:pt x="1549002" y="1253444"/>
                  </a:cubicBezTo>
                  <a:cubicBezTo>
                    <a:pt x="1558985" y="1246464"/>
                    <a:pt x="1600067" y="1160413"/>
                    <a:pt x="1591056" y="1148398"/>
                  </a:cubicBezTo>
                  <a:cubicBezTo>
                    <a:pt x="1581956" y="1136383"/>
                    <a:pt x="1541935" y="1155378"/>
                    <a:pt x="1530980" y="1195399"/>
                  </a:cubicBezTo>
                  <a:close/>
                  <a:moveTo>
                    <a:pt x="1173878" y="1331455"/>
                  </a:moveTo>
                  <a:cubicBezTo>
                    <a:pt x="1160891" y="1331455"/>
                    <a:pt x="1127849" y="1350450"/>
                    <a:pt x="1140836" y="1377395"/>
                  </a:cubicBezTo>
                  <a:cubicBezTo>
                    <a:pt x="1153822" y="1404430"/>
                    <a:pt x="1196848" y="1386407"/>
                    <a:pt x="1197820" y="1374392"/>
                  </a:cubicBezTo>
                  <a:cubicBezTo>
                    <a:pt x="1198791" y="1362377"/>
                    <a:pt x="1218405" y="1343470"/>
                    <a:pt x="1215843" y="1334370"/>
                  </a:cubicBezTo>
                  <a:cubicBezTo>
                    <a:pt x="1213811" y="1327479"/>
                    <a:pt x="1186864" y="1331455"/>
                    <a:pt x="1173878" y="133145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214">
              <a:extLst>
                <a:ext uri="{FF2B5EF4-FFF2-40B4-BE49-F238E27FC236}">
                  <a16:creationId xmlns:a16="http://schemas.microsoft.com/office/drawing/2014/main" id="{73DD0DCA-7CDB-46B9-AECB-38B0A9CE9732}"/>
                </a:ext>
              </a:extLst>
            </p:cNvPr>
            <p:cNvSpPr/>
            <p:nvPr/>
          </p:nvSpPr>
          <p:spPr>
            <a:xfrm>
              <a:off x="9651336" y="3675670"/>
              <a:ext cx="315306" cy="451542"/>
            </a:xfrm>
            <a:custGeom>
              <a:avLst/>
              <a:gdLst>
                <a:gd name="connsiteX0" fmla="*/ 169408 w 315306"/>
                <a:gd name="connsiteY0" fmla="*/ 170508 h 451542"/>
                <a:gd name="connsiteX1" fmla="*/ 210401 w 315306"/>
                <a:gd name="connsiteY1" fmla="*/ 200458 h 451542"/>
                <a:gd name="connsiteX2" fmla="*/ 220385 w 315306"/>
                <a:gd name="connsiteY2" fmla="*/ 230408 h 451542"/>
                <a:gd name="connsiteX3" fmla="*/ 234343 w 315306"/>
                <a:gd name="connsiteY3" fmla="*/ 245427 h 451542"/>
                <a:gd name="connsiteX4" fmla="*/ 251306 w 315306"/>
                <a:gd name="connsiteY4" fmla="*/ 287481 h 451542"/>
                <a:gd name="connsiteX5" fmla="*/ 262350 w 315306"/>
                <a:gd name="connsiteY5" fmla="*/ 278469 h 451542"/>
                <a:gd name="connsiteX6" fmla="*/ 277369 w 315306"/>
                <a:gd name="connsiteY6" fmla="*/ 258503 h 451542"/>
                <a:gd name="connsiteX7" fmla="*/ 268358 w 315306"/>
                <a:gd name="connsiteY7" fmla="*/ 217509 h 451542"/>
                <a:gd name="connsiteX8" fmla="*/ 230368 w 315306"/>
                <a:gd name="connsiteY8" fmla="*/ 190475 h 451542"/>
                <a:gd name="connsiteX9" fmla="*/ 207398 w 315306"/>
                <a:gd name="connsiteY9" fmla="*/ 160436 h 451542"/>
                <a:gd name="connsiteX10" fmla="*/ 160396 w 315306"/>
                <a:gd name="connsiteY10" fmla="*/ 152397 h 451542"/>
                <a:gd name="connsiteX11" fmla="*/ 143346 w 315306"/>
                <a:gd name="connsiteY11" fmla="*/ 121387 h 451542"/>
                <a:gd name="connsiteX12" fmla="*/ 166404 w 315306"/>
                <a:gd name="connsiteY12" fmla="*/ 73326 h 451542"/>
                <a:gd name="connsiteX13" fmla="*/ 164372 w 315306"/>
                <a:gd name="connsiteY13" fmla="*/ 18285 h 451542"/>
                <a:gd name="connsiteX14" fmla="*/ 158364 w 315306"/>
                <a:gd name="connsiteY14" fmla="*/ 6270 h 451542"/>
                <a:gd name="connsiteX15" fmla="*/ 109332 w 315306"/>
                <a:gd name="connsiteY15" fmla="*/ 2294 h 451542"/>
                <a:gd name="connsiteX16" fmla="*/ 102352 w 315306"/>
                <a:gd name="connsiteY16" fmla="*/ 81277 h 451542"/>
                <a:gd name="connsiteX17" fmla="*/ 86361 w 315306"/>
                <a:gd name="connsiteY17" fmla="*/ 77301 h 451542"/>
                <a:gd name="connsiteX18" fmla="*/ 95372 w 315306"/>
                <a:gd name="connsiteY18" fmla="*/ 123330 h 451542"/>
                <a:gd name="connsiteX19" fmla="*/ 104384 w 315306"/>
                <a:gd name="connsiteY19" fmla="*/ 149305 h 451542"/>
                <a:gd name="connsiteX20" fmla="*/ 138398 w 315306"/>
                <a:gd name="connsiteY20" fmla="*/ 160348 h 451542"/>
                <a:gd name="connsiteX21" fmla="*/ 169408 w 315306"/>
                <a:gd name="connsiteY21" fmla="*/ 170508 h 451542"/>
                <a:gd name="connsiteX22" fmla="*/ 105444 w 315306"/>
                <a:gd name="connsiteY22" fmla="*/ 179431 h 451542"/>
                <a:gd name="connsiteX23" fmla="*/ 137426 w 315306"/>
                <a:gd name="connsiteY23" fmla="*/ 215477 h 451542"/>
                <a:gd name="connsiteX24" fmla="*/ 105444 w 315306"/>
                <a:gd name="connsiteY24" fmla="*/ 179431 h 451542"/>
                <a:gd name="connsiteX25" fmla="*/ 161368 w 315306"/>
                <a:gd name="connsiteY25" fmla="*/ 276526 h 451542"/>
                <a:gd name="connsiteX26" fmla="*/ 179391 w 315306"/>
                <a:gd name="connsiteY26" fmla="*/ 266454 h 451542"/>
                <a:gd name="connsiteX27" fmla="*/ 182395 w 315306"/>
                <a:gd name="connsiteY27" fmla="*/ 293488 h 451542"/>
                <a:gd name="connsiteX28" fmla="*/ 187431 w 315306"/>
                <a:gd name="connsiteY28" fmla="*/ 330506 h 451542"/>
                <a:gd name="connsiteX29" fmla="*/ 223477 w 315306"/>
                <a:gd name="connsiteY29" fmla="*/ 276526 h 451542"/>
                <a:gd name="connsiteX30" fmla="*/ 210490 w 315306"/>
                <a:gd name="connsiteY30" fmla="*/ 270518 h 451542"/>
                <a:gd name="connsiteX31" fmla="*/ 159424 w 315306"/>
                <a:gd name="connsiteY31" fmla="*/ 230496 h 451542"/>
                <a:gd name="connsiteX32" fmla="*/ 161368 w 315306"/>
                <a:gd name="connsiteY32" fmla="*/ 276526 h 451542"/>
                <a:gd name="connsiteX33" fmla="*/ 43424 w 315306"/>
                <a:gd name="connsiteY33" fmla="*/ 295520 h 451542"/>
                <a:gd name="connsiteX34" fmla="*/ 398 w 315306"/>
                <a:gd name="connsiteY34" fmla="*/ 351533 h 451542"/>
                <a:gd name="connsiteX35" fmla="*/ 61447 w 315306"/>
                <a:gd name="connsiteY35" fmla="*/ 294549 h 451542"/>
                <a:gd name="connsiteX36" fmla="*/ 70459 w 315306"/>
                <a:gd name="connsiteY36" fmla="*/ 258503 h 451542"/>
                <a:gd name="connsiteX37" fmla="*/ 43424 w 315306"/>
                <a:gd name="connsiteY37" fmla="*/ 295520 h 451542"/>
                <a:gd name="connsiteX38" fmla="*/ 221445 w 315306"/>
                <a:gd name="connsiteY38" fmla="*/ 315487 h 451542"/>
                <a:gd name="connsiteX39" fmla="*/ 246447 w 315306"/>
                <a:gd name="connsiteY39" fmla="*/ 299496 h 451542"/>
                <a:gd name="connsiteX40" fmla="*/ 221445 w 315306"/>
                <a:gd name="connsiteY40" fmla="*/ 315487 h 451542"/>
                <a:gd name="connsiteX41" fmla="*/ 311472 w 315306"/>
                <a:gd name="connsiteY41" fmla="*/ 393498 h 451542"/>
                <a:gd name="connsiteX42" fmla="*/ 303432 w 315306"/>
                <a:gd name="connsiteY42" fmla="*/ 318491 h 451542"/>
                <a:gd name="connsiteX43" fmla="*/ 279401 w 315306"/>
                <a:gd name="connsiteY43" fmla="*/ 316459 h 451542"/>
                <a:gd name="connsiteX44" fmla="*/ 260406 w 315306"/>
                <a:gd name="connsiteY44" fmla="*/ 334482 h 451542"/>
                <a:gd name="connsiteX45" fmla="*/ 240440 w 315306"/>
                <a:gd name="connsiteY45" fmla="*/ 349501 h 451542"/>
                <a:gd name="connsiteX46" fmla="*/ 210490 w 315306"/>
                <a:gd name="connsiteY46" fmla="*/ 342521 h 451542"/>
                <a:gd name="connsiteX47" fmla="*/ 171440 w 315306"/>
                <a:gd name="connsiteY47" fmla="*/ 365492 h 451542"/>
                <a:gd name="connsiteX48" fmla="*/ 158453 w 315306"/>
                <a:gd name="connsiteY48" fmla="*/ 400478 h 451542"/>
                <a:gd name="connsiteX49" fmla="*/ 188491 w 315306"/>
                <a:gd name="connsiteY49" fmla="*/ 384487 h 451542"/>
                <a:gd name="connsiteX50" fmla="*/ 213493 w 315306"/>
                <a:gd name="connsiteY50" fmla="*/ 375475 h 451542"/>
                <a:gd name="connsiteX51" fmla="*/ 241500 w 315306"/>
                <a:gd name="connsiteY51" fmla="*/ 433520 h 451542"/>
                <a:gd name="connsiteX52" fmla="*/ 276485 w 315306"/>
                <a:gd name="connsiteY52" fmla="*/ 451543 h 451542"/>
                <a:gd name="connsiteX53" fmla="*/ 275514 w 315306"/>
                <a:gd name="connsiteY53" fmla="*/ 408517 h 451542"/>
                <a:gd name="connsiteX54" fmla="*/ 311472 w 315306"/>
                <a:gd name="connsiteY54" fmla="*/ 393498 h 45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5306" h="451542">
                  <a:moveTo>
                    <a:pt x="169408" y="170508"/>
                  </a:moveTo>
                  <a:cubicBezTo>
                    <a:pt x="188403" y="167504"/>
                    <a:pt x="214465" y="191535"/>
                    <a:pt x="210401" y="200458"/>
                  </a:cubicBezTo>
                  <a:cubicBezTo>
                    <a:pt x="206426" y="209470"/>
                    <a:pt x="211373" y="238448"/>
                    <a:pt x="220385" y="230408"/>
                  </a:cubicBezTo>
                  <a:cubicBezTo>
                    <a:pt x="229396" y="222457"/>
                    <a:pt x="243355" y="232440"/>
                    <a:pt x="234343" y="245427"/>
                  </a:cubicBezTo>
                  <a:cubicBezTo>
                    <a:pt x="225333" y="258414"/>
                    <a:pt x="248303" y="271402"/>
                    <a:pt x="251306" y="287481"/>
                  </a:cubicBezTo>
                  <a:cubicBezTo>
                    <a:pt x="254310" y="303472"/>
                    <a:pt x="264293" y="290484"/>
                    <a:pt x="262350" y="278469"/>
                  </a:cubicBezTo>
                  <a:cubicBezTo>
                    <a:pt x="260406" y="266454"/>
                    <a:pt x="264382" y="267426"/>
                    <a:pt x="277369" y="258503"/>
                  </a:cubicBezTo>
                  <a:cubicBezTo>
                    <a:pt x="290357" y="249491"/>
                    <a:pt x="276308" y="234472"/>
                    <a:pt x="268358" y="217509"/>
                  </a:cubicBezTo>
                  <a:cubicBezTo>
                    <a:pt x="260406" y="200546"/>
                    <a:pt x="230368" y="206466"/>
                    <a:pt x="230368" y="190475"/>
                  </a:cubicBezTo>
                  <a:cubicBezTo>
                    <a:pt x="230368" y="174484"/>
                    <a:pt x="208369" y="169448"/>
                    <a:pt x="207398" y="160436"/>
                  </a:cubicBezTo>
                  <a:cubicBezTo>
                    <a:pt x="206426" y="151425"/>
                    <a:pt x="177359" y="142414"/>
                    <a:pt x="160396" y="152397"/>
                  </a:cubicBezTo>
                  <a:cubicBezTo>
                    <a:pt x="143346" y="162469"/>
                    <a:pt x="155361" y="134374"/>
                    <a:pt x="143346" y="121387"/>
                  </a:cubicBezTo>
                  <a:cubicBezTo>
                    <a:pt x="131330" y="108400"/>
                    <a:pt x="152357" y="89405"/>
                    <a:pt x="166404" y="73326"/>
                  </a:cubicBezTo>
                  <a:cubicBezTo>
                    <a:pt x="180363" y="57335"/>
                    <a:pt x="162429" y="30300"/>
                    <a:pt x="164372" y="18285"/>
                  </a:cubicBezTo>
                  <a:cubicBezTo>
                    <a:pt x="166404" y="6270"/>
                    <a:pt x="165344" y="2294"/>
                    <a:pt x="158364" y="6270"/>
                  </a:cubicBezTo>
                  <a:cubicBezTo>
                    <a:pt x="151386" y="10245"/>
                    <a:pt x="122319" y="-5746"/>
                    <a:pt x="109332" y="2294"/>
                  </a:cubicBezTo>
                  <a:cubicBezTo>
                    <a:pt x="96344" y="10334"/>
                    <a:pt x="108359" y="76329"/>
                    <a:pt x="102352" y="81277"/>
                  </a:cubicBezTo>
                  <a:cubicBezTo>
                    <a:pt x="96344" y="86224"/>
                    <a:pt x="88569" y="70587"/>
                    <a:pt x="86361" y="77301"/>
                  </a:cubicBezTo>
                  <a:cubicBezTo>
                    <a:pt x="83357" y="86224"/>
                    <a:pt x="87421" y="123330"/>
                    <a:pt x="95372" y="123330"/>
                  </a:cubicBezTo>
                  <a:cubicBezTo>
                    <a:pt x="103412" y="123330"/>
                    <a:pt x="109420" y="133314"/>
                    <a:pt x="104384" y="149305"/>
                  </a:cubicBezTo>
                  <a:cubicBezTo>
                    <a:pt x="99349" y="165296"/>
                    <a:pt x="119403" y="167328"/>
                    <a:pt x="138398" y="160348"/>
                  </a:cubicBezTo>
                  <a:cubicBezTo>
                    <a:pt x="157393" y="153457"/>
                    <a:pt x="150413" y="173424"/>
                    <a:pt x="169408" y="170508"/>
                  </a:cubicBezTo>
                  <a:close/>
                  <a:moveTo>
                    <a:pt x="105444" y="179431"/>
                  </a:moveTo>
                  <a:cubicBezTo>
                    <a:pt x="108448" y="193479"/>
                    <a:pt x="115427" y="222457"/>
                    <a:pt x="137426" y="215477"/>
                  </a:cubicBezTo>
                  <a:cubicBezTo>
                    <a:pt x="159424" y="208498"/>
                    <a:pt x="103235" y="169360"/>
                    <a:pt x="105444" y="179431"/>
                  </a:cubicBezTo>
                  <a:close/>
                  <a:moveTo>
                    <a:pt x="161368" y="276526"/>
                  </a:moveTo>
                  <a:cubicBezTo>
                    <a:pt x="166404" y="275465"/>
                    <a:pt x="178419" y="276526"/>
                    <a:pt x="179391" y="266454"/>
                  </a:cubicBezTo>
                  <a:cubicBezTo>
                    <a:pt x="180363" y="256471"/>
                    <a:pt x="191406" y="284477"/>
                    <a:pt x="182395" y="293488"/>
                  </a:cubicBezTo>
                  <a:cubicBezTo>
                    <a:pt x="173384" y="302500"/>
                    <a:pt x="173384" y="327502"/>
                    <a:pt x="187431" y="330506"/>
                  </a:cubicBezTo>
                  <a:cubicBezTo>
                    <a:pt x="201390" y="333510"/>
                    <a:pt x="227453" y="285449"/>
                    <a:pt x="223477" y="276526"/>
                  </a:cubicBezTo>
                  <a:cubicBezTo>
                    <a:pt x="219501" y="267514"/>
                    <a:pt x="207486" y="282533"/>
                    <a:pt x="210490" y="270518"/>
                  </a:cubicBezTo>
                  <a:cubicBezTo>
                    <a:pt x="213493" y="258503"/>
                    <a:pt x="174444" y="227493"/>
                    <a:pt x="159424" y="230496"/>
                  </a:cubicBezTo>
                  <a:cubicBezTo>
                    <a:pt x="144406" y="233500"/>
                    <a:pt x="149618" y="278823"/>
                    <a:pt x="161368" y="276526"/>
                  </a:cubicBezTo>
                  <a:close/>
                  <a:moveTo>
                    <a:pt x="43424" y="295520"/>
                  </a:moveTo>
                  <a:cubicBezTo>
                    <a:pt x="29465" y="313543"/>
                    <a:pt x="-4019" y="343405"/>
                    <a:pt x="398" y="351533"/>
                  </a:cubicBezTo>
                  <a:cubicBezTo>
                    <a:pt x="6406" y="362488"/>
                    <a:pt x="43424" y="307536"/>
                    <a:pt x="61447" y="294549"/>
                  </a:cubicBezTo>
                  <a:cubicBezTo>
                    <a:pt x="79470" y="281561"/>
                    <a:pt x="76466" y="270518"/>
                    <a:pt x="70459" y="258503"/>
                  </a:cubicBezTo>
                  <a:cubicBezTo>
                    <a:pt x="64362" y="246487"/>
                    <a:pt x="57383" y="277497"/>
                    <a:pt x="43424" y="295520"/>
                  </a:cubicBezTo>
                  <a:close/>
                  <a:moveTo>
                    <a:pt x="221445" y="315487"/>
                  </a:moveTo>
                  <a:cubicBezTo>
                    <a:pt x="225420" y="325470"/>
                    <a:pt x="254487" y="309479"/>
                    <a:pt x="246447" y="299496"/>
                  </a:cubicBezTo>
                  <a:cubicBezTo>
                    <a:pt x="238496" y="289513"/>
                    <a:pt x="218441" y="307977"/>
                    <a:pt x="221445" y="315487"/>
                  </a:cubicBezTo>
                  <a:close/>
                  <a:moveTo>
                    <a:pt x="311472" y="393498"/>
                  </a:moveTo>
                  <a:cubicBezTo>
                    <a:pt x="323487" y="379451"/>
                    <a:pt x="303432" y="342521"/>
                    <a:pt x="303432" y="318491"/>
                  </a:cubicBezTo>
                  <a:cubicBezTo>
                    <a:pt x="303432" y="294460"/>
                    <a:pt x="270390" y="301440"/>
                    <a:pt x="279401" y="316459"/>
                  </a:cubicBezTo>
                  <a:cubicBezTo>
                    <a:pt x="288412" y="331478"/>
                    <a:pt x="262438" y="319462"/>
                    <a:pt x="260406" y="334482"/>
                  </a:cubicBezTo>
                  <a:cubicBezTo>
                    <a:pt x="258463" y="349501"/>
                    <a:pt x="239380" y="337486"/>
                    <a:pt x="240440" y="349501"/>
                  </a:cubicBezTo>
                  <a:cubicBezTo>
                    <a:pt x="241500" y="361516"/>
                    <a:pt x="220473" y="349501"/>
                    <a:pt x="210490" y="342521"/>
                  </a:cubicBezTo>
                  <a:cubicBezTo>
                    <a:pt x="200506" y="335542"/>
                    <a:pt x="186459" y="361516"/>
                    <a:pt x="171440" y="365492"/>
                  </a:cubicBezTo>
                  <a:cubicBezTo>
                    <a:pt x="156421" y="369467"/>
                    <a:pt x="148469" y="401361"/>
                    <a:pt x="158453" y="400478"/>
                  </a:cubicBezTo>
                  <a:cubicBezTo>
                    <a:pt x="170468" y="399506"/>
                    <a:pt x="176476" y="383427"/>
                    <a:pt x="188491" y="384487"/>
                  </a:cubicBezTo>
                  <a:cubicBezTo>
                    <a:pt x="200506" y="385458"/>
                    <a:pt x="196531" y="372471"/>
                    <a:pt x="213493" y="375475"/>
                  </a:cubicBezTo>
                  <a:cubicBezTo>
                    <a:pt x="230545" y="378479"/>
                    <a:pt x="218530" y="429544"/>
                    <a:pt x="241500" y="433520"/>
                  </a:cubicBezTo>
                  <a:cubicBezTo>
                    <a:pt x="264470" y="437495"/>
                    <a:pt x="265530" y="451543"/>
                    <a:pt x="276485" y="451543"/>
                  </a:cubicBezTo>
                  <a:cubicBezTo>
                    <a:pt x="287529" y="451543"/>
                    <a:pt x="274542" y="419561"/>
                    <a:pt x="275514" y="408517"/>
                  </a:cubicBezTo>
                  <a:cubicBezTo>
                    <a:pt x="276397" y="397474"/>
                    <a:pt x="299456" y="407545"/>
                    <a:pt x="311472" y="39349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215">
              <a:extLst>
                <a:ext uri="{FF2B5EF4-FFF2-40B4-BE49-F238E27FC236}">
                  <a16:creationId xmlns:a16="http://schemas.microsoft.com/office/drawing/2014/main" id="{D34F5641-DC51-44DA-A262-20B3506F25E3}"/>
                </a:ext>
              </a:extLst>
            </p:cNvPr>
            <p:cNvSpPr/>
            <p:nvPr/>
          </p:nvSpPr>
          <p:spPr>
            <a:xfrm>
              <a:off x="10455788" y="4407893"/>
              <a:ext cx="419400" cy="272501"/>
            </a:xfrm>
            <a:custGeom>
              <a:avLst/>
              <a:gdLst>
                <a:gd name="connsiteX0" fmla="*/ 308246 w 419400"/>
                <a:gd name="connsiteY0" fmla="*/ 251438 h 272501"/>
                <a:gd name="connsiteX1" fmla="*/ 284215 w 419400"/>
                <a:gd name="connsiteY1" fmla="*/ 228468 h 272501"/>
                <a:gd name="connsiteX2" fmla="*/ 250202 w 419400"/>
                <a:gd name="connsiteY2" fmla="*/ 212477 h 272501"/>
                <a:gd name="connsiteX3" fmla="*/ 226170 w 419400"/>
                <a:gd name="connsiteY3" fmla="*/ 167419 h 272501"/>
                <a:gd name="connsiteX4" fmla="*/ 218131 w 419400"/>
                <a:gd name="connsiteY4" fmla="*/ 139413 h 272501"/>
                <a:gd name="connsiteX5" fmla="*/ 225110 w 419400"/>
                <a:gd name="connsiteY5" fmla="*/ 117414 h 272501"/>
                <a:gd name="connsiteX6" fmla="*/ 158054 w 419400"/>
                <a:gd name="connsiteY6" fmla="*/ 80397 h 272501"/>
                <a:gd name="connsiteX7" fmla="*/ 25003 w 419400"/>
                <a:gd name="connsiteY7" fmla="*/ 7333 h 272501"/>
                <a:gd name="connsiteX8" fmla="*/ 0 w 419400"/>
                <a:gd name="connsiteY8" fmla="*/ 0 h 272501"/>
                <a:gd name="connsiteX9" fmla="*/ 0 w 419400"/>
                <a:gd name="connsiteY9" fmla="*/ 213448 h 272501"/>
                <a:gd name="connsiteX10" fmla="*/ 36047 w 419400"/>
                <a:gd name="connsiteY10" fmla="*/ 225375 h 272501"/>
                <a:gd name="connsiteX11" fmla="*/ 77039 w 419400"/>
                <a:gd name="connsiteY11" fmla="*/ 202405 h 272501"/>
                <a:gd name="connsiteX12" fmla="*/ 97094 w 419400"/>
                <a:gd name="connsiteY12" fmla="*/ 177403 h 272501"/>
                <a:gd name="connsiteX13" fmla="*/ 168126 w 419400"/>
                <a:gd name="connsiteY13" fmla="*/ 193394 h 272501"/>
                <a:gd name="connsiteX14" fmla="*/ 242162 w 419400"/>
                <a:gd name="connsiteY14" fmla="*/ 259478 h 272501"/>
                <a:gd name="connsiteX15" fmla="*/ 313194 w 419400"/>
                <a:gd name="connsiteY15" fmla="*/ 272465 h 272501"/>
                <a:gd name="connsiteX16" fmla="*/ 308246 w 419400"/>
                <a:gd name="connsiteY16" fmla="*/ 251438 h 272501"/>
                <a:gd name="connsiteX17" fmla="*/ 365230 w 419400"/>
                <a:gd name="connsiteY17" fmla="*/ 73417 h 272501"/>
                <a:gd name="connsiteX18" fmla="*/ 324237 w 419400"/>
                <a:gd name="connsiteY18" fmla="*/ 97448 h 272501"/>
                <a:gd name="connsiteX19" fmla="*/ 252233 w 419400"/>
                <a:gd name="connsiteY19" fmla="*/ 100452 h 272501"/>
                <a:gd name="connsiteX20" fmla="*/ 307274 w 419400"/>
                <a:gd name="connsiteY20" fmla="*/ 125454 h 272501"/>
                <a:gd name="connsiteX21" fmla="*/ 377333 w 419400"/>
                <a:gd name="connsiteY21" fmla="*/ 90468 h 272501"/>
                <a:gd name="connsiteX22" fmla="*/ 387317 w 419400"/>
                <a:gd name="connsiteY22" fmla="*/ 60430 h 272501"/>
                <a:gd name="connsiteX23" fmla="*/ 365230 w 419400"/>
                <a:gd name="connsiteY23" fmla="*/ 73417 h 272501"/>
                <a:gd name="connsiteX24" fmla="*/ 399244 w 419400"/>
                <a:gd name="connsiteY24" fmla="*/ 35428 h 272501"/>
                <a:gd name="connsiteX25" fmla="*/ 389173 w 419400"/>
                <a:gd name="connsiteY25" fmla="*/ 37371 h 272501"/>
                <a:gd name="connsiteX26" fmla="*/ 410199 w 419400"/>
                <a:gd name="connsiteY26" fmla="*/ 69442 h 272501"/>
                <a:gd name="connsiteX27" fmla="*/ 399244 w 419400"/>
                <a:gd name="connsiteY27" fmla="*/ 35428 h 27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9400" h="272501">
                  <a:moveTo>
                    <a:pt x="308246" y="251438"/>
                  </a:moveTo>
                  <a:cubicBezTo>
                    <a:pt x="301266" y="248434"/>
                    <a:pt x="283244" y="236419"/>
                    <a:pt x="284215" y="228468"/>
                  </a:cubicBezTo>
                  <a:cubicBezTo>
                    <a:pt x="285187" y="220516"/>
                    <a:pt x="264249" y="221488"/>
                    <a:pt x="250202" y="212477"/>
                  </a:cubicBezTo>
                  <a:cubicBezTo>
                    <a:pt x="236242" y="203465"/>
                    <a:pt x="241190" y="174487"/>
                    <a:pt x="226170" y="167419"/>
                  </a:cubicBezTo>
                  <a:cubicBezTo>
                    <a:pt x="211152" y="160440"/>
                    <a:pt x="200108" y="138441"/>
                    <a:pt x="218131" y="139413"/>
                  </a:cubicBezTo>
                  <a:cubicBezTo>
                    <a:pt x="236154" y="140473"/>
                    <a:pt x="239158" y="130401"/>
                    <a:pt x="225110" y="117414"/>
                  </a:cubicBezTo>
                  <a:cubicBezTo>
                    <a:pt x="211152" y="104427"/>
                    <a:pt x="160086" y="99391"/>
                    <a:pt x="158054" y="80397"/>
                  </a:cubicBezTo>
                  <a:cubicBezTo>
                    <a:pt x="156023" y="61402"/>
                    <a:pt x="65024" y="16344"/>
                    <a:pt x="25003" y="7333"/>
                  </a:cubicBezTo>
                  <a:cubicBezTo>
                    <a:pt x="17846" y="5743"/>
                    <a:pt x="9365" y="3092"/>
                    <a:pt x="0" y="0"/>
                  </a:cubicBezTo>
                  <a:lnTo>
                    <a:pt x="0" y="213448"/>
                  </a:lnTo>
                  <a:cubicBezTo>
                    <a:pt x="9277" y="219721"/>
                    <a:pt x="20850" y="224669"/>
                    <a:pt x="36047" y="225375"/>
                  </a:cubicBezTo>
                  <a:cubicBezTo>
                    <a:pt x="80044" y="227407"/>
                    <a:pt x="69089" y="202405"/>
                    <a:pt x="77039" y="202405"/>
                  </a:cubicBezTo>
                  <a:cubicBezTo>
                    <a:pt x="85079" y="202405"/>
                    <a:pt x="88083" y="188446"/>
                    <a:pt x="97094" y="177403"/>
                  </a:cubicBezTo>
                  <a:cubicBezTo>
                    <a:pt x="106106" y="166448"/>
                    <a:pt x="145156" y="175370"/>
                    <a:pt x="168126" y="193394"/>
                  </a:cubicBezTo>
                  <a:cubicBezTo>
                    <a:pt x="191096" y="211417"/>
                    <a:pt x="218131" y="264425"/>
                    <a:pt x="242162" y="259478"/>
                  </a:cubicBezTo>
                  <a:cubicBezTo>
                    <a:pt x="266192" y="254442"/>
                    <a:pt x="291194" y="273437"/>
                    <a:pt x="313194" y="272465"/>
                  </a:cubicBezTo>
                  <a:cubicBezTo>
                    <a:pt x="335281" y="271493"/>
                    <a:pt x="315226" y="254442"/>
                    <a:pt x="308246" y="251438"/>
                  </a:cubicBezTo>
                  <a:close/>
                  <a:moveTo>
                    <a:pt x="365230" y="73417"/>
                  </a:moveTo>
                  <a:cubicBezTo>
                    <a:pt x="365230" y="82429"/>
                    <a:pt x="349239" y="87465"/>
                    <a:pt x="324237" y="97448"/>
                  </a:cubicBezTo>
                  <a:cubicBezTo>
                    <a:pt x="299234" y="107431"/>
                    <a:pt x="253823" y="85963"/>
                    <a:pt x="252233" y="100452"/>
                  </a:cubicBezTo>
                  <a:cubicBezTo>
                    <a:pt x="251262" y="109463"/>
                    <a:pt x="280239" y="125454"/>
                    <a:pt x="307274" y="125454"/>
                  </a:cubicBezTo>
                  <a:cubicBezTo>
                    <a:pt x="334308" y="125454"/>
                    <a:pt x="377333" y="98420"/>
                    <a:pt x="377333" y="90468"/>
                  </a:cubicBezTo>
                  <a:cubicBezTo>
                    <a:pt x="377333" y="82517"/>
                    <a:pt x="394296" y="68470"/>
                    <a:pt x="387317" y="60430"/>
                  </a:cubicBezTo>
                  <a:cubicBezTo>
                    <a:pt x="380249" y="52390"/>
                    <a:pt x="365230" y="64406"/>
                    <a:pt x="365230" y="73417"/>
                  </a:cubicBezTo>
                  <a:close/>
                  <a:moveTo>
                    <a:pt x="399244" y="35428"/>
                  </a:moveTo>
                  <a:cubicBezTo>
                    <a:pt x="383253" y="25356"/>
                    <a:pt x="369206" y="18376"/>
                    <a:pt x="389173" y="37371"/>
                  </a:cubicBezTo>
                  <a:cubicBezTo>
                    <a:pt x="409228" y="56366"/>
                    <a:pt x="398448" y="72534"/>
                    <a:pt x="410199" y="69442"/>
                  </a:cubicBezTo>
                  <a:cubicBezTo>
                    <a:pt x="429282" y="64406"/>
                    <a:pt x="415235" y="45411"/>
                    <a:pt x="399244" y="3542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216">
              <a:extLst>
                <a:ext uri="{FF2B5EF4-FFF2-40B4-BE49-F238E27FC236}">
                  <a16:creationId xmlns:a16="http://schemas.microsoft.com/office/drawing/2014/main" id="{F0A5743B-0C9E-4A7B-835B-7CAB0635089E}"/>
                </a:ext>
              </a:extLst>
            </p:cNvPr>
            <p:cNvSpPr/>
            <p:nvPr/>
          </p:nvSpPr>
          <p:spPr>
            <a:xfrm>
              <a:off x="8413723" y="3982136"/>
              <a:ext cx="70686" cy="129765"/>
            </a:xfrm>
            <a:custGeom>
              <a:avLst/>
              <a:gdLst>
                <a:gd name="connsiteX0" fmla="*/ 15631 w 70686"/>
                <a:gd name="connsiteY0" fmla="*/ 9 h 129765"/>
                <a:gd name="connsiteX1" fmla="*/ 3616 w 70686"/>
                <a:gd name="connsiteY1" fmla="*/ 31991 h 129765"/>
                <a:gd name="connsiteX2" fmla="*/ 1584 w 70686"/>
                <a:gd name="connsiteY2" fmla="*/ 76960 h 129765"/>
                <a:gd name="connsiteX3" fmla="*/ 18635 w 70686"/>
                <a:gd name="connsiteY3" fmla="*/ 126965 h 129765"/>
                <a:gd name="connsiteX4" fmla="*/ 70672 w 70686"/>
                <a:gd name="connsiteY4" fmla="*/ 78992 h 129765"/>
                <a:gd name="connsiteX5" fmla="*/ 15631 w 70686"/>
                <a:gd name="connsiteY5" fmla="*/ 9 h 12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686" h="129765">
                  <a:moveTo>
                    <a:pt x="15631" y="9"/>
                  </a:moveTo>
                  <a:cubicBezTo>
                    <a:pt x="6620" y="1069"/>
                    <a:pt x="8652" y="19004"/>
                    <a:pt x="3616" y="31991"/>
                  </a:cubicBezTo>
                  <a:cubicBezTo>
                    <a:pt x="-1332" y="44978"/>
                    <a:pt x="-360" y="57965"/>
                    <a:pt x="1584" y="76960"/>
                  </a:cubicBezTo>
                  <a:cubicBezTo>
                    <a:pt x="3616" y="95955"/>
                    <a:pt x="1584" y="116010"/>
                    <a:pt x="18635" y="126965"/>
                  </a:cubicBezTo>
                  <a:cubicBezTo>
                    <a:pt x="38160" y="139599"/>
                    <a:pt x="69611" y="106998"/>
                    <a:pt x="70672" y="78992"/>
                  </a:cubicBezTo>
                  <a:cubicBezTo>
                    <a:pt x="71644" y="50986"/>
                    <a:pt x="23229" y="-786"/>
                    <a:pt x="15631" y="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217">
              <a:extLst>
                <a:ext uri="{FF2B5EF4-FFF2-40B4-BE49-F238E27FC236}">
                  <a16:creationId xmlns:a16="http://schemas.microsoft.com/office/drawing/2014/main" id="{49B47657-6A0B-4A78-B1D1-353DCE7BF368}"/>
                </a:ext>
              </a:extLst>
            </p:cNvPr>
            <p:cNvSpPr/>
            <p:nvPr/>
          </p:nvSpPr>
          <p:spPr>
            <a:xfrm>
              <a:off x="7158697" y="4714438"/>
              <a:ext cx="244717" cy="480319"/>
            </a:xfrm>
            <a:custGeom>
              <a:avLst/>
              <a:gdLst>
                <a:gd name="connsiteX0" fmla="*/ 207391 w 244717"/>
                <a:gd name="connsiteY0" fmla="*/ 5942 h 480319"/>
                <a:gd name="connsiteX1" fmla="*/ 195376 w 244717"/>
                <a:gd name="connsiteY1" fmla="*/ 15925 h 480319"/>
                <a:gd name="connsiteX2" fmla="*/ 190340 w 244717"/>
                <a:gd name="connsiteY2" fmla="*/ 39956 h 480319"/>
                <a:gd name="connsiteX3" fmla="*/ 170373 w 244717"/>
                <a:gd name="connsiteY3" fmla="*/ 54887 h 480319"/>
                <a:gd name="connsiteX4" fmla="*/ 153322 w 244717"/>
                <a:gd name="connsiteY4" fmla="*/ 69906 h 480319"/>
                <a:gd name="connsiteX5" fmla="*/ 152351 w 244717"/>
                <a:gd name="connsiteY5" fmla="*/ 87929 h 480319"/>
                <a:gd name="connsiteX6" fmla="*/ 127348 w 244717"/>
                <a:gd name="connsiteY6" fmla="*/ 108956 h 480319"/>
                <a:gd name="connsiteX7" fmla="*/ 80347 w 244717"/>
                <a:gd name="connsiteY7" fmla="*/ 132898 h 480319"/>
                <a:gd name="connsiteX8" fmla="*/ 37322 w 244717"/>
                <a:gd name="connsiteY8" fmla="*/ 140938 h 480319"/>
                <a:gd name="connsiteX9" fmla="*/ 23274 w 244717"/>
                <a:gd name="connsiteY9" fmla="*/ 185995 h 480319"/>
                <a:gd name="connsiteX10" fmla="*/ 27250 w 244717"/>
                <a:gd name="connsiteY10" fmla="*/ 246955 h 480319"/>
                <a:gd name="connsiteX11" fmla="*/ 19210 w 244717"/>
                <a:gd name="connsiteY11" fmla="*/ 315955 h 480319"/>
                <a:gd name="connsiteX12" fmla="*/ 6223 w 244717"/>
                <a:gd name="connsiteY12" fmla="*/ 396969 h 480319"/>
                <a:gd name="connsiteX13" fmla="*/ 28222 w 244717"/>
                <a:gd name="connsiteY13" fmla="*/ 461022 h 480319"/>
                <a:gd name="connsiteX14" fmla="*/ 88210 w 244717"/>
                <a:gd name="connsiteY14" fmla="*/ 476041 h 480319"/>
                <a:gd name="connsiteX15" fmla="*/ 123195 w 244717"/>
                <a:gd name="connsiteY15" fmla="*/ 463053 h 480319"/>
                <a:gd name="connsiteX16" fmla="*/ 172229 w 244717"/>
                <a:gd name="connsiteY16" fmla="*/ 320991 h 480319"/>
                <a:gd name="connsiteX17" fmla="*/ 209246 w 244717"/>
                <a:gd name="connsiteY17" fmla="*/ 188910 h 480319"/>
                <a:gd name="connsiteX18" fmla="*/ 215254 w 244717"/>
                <a:gd name="connsiteY18" fmla="*/ 150921 h 480319"/>
                <a:gd name="connsiteX19" fmla="*/ 224265 w 244717"/>
                <a:gd name="connsiteY19" fmla="*/ 129894 h 480319"/>
                <a:gd name="connsiteX20" fmla="*/ 244321 w 244717"/>
                <a:gd name="connsiteY20" fmla="*/ 125918 h 480319"/>
                <a:gd name="connsiteX21" fmla="*/ 231333 w 244717"/>
                <a:gd name="connsiteY21" fmla="*/ 61866 h 480319"/>
                <a:gd name="connsiteX22" fmla="*/ 207391 w 244717"/>
                <a:gd name="connsiteY22" fmla="*/ 5942 h 48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4717" h="480319">
                  <a:moveTo>
                    <a:pt x="207391" y="5942"/>
                  </a:moveTo>
                  <a:cubicBezTo>
                    <a:pt x="202974" y="-10491"/>
                    <a:pt x="199351" y="11950"/>
                    <a:pt x="195376" y="15925"/>
                  </a:cubicBezTo>
                  <a:cubicBezTo>
                    <a:pt x="191400" y="19901"/>
                    <a:pt x="189368" y="31916"/>
                    <a:pt x="190340" y="39956"/>
                  </a:cubicBezTo>
                  <a:cubicBezTo>
                    <a:pt x="191400" y="47996"/>
                    <a:pt x="178324" y="55947"/>
                    <a:pt x="170373" y="54887"/>
                  </a:cubicBezTo>
                  <a:cubicBezTo>
                    <a:pt x="162333" y="53915"/>
                    <a:pt x="149347" y="58862"/>
                    <a:pt x="153322" y="69906"/>
                  </a:cubicBezTo>
                  <a:cubicBezTo>
                    <a:pt x="157298" y="80949"/>
                    <a:pt x="147315" y="78917"/>
                    <a:pt x="152351" y="87929"/>
                  </a:cubicBezTo>
                  <a:cubicBezTo>
                    <a:pt x="157298" y="96940"/>
                    <a:pt x="141395" y="107984"/>
                    <a:pt x="127348" y="108956"/>
                  </a:cubicBezTo>
                  <a:cubicBezTo>
                    <a:pt x="113389" y="109927"/>
                    <a:pt x="95366" y="135018"/>
                    <a:pt x="80347" y="132898"/>
                  </a:cubicBezTo>
                  <a:cubicBezTo>
                    <a:pt x="65328" y="130954"/>
                    <a:pt x="50309" y="142969"/>
                    <a:pt x="37322" y="140938"/>
                  </a:cubicBezTo>
                  <a:cubicBezTo>
                    <a:pt x="24246" y="138906"/>
                    <a:pt x="33346" y="167972"/>
                    <a:pt x="23274" y="185995"/>
                  </a:cubicBezTo>
                  <a:cubicBezTo>
                    <a:pt x="13291" y="204018"/>
                    <a:pt x="18238" y="224956"/>
                    <a:pt x="27250" y="246955"/>
                  </a:cubicBezTo>
                  <a:cubicBezTo>
                    <a:pt x="36261" y="268954"/>
                    <a:pt x="43241" y="286976"/>
                    <a:pt x="19210" y="315955"/>
                  </a:cubicBezTo>
                  <a:cubicBezTo>
                    <a:pt x="-4732" y="345021"/>
                    <a:pt x="-2789" y="377003"/>
                    <a:pt x="6223" y="396969"/>
                  </a:cubicBezTo>
                  <a:cubicBezTo>
                    <a:pt x="15235" y="417025"/>
                    <a:pt x="15235" y="446975"/>
                    <a:pt x="28222" y="461022"/>
                  </a:cubicBezTo>
                  <a:cubicBezTo>
                    <a:pt x="41209" y="475069"/>
                    <a:pt x="77255" y="486996"/>
                    <a:pt x="88210" y="476041"/>
                  </a:cubicBezTo>
                  <a:cubicBezTo>
                    <a:pt x="99254" y="464997"/>
                    <a:pt x="110827" y="477543"/>
                    <a:pt x="123195" y="463053"/>
                  </a:cubicBezTo>
                  <a:cubicBezTo>
                    <a:pt x="135211" y="449095"/>
                    <a:pt x="155266" y="372055"/>
                    <a:pt x="172229" y="320991"/>
                  </a:cubicBezTo>
                  <a:cubicBezTo>
                    <a:pt x="189280" y="270014"/>
                    <a:pt x="211279" y="202958"/>
                    <a:pt x="209246" y="188910"/>
                  </a:cubicBezTo>
                  <a:cubicBezTo>
                    <a:pt x="207214" y="174951"/>
                    <a:pt x="221262" y="165940"/>
                    <a:pt x="215254" y="150921"/>
                  </a:cubicBezTo>
                  <a:cubicBezTo>
                    <a:pt x="209246" y="135902"/>
                    <a:pt x="217286" y="117879"/>
                    <a:pt x="224265" y="129894"/>
                  </a:cubicBezTo>
                  <a:cubicBezTo>
                    <a:pt x="231245" y="141909"/>
                    <a:pt x="241316" y="141909"/>
                    <a:pt x="244321" y="125918"/>
                  </a:cubicBezTo>
                  <a:cubicBezTo>
                    <a:pt x="247325" y="109927"/>
                    <a:pt x="232305" y="84837"/>
                    <a:pt x="231333" y="61866"/>
                  </a:cubicBezTo>
                  <a:cubicBezTo>
                    <a:pt x="230361" y="38896"/>
                    <a:pt x="210395" y="16986"/>
                    <a:pt x="207391" y="594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218">
              <a:extLst>
                <a:ext uri="{FF2B5EF4-FFF2-40B4-BE49-F238E27FC236}">
                  <a16:creationId xmlns:a16="http://schemas.microsoft.com/office/drawing/2014/main" id="{A9737D7A-92AE-4975-AB43-528DE328F5A9}"/>
                </a:ext>
              </a:extLst>
            </p:cNvPr>
            <p:cNvSpPr/>
            <p:nvPr/>
          </p:nvSpPr>
          <p:spPr>
            <a:xfrm>
              <a:off x="7145042" y="3651194"/>
              <a:ext cx="402182" cy="238160"/>
            </a:xfrm>
            <a:custGeom>
              <a:avLst/>
              <a:gdLst>
                <a:gd name="connsiteX0" fmla="*/ 285363 w 402182"/>
                <a:gd name="connsiteY0" fmla="*/ 9542 h 238160"/>
                <a:gd name="connsiteX1" fmla="*/ 218661 w 402182"/>
                <a:gd name="connsiteY1" fmla="*/ 13429 h 238160"/>
                <a:gd name="connsiteX2" fmla="*/ 166448 w 402182"/>
                <a:gd name="connsiteY2" fmla="*/ 58840 h 238160"/>
                <a:gd name="connsiteX3" fmla="*/ 143212 w 402182"/>
                <a:gd name="connsiteY3" fmla="*/ 67586 h 238160"/>
                <a:gd name="connsiteX4" fmla="*/ 95858 w 402182"/>
                <a:gd name="connsiteY4" fmla="*/ 59812 h 238160"/>
                <a:gd name="connsiteX5" fmla="*/ 54246 w 402182"/>
                <a:gd name="connsiteY5" fmla="*/ 56012 h 238160"/>
                <a:gd name="connsiteX6" fmla="*/ 29155 w 402182"/>
                <a:gd name="connsiteY6" fmla="*/ 52125 h 238160"/>
                <a:gd name="connsiteX7" fmla="*/ 14666 w 402182"/>
                <a:gd name="connsiteY7" fmla="*/ 64671 h 238160"/>
                <a:gd name="connsiteX8" fmla="*/ 15638 w 402182"/>
                <a:gd name="connsiteY8" fmla="*/ 83047 h 238160"/>
                <a:gd name="connsiteX9" fmla="*/ 0 w 402182"/>
                <a:gd name="connsiteY9" fmla="*/ 91528 h 238160"/>
                <a:gd name="connsiteX10" fmla="*/ 2916 w 402182"/>
                <a:gd name="connsiteY10" fmla="*/ 112378 h 238160"/>
                <a:gd name="connsiteX11" fmla="*/ 12899 w 402182"/>
                <a:gd name="connsiteY11" fmla="*/ 166359 h 238160"/>
                <a:gd name="connsiteX12" fmla="*/ 24384 w 402182"/>
                <a:gd name="connsiteY12" fmla="*/ 215922 h 238160"/>
                <a:gd name="connsiteX13" fmla="*/ 85874 w 402182"/>
                <a:gd name="connsiteY13" fmla="*/ 208854 h 238160"/>
                <a:gd name="connsiteX14" fmla="*/ 129430 w 402182"/>
                <a:gd name="connsiteY14" fmla="*/ 195337 h 238160"/>
                <a:gd name="connsiteX15" fmla="*/ 166448 w 402182"/>
                <a:gd name="connsiteY15" fmla="*/ 177314 h 238160"/>
                <a:gd name="connsiteX16" fmla="*/ 199931 w 402182"/>
                <a:gd name="connsiteY16" fmla="*/ 171837 h 238160"/>
                <a:gd name="connsiteX17" fmla="*/ 226436 w 402182"/>
                <a:gd name="connsiteY17" fmla="*/ 153814 h 238160"/>
                <a:gd name="connsiteX18" fmla="*/ 297997 w 402182"/>
                <a:gd name="connsiteY18" fmla="*/ 130313 h 238160"/>
                <a:gd name="connsiteX19" fmla="*/ 330510 w 402182"/>
                <a:gd name="connsiteY19" fmla="*/ 96299 h 238160"/>
                <a:gd name="connsiteX20" fmla="*/ 359487 w 402182"/>
                <a:gd name="connsiteY20" fmla="*/ 85432 h 238160"/>
                <a:gd name="connsiteX21" fmla="*/ 318052 w 402182"/>
                <a:gd name="connsiteY21" fmla="*/ 0 h 238160"/>
                <a:gd name="connsiteX22" fmla="*/ 285363 w 402182"/>
                <a:gd name="connsiteY22" fmla="*/ 9542 h 238160"/>
                <a:gd name="connsiteX23" fmla="*/ 367792 w 402182"/>
                <a:gd name="connsiteY23" fmla="*/ 233592 h 238160"/>
                <a:gd name="connsiteX24" fmla="*/ 402159 w 402182"/>
                <a:gd name="connsiteY24" fmla="*/ 227054 h 238160"/>
                <a:gd name="connsiteX25" fmla="*/ 367792 w 402182"/>
                <a:gd name="connsiteY25" fmla="*/ 233592 h 2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2182" h="238160">
                  <a:moveTo>
                    <a:pt x="285363" y="9542"/>
                  </a:moveTo>
                  <a:cubicBezTo>
                    <a:pt x="267959" y="13429"/>
                    <a:pt x="224492" y="10513"/>
                    <a:pt x="218661" y="13429"/>
                  </a:cubicBezTo>
                  <a:cubicBezTo>
                    <a:pt x="212830" y="16344"/>
                    <a:pt x="172278" y="45411"/>
                    <a:pt x="166448" y="58840"/>
                  </a:cubicBezTo>
                  <a:cubicBezTo>
                    <a:pt x="160616" y="72357"/>
                    <a:pt x="151958" y="74301"/>
                    <a:pt x="143212" y="67586"/>
                  </a:cubicBezTo>
                  <a:cubicBezTo>
                    <a:pt x="134554" y="60783"/>
                    <a:pt x="98773" y="62727"/>
                    <a:pt x="95858" y="59812"/>
                  </a:cubicBezTo>
                  <a:cubicBezTo>
                    <a:pt x="92942" y="56896"/>
                    <a:pt x="66879" y="54069"/>
                    <a:pt x="54246" y="56012"/>
                  </a:cubicBezTo>
                  <a:cubicBezTo>
                    <a:pt x="41700" y="57956"/>
                    <a:pt x="34898" y="50182"/>
                    <a:pt x="29155" y="52125"/>
                  </a:cubicBezTo>
                  <a:cubicBezTo>
                    <a:pt x="23324" y="54069"/>
                    <a:pt x="17493" y="60872"/>
                    <a:pt x="14666" y="64671"/>
                  </a:cubicBezTo>
                  <a:cubicBezTo>
                    <a:pt x="11750" y="68558"/>
                    <a:pt x="17581" y="79248"/>
                    <a:pt x="15638" y="83047"/>
                  </a:cubicBezTo>
                  <a:cubicBezTo>
                    <a:pt x="15108" y="84019"/>
                    <a:pt x="8923" y="87288"/>
                    <a:pt x="0" y="91528"/>
                  </a:cubicBezTo>
                  <a:cubicBezTo>
                    <a:pt x="3092" y="99038"/>
                    <a:pt x="4859" y="106812"/>
                    <a:pt x="2916" y="112378"/>
                  </a:cubicBezTo>
                  <a:cubicBezTo>
                    <a:pt x="-1060" y="123952"/>
                    <a:pt x="2386" y="150898"/>
                    <a:pt x="12899" y="166359"/>
                  </a:cubicBezTo>
                  <a:cubicBezTo>
                    <a:pt x="23412" y="181820"/>
                    <a:pt x="19437" y="210356"/>
                    <a:pt x="24384" y="215922"/>
                  </a:cubicBezTo>
                  <a:cubicBezTo>
                    <a:pt x="29420" y="221400"/>
                    <a:pt x="68381" y="220428"/>
                    <a:pt x="85874" y="208854"/>
                  </a:cubicBezTo>
                  <a:cubicBezTo>
                    <a:pt x="103367" y="197369"/>
                    <a:pt x="115382" y="195337"/>
                    <a:pt x="129430" y="195337"/>
                  </a:cubicBezTo>
                  <a:cubicBezTo>
                    <a:pt x="143388" y="195337"/>
                    <a:pt x="161942" y="183322"/>
                    <a:pt x="166448" y="177314"/>
                  </a:cubicBezTo>
                  <a:cubicBezTo>
                    <a:pt x="170953" y="171307"/>
                    <a:pt x="191450" y="170865"/>
                    <a:pt x="199931" y="171837"/>
                  </a:cubicBezTo>
                  <a:cubicBezTo>
                    <a:pt x="208413" y="172808"/>
                    <a:pt x="216982" y="163355"/>
                    <a:pt x="226436" y="153814"/>
                  </a:cubicBezTo>
                  <a:cubicBezTo>
                    <a:pt x="235889" y="144272"/>
                    <a:pt x="266015" y="140296"/>
                    <a:pt x="297997" y="130313"/>
                  </a:cubicBezTo>
                  <a:cubicBezTo>
                    <a:pt x="329979" y="120330"/>
                    <a:pt x="323000" y="105311"/>
                    <a:pt x="330510" y="96299"/>
                  </a:cubicBezTo>
                  <a:cubicBezTo>
                    <a:pt x="336782" y="88790"/>
                    <a:pt x="345617" y="90910"/>
                    <a:pt x="359487" y="85432"/>
                  </a:cubicBezTo>
                  <a:cubicBezTo>
                    <a:pt x="343938" y="53627"/>
                    <a:pt x="326710" y="17935"/>
                    <a:pt x="318052" y="0"/>
                  </a:cubicBezTo>
                  <a:cubicBezTo>
                    <a:pt x="302680" y="4771"/>
                    <a:pt x="290223" y="8481"/>
                    <a:pt x="285363" y="9542"/>
                  </a:cubicBezTo>
                  <a:close/>
                  <a:moveTo>
                    <a:pt x="367792" y="233592"/>
                  </a:moveTo>
                  <a:cubicBezTo>
                    <a:pt x="379012" y="245165"/>
                    <a:pt x="401011" y="231648"/>
                    <a:pt x="402159" y="227054"/>
                  </a:cubicBezTo>
                  <a:cubicBezTo>
                    <a:pt x="403396" y="222372"/>
                    <a:pt x="355158" y="220605"/>
                    <a:pt x="367792" y="23359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219">
              <a:extLst>
                <a:ext uri="{FF2B5EF4-FFF2-40B4-BE49-F238E27FC236}">
                  <a16:creationId xmlns:a16="http://schemas.microsoft.com/office/drawing/2014/main" id="{D3304AC0-5A40-43DA-8545-2E6070C92421}"/>
                </a:ext>
              </a:extLst>
            </p:cNvPr>
            <p:cNvSpPr/>
            <p:nvPr/>
          </p:nvSpPr>
          <p:spPr>
            <a:xfrm>
              <a:off x="8019721" y="6124681"/>
              <a:ext cx="68492" cy="43673"/>
            </a:xfrm>
            <a:custGeom>
              <a:avLst/>
              <a:gdLst>
                <a:gd name="connsiteX0" fmla="*/ 23023 w 68492"/>
                <a:gd name="connsiteY0" fmla="*/ 1843 h 43673"/>
                <a:gd name="connsiteX1" fmla="*/ 11273 w 68492"/>
                <a:gd name="connsiteY1" fmla="*/ 39921 h 43673"/>
                <a:gd name="connsiteX2" fmla="*/ 39102 w 68492"/>
                <a:gd name="connsiteY2" fmla="*/ 39921 h 43673"/>
                <a:gd name="connsiteX3" fmla="*/ 68345 w 68492"/>
                <a:gd name="connsiteY3" fmla="*/ 26757 h 43673"/>
                <a:gd name="connsiteX4" fmla="*/ 23023 w 68492"/>
                <a:gd name="connsiteY4" fmla="*/ 1843 h 4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92" h="43673">
                  <a:moveTo>
                    <a:pt x="23023" y="1843"/>
                  </a:moveTo>
                  <a:cubicBezTo>
                    <a:pt x="18606" y="-8406"/>
                    <a:pt x="-18058" y="26845"/>
                    <a:pt x="11273" y="39921"/>
                  </a:cubicBezTo>
                  <a:cubicBezTo>
                    <a:pt x="24437" y="45751"/>
                    <a:pt x="30356" y="32588"/>
                    <a:pt x="39102" y="39921"/>
                  </a:cubicBezTo>
                  <a:cubicBezTo>
                    <a:pt x="47849" y="47253"/>
                    <a:pt x="65430" y="44338"/>
                    <a:pt x="68345" y="26757"/>
                  </a:cubicBezTo>
                  <a:cubicBezTo>
                    <a:pt x="71349" y="9175"/>
                    <a:pt x="27440" y="12091"/>
                    <a:pt x="23023" y="184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5" name="Graphic 8">
              <a:extLst>
                <a:ext uri="{FF2B5EF4-FFF2-40B4-BE49-F238E27FC236}">
                  <a16:creationId xmlns:a16="http://schemas.microsoft.com/office/drawing/2014/main" id="{16D95564-AC72-41BD-9BF8-C4DC77F79C3D}"/>
                </a:ext>
              </a:extLst>
            </p:cNvPr>
            <p:cNvGrpSpPr/>
            <p:nvPr/>
          </p:nvGrpSpPr>
          <p:grpSpPr>
            <a:xfrm>
              <a:off x="10924999" y="4504069"/>
              <a:ext cx="264292" cy="185018"/>
              <a:chOff x="10924999" y="4504069"/>
              <a:chExt cx="264292" cy="185018"/>
            </a:xfrm>
            <a:grpFill/>
          </p:grpSpPr>
          <p:sp>
            <p:nvSpPr>
              <p:cNvPr id="183" name="Freeform: Shape 248">
                <a:extLst>
                  <a:ext uri="{FF2B5EF4-FFF2-40B4-BE49-F238E27FC236}">
                    <a16:creationId xmlns:a16="http://schemas.microsoft.com/office/drawing/2014/main" id="{50DC73AD-3F5A-4BD1-A0E4-27537AB319BB}"/>
                  </a:ext>
                </a:extLst>
              </p:cNvPr>
              <p:cNvSpPr/>
              <p:nvPr/>
            </p:nvSpPr>
            <p:spPr>
              <a:xfrm>
                <a:off x="10924999" y="4504069"/>
                <a:ext cx="264292" cy="185018"/>
              </a:xfrm>
              <a:custGeom>
                <a:avLst/>
                <a:gdLst>
                  <a:gd name="connsiteX0" fmla="*/ 92 w 264292"/>
                  <a:gd name="connsiteY0" fmla="*/ 1184 h 185018"/>
                  <a:gd name="connsiteX1" fmla="*/ 42058 w 264292"/>
                  <a:gd name="connsiteY1" fmla="*/ 50217 h 185018"/>
                  <a:gd name="connsiteX2" fmla="*/ 92 w 264292"/>
                  <a:gd name="connsiteY2" fmla="*/ 1184 h 185018"/>
                  <a:gd name="connsiteX3" fmla="*/ 64056 w 264292"/>
                  <a:gd name="connsiteY3" fmla="*/ 43237 h 185018"/>
                  <a:gd name="connsiteX4" fmla="*/ 92592 w 264292"/>
                  <a:gd name="connsiteY4" fmla="*/ 66473 h 185018"/>
                  <a:gd name="connsiteX5" fmla="*/ 64056 w 264292"/>
                  <a:gd name="connsiteY5" fmla="*/ 43237 h 185018"/>
                  <a:gd name="connsiteX6" fmla="*/ 176611 w 264292"/>
                  <a:gd name="connsiteY6" fmla="*/ 103225 h 185018"/>
                  <a:gd name="connsiteX7" fmla="*/ 129345 w 264292"/>
                  <a:gd name="connsiteY7" fmla="*/ 77693 h 185018"/>
                  <a:gd name="connsiteX8" fmla="*/ 176611 w 264292"/>
                  <a:gd name="connsiteY8" fmla="*/ 103225 h 185018"/>
                  <a:gd name="connsiteX9" fmla="*/ 170604 w 264292"/>
                  <a:gd name="connsiteY9" fmla="*/ 135561 h 185018"/>
                  <a:gd name="connsiteX10" fmla="*/ 205148 w 264292"/>
                  <a:gd name="connsiteY10" fmla="*/ 154291 h 185018"/>
                  <a:gd name="connsiteX11" fmla="*/ 170604 w 264292"/>
                  <a:gd name="connsiteY11" fmla="*/ 135561 h 185018"/>
                  <a:gd name="connsiteX12" fmla="*/ 232094 w 264292"/>
                  <a:gd name="connsiteY12" fmla="*/ 168515 h 185018"/>
                  <a:gd name="connsiteX13" fmla="*/ 262839 w 264292"/>
                  <a:gd name="connsiteY13" fmla="*/ 183534 h 185018"/>
                  <a:gd name="connsiteX14" fmla="*/ 232094 w 264292"/>
                  <a:gd name="connsiteY14" fmla="*/ 168515 h 185018"/>
                  <a:gd name="connsiteX15" fmla="*/ 205855 w 264292"/>
                  <a:gd name="connsiteY15" fmla="*/ 101724 h 185018"/>
                  <a:gd name="connsiteX16" fmla="*/ 232889 w 264292"/>
                  <a:gd name="connsiteY16" fmla="*/ 147488 h 185018"/>
                  <a:gd name="connsiteX17" fmla="*/ 205855 w 264292"/>
                  <a:gd name="connsiteY17" fmla="*/ 101724 h 18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4292" h="185018">
                    <a:moveTo>
                      <a:pt x="92" y="1184"/>
                    </a:moveTo>
                    <a:cubicBezTo>
                      <a:pt x="-1940" y="10195"/>
                      <a:pt x="30131" y="57815"/>
                      <a:pt x="42058" y="50217"/>
                    </a:cubicBezTo>
                    <a:cubicBezTo>
                      <a:pt x="64056" y="36258"/>
                      <a:pt x="2036" y="-7739"/>
                      <a:pt x="92" y="1184"/>
                    </a:cubicBezTo>
                    <a:close/>
                    <a:moveTo>
                      <a:pt x="64056" y="43237"/>
                    </a:moveTo>
                    <a:cubicBezTo>
                      <a:pt x="63261" y="46948"/>
                      <a:pt x="87292" y="70272"/>
                      <a:pt x="92592" y="66473"/>
                    </a:cubicBezTo>
                    <a:cubicBezTo>
                      <a:pt x="97805" y="62762"/>
                      <a:pt x="65470" y="36523"/>
                      <a:pt x="64056" y="43237"/>
                    </a:cubicBezTo>
                    <a:close/>
                    <a:moveTo>
                      <a:pt x="176611" y="103225"/>
                    </a:moveTo>
                    <a:cubicBezTo>
                      <a:pt x="184916" y="98013"/>
                      <a:pt x="130140" y="68063"/>
                      <a:pt x="129345" y="77693"/>
                    </a:cubicBezTo>
                    <a:cubicBezTo>
                      <a:pt x="128639" y="86793"/>
                      <a:pt x="168395" y="108526"/>
                      <a:pt x="176611" y="103225"/>
                    </a:cubicBezTo>
                    <a:close/>
                    <a:moveTo>
                      <a:pt x="170604" y="135561"/>
                    </a:moveTo>
                    <a:cubicBezTo>
                      <a:pt x="173608" y="150580"/>
                      <a:pt x="196137" y="159503"/>
                      <a:pt x="205148" y="154291"/>
                    </a:cubicBezTo>
                    <a:cubicBezTo>
                      <a:pt x="214159" y="148990"/>
                      <a:pt x="167512" y="120012"/>
                      <a:pt x="170604" y="135561"/>
                    </a:cubicBezTo>
                    <a:close/>
                    <a:moveTo>
                      <a:pt x="232094" y="168515"/>
                    </a:moveTo>
                    <a:cubicBezTo>
                      <a:pt x="233596" y="172225"/>
                      <a:pt x="253121" y="190248"/>
                      <a:pt x="262839" y="183534"/>
                    </a:cubicBezTo>
                    <a:cubicBezTo>
                      <a:pt x="272645" y="176731"/>
                      <a:pt x="229531" y="162154"/>
                      <a:pt x="232094" y="168515"/>
                    </a:cubicBezTo>
                    <a:close/>
                    <a:moveTo>
                      <a:pt x="205855" y="101724"/>
                    </a:moveTo>
                    <a:cubicBezTo>
                      <a:pt x="198345" y="118245"/>
                      <a:pt x="228383" y="146781"/>
                      <a:pt x="232889" y="147488"/>
                    </a:cubicBezTo>
                    <a:cubicBezTo>
                      <a:pt x="237394" y="148283"/>
                      <a:pt x="211686" y="89090"/>
                      <a:pt x="205855" y="101724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249">
                <a:extLst>
                  <a:ext uri="{FF2B5EF4-FFF2-40B4-BE49-F238E27FC236}">
                    <a16:creationId xmlns:a16="http://schemas.microsoft.com/office/drawing/2014/main" id="{4306D658-6703-426C-9849-5236FD86C148}"/>
                  </a:ext>
                </a:extLst>
              </p:cNvPr>
              <p:cNvSpPr/>
              <p:nvPr/>
            </p:nvSpPr>
            <p:spPr>
              <a:xfrm>
                <a:off x="10924999" y="4504069"/>
                <a:ext cx="264292" cy="185018"/>
              </a:xfrm>
              <a:custGeom>
                <a:avLst/>
                <a:gdLst>
                  <a:gd name="connsiteX0" fmla="*/ 92 w 264292"/>
                  <a:gd name="connsiteY0" fmla="*/ 1184 h 185018"/>
                  <a:gd name="connsiteX1" fmla="*/ 42058 w 264292"/>
                  <a:gd name="connsiteY1" fmla="*/ 50217 h 185018"/>
                  <a:gd name="connsiteX2" fmla="*/ 92 w 264292"/>
                  <a:gd name="connsiteY2" fmla="*/ 1184 h 185018"/>
                  <a:gd name="connsiteX3" fmla="*/ 64056 w 264292"/>
                  <a:gd name="connsiteY3" fmla="*/ 43237 h 185018"/>
                  <a:gd name="connsiteX4" fmla="*/ 92592 w 264292"/>
                  <a:gd name="connsiteY4" fmla="*/ 66473 h 185018"/>
                  <a:gd name="connsiteX5" fmla="*/ 64056 w 264292"/>
                  <a:gd name="connsiteY5" fmla="*/ 43237 h 185018"/>
                  <a:gd name="connsiteX6" fmla="*/ 176611 w 264292"/>
                  <a:gd name="connsiteY6" fmla="*/ 103225 h 185018"/>
                  <a:gd name="connsiteX7" fmla="*/ 129345 w 264292"/>
                  <a:gd name="connsiteY7" fmla="*/ 77693 h 185018"/>
                  <a:gd name="connsiteX8" fmla="*/ 176611 w 264292"/>
                  <a:gd name="connsiteY8" fmla="*/ 103225 h 185018"/>
                  <a:gd name="connsiteX9" fmla="*/ 170604 w 264292"/>
                  <a:gd name="connsiteY9" fmla="*/ 135561 h 185018"/>
                  <a:gd name="connsiteX10" fmla="*/ 205148 w 264292"/>
                  <a:gd name="connsiteY10" fmla="*/ 154291 h 185018"/>
                  <a:gd name="connsiteX11" fmla="*/ 170604 w 264292"/>
                  <a:gd name="connsiteY11" fmla="*/ 135561 h 185018"/>
                  <a:gd name="connsiteX12" fmla="*/ 232094 w 264292"/>
                  <a:gd name="connsiteY12" fmla="*/ 168515 h 185018"/>
                  <a:gd name="connsiteX13" fmla="*/ 262839 w 264292"/>
                  <a:gd name="connsiteY13" fmla="*/ 183534 h 185018"/>
                  <a:gd name="connsiteX14" fmla="*/ 232094 w 264292"/>
                  <a:gd name="connsiteY14" fmla="*/ 168515 h 185018"/>
                  <a:gd name="connsiteX15" fmla="*/ 205855 w 264292"/>
                  <a:gd name="connsiteY15" fmla="*/ 101724 h 185018"/>
                  <a:gd name="connsiteX16" fmla="*/ 232889 w 264292"/>
                  <a:gd name="connsiteY16" fmla="*/ 147488 h 185018"/>
                  <a:gd name="connsiteX17" fmla="*/ 205855 w 264292"/>
                  <a:gd name="connsiteY17" fmla="*/ 101724 h 18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64292" h="185018">
                    <a:moveTo>
                      <a:pt x="92" y="1184"/>
                    </a:moveTo>
                    <a:cubicBezTo>
                      <a:pt x="-1940" y="10195"/>
                      <a:pt x="30131" y="57815"/>
                      <a:pt x="42058" y="50217"/>
                    </a:cubicBezTo>
                    <a:cubicBezTo>
                      <a:pt x="64056" y="36258"/>
                      <a:pt x="2036" y="-7739"/>
                      <a:pt x="92" y="1184"/>
                    </a:cubicBezTo>
                    <a:close/>
                    <a:moveTo>
                      <a:pt x="64056" y="43237"/>
                    </a:moveTo>
                    <a:cubicBezTo>
                      <a:pt x="63261" y="46948"/>
                      <a:pt x="87292" y="70272"/>
                      <a:pt x="92592" y="66473"/>
                    </a:cubicBezTo>
                    <a:cubicBezTo>
                      <a:pt x="97805" y="62762"/>
                      <a:pt x="65470" y="36523"/>
                      <a:pt x="64056" y="43237"/>
                    </a:cubicBezTo>
                    <a:close/>
                    <a:moveTo>
                      <a:pt x="176611" y="103225"/>
                    </a:moveTo>
                    <a:cubicBezTo>
                      <a:pt x="184916" y="98013"/>
                      <a:pt x="130140" y="68063"/>
                      <a:pt x="129345" y="77693"/>
                    </a:cubicBezTo>
                    <a:cubicBezTo>
                      <a:pt x="128639" y="86793"/>
                      <a:pt x="168395" y="108526"/>
                      <a:pt x="176611" y="103225"/>
                    </a:cubicBezTo>
                    <a:close/>
                    <a:moveTo>
                      <a:pt x="170604" y="135561"/>
                    </a:moveTo>
                    <a:cubicBezTo>
                      <a:pt x="173608" y="150580"/>
                      <a:pt x="196137" y="159503"/>
                      <a:pt x="205148" y="154291"/>
                    </a:cubicBezTo>
                    <a:cubicBezTo>
                      <a:pt x="214159" y="148990"/>
                      <a:pt x="167512" y="120012"/>
                      <a:pt x="170604" y="135561"/>
                    </a:cubicBezTo>
                    <a:close/>
                    <a:moveTo>
                      <a:pt x="232094" y="168515"/>
                    </a:moveTo>
                    <a:cubicBezTo>
                      <a:pt x="233596" y="172225"/>
                      <a:pt x="253121" y="190248"/>
                      <a:pt x="262839" y="183534"/>
                    </a:cubicBezTo>
                    <a:cubicBezTo>
                      <a:pt x="272645" y="176731"/>
                      <a:pt x="229531" y="162154"/>
                      <a:pt x="232094" y="168515"/>
                    </a:cubicBezTo>
                    <a:close/>
                    <a:moveTo>
                      <a:pt x="205855" y="101724"/>
                    </a:moveTo>
                    <a:cubicBezTo>
                      <a:pt x="198345" y="118245"/>
                      <a:pt x="228383" y="146781"/>
                      <a:pt x="232889" y="147488"/>
                    </a:cubicBezTo>
                    <a:cubicBezTo>
                      <a:pt x="237394" y="148283"/>
                      <a:pt x="211686" y="89090"/>
                      <a:pt x="205855" y="101724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6" name="Freeform: Shape 221">
              <a:extLst>
                <a:ext uri="{FF2B5EF4-FFF2-40B4-BE49-F238E27FC236}">
                  <a16:creationId xmlns:a16="http://schemas.microsoft.com/office/drawing/2014/main" id="{E7EC3874-B747-48E5-917D-331E14D1500D}"/>
                </a:ext>
              </a:extLst>
            </p:cNvPr>
            <p:cNvSpPr/>
            <p:nvPr/>
          </p:nvSpPr>
          <p:spPr>
            <a:xfrm>
              <a:off x="9500927" y="4681814"/>
              <a:ext cx="1381960" cy="1228815"/>
            </a:xfrm>
            <a:custGeom>
              <a:avLst/>
              <a:gdLst>
                <a:gd name="connsiteX0" fmla="*/ 1379372 w 1381960"/>
                <a:gd name="connsiteY0" fmla="*/ 615654 h 1228815"/>
                <a:gd name="connsiteX1" fmla="*/ 1371156 w 1381960"/>
                <a:gd name="connsiteY1" fmla="*/ 590917 h 1228815"/>
                <a:gd name="connsiteX2" fmla="*/ 1369654 w 1381960"/>
                <a:gd name="connsiteY2" fmla="*/ 534639 h 1228815"/>
                <a:gd name="connsiteX3" fmla="*/ 1361349 w 1381960"/>
                <a:gd name="connsiteY3" fmla="*/ 527836 h 1228815"/>
                <a:gd name="connsiteX4" fmla="*/ 1338820 w 1381960"/>
                <a:gd name="connsiteY4" fmla="*/ 501597 h 1228815"/>
                <a:gd name="connsiteX5" fmla="*/ 1312581 w 1381960"/>
                <a:gd name="connsiteY5" fmla="*/ 476064 h 1228815"/>
                <a:gd name="connsiteX6" fmla="*/ 1296060 w 1381960"/>
                <a:gd name="connsiteY6" fmla="*/ 460338 h 1228815"/>
                <a:gd name="connsiteX7" fmla="*/ 1284045 w 1381960"/>
                <a:gd name="connsiteY7" fmla="*/ 425087 h 1228815"/>
                <a:gd name="connsiteX8" fmla="*/ 1270527 w 1381960"/>
                <a:gd name="connsiteY8" fmla="*/ 413868 h 1228815"/>
                <a:gd name="connsiteX9" fmla="*/ 1251003 w 1381960"/>
                <a:gd name="connsiteY9" fmla="*/ 415369 h 1228815"/>
                <a:gd name="connsiteX10" fmla="*/ 1242786 w 1381960"/>
                <a:gd name="connsiteY10" fmla="*/ 392134 h 1228815"/>
                <a:gd name="connsiteX11" fmla="*/ 1230064 w 1381960"/>
                <a:gd name="connsiteY11" fmla="*/ 367397 h 1228815"/>
                <a:gd name="connsiteX12" fmla="*/ 1218844 w 1381960"/>
                <a:gd name="connsiteY12" fmla="*/ 342571 h 1228815"/>
                <a:gd name="connsiteX13" fmla="*/ 1140833 w 1381960"/>
                <a:gd name="connsiteY13" fmla="*/ 296807 h 1228815"/>
                <a:gd name="connsiteX14" fmla="*/ 1132528 w 1381960"/>
                <a:gd name="connsiteY14" fmla="*/ 273571 h 1228815"/>
                <a:gd name="connsiteX15" fmla="*/ 1124312 w 1381960"/>
                <a:gd name="connsiteY15" fmla="*/ 232313 h 1228815"/>
                <a:gd name="connsiteX16" fmla="*/ 1104080 w 1381960"/>
                <a:gd name="connsiteY16" fmla="*/ 197062 h 1228815"/>
                <a:gd name="connsiteX17" fmla="*/ 1099575 w 1381960"/>
                <a:gd name="connsiteY17" fmla="*/ 155803 h 1228815"/>
                <a:gd name="connsiteX18" fmla="*/ 1077046 w 1381960"/>
                <a:gd name="connsiteY18" fmla="*/ 128858 h 1228815"/>
                <a:gd name="connsiteX19" fmla="*/ 1050806 w 1381960"/>
                <a:gd name="connsiteY19" fmla="*/ 129653 h 1228815"/>
                <a:gd name="connsiteX20" fmla="*/ 1040293 w 1381960"/>
                <a:gd name="connsiteY20" fmla="*/ 95904 h 1228815"/>
                <a:gd name="connsiteX21" fmla="*/ 1024567 w 1381960"/>
                <a:gd name="connsiteY21" fmla="*/ 41923 h 1228815"/>
                <a:gd name="connsiteX22" fmla="*/ 1008046 w 1381960"/>
                <a:gd name="connsiteY22" fmla="*/ 665 h 1228815"/>
                <a:gd name="connsiteX23" fmla="*/ 986225 w 1381960"/>
                <a:gd name="connsiteY23" fmla="*/ 25402 h 1228815"/>
                <a:gd name="connsiteX24" fmla="*/ 978008 w 1381960"/>
                <a:gd name="connsiteY24" fmla="*/ 52436 h 1228815"/>
                <a:gd name="connsiteX25" fmla="*/ 973502 w 1381960"/>
                <a:gd name="connsiteY25" fmla="*/ 89984 h 1228815"/>
                <a:gd name="connsiteX26" fmla="*/ 970498 w 1381960"/>
                <a:gd name="connsiteY26" fmla="*/ 149972 h 1228815"/>
                <a:gd name="connsiteX27" fmla="*/ 959986 w 1381960"/>
                <a:gd name="connsiteY27" fmla="*/ 201744 h 1228815"/>
                <a:gd name="connsiteX28" fmla="*/ 931448 w 1381960"/>
                <a:gd name="connsiteY28" fmla="*/ 241501 h 1228815"/>
                <a:gd name="connsiteX29" fmla="*/ 890191 w 1381960"/>
                <a:gd name="connsiteY29" fmla="*/ 224273 h 1228815"/>
                <a:gd name="connsiteX30" fmla="*/ 860152 w 1381960"/>
                <a:gd name="connsiteY30" fmla="*/ 210049 h 1228815"/>
                <a:gd name="connsiteX31" fmla="*/ 827110 w 1381960"/>
                <a:gd name="connsiteY31" fmla="*/ 183810 h 1228815"/>
                <a:gd name="connsiteX32" fmla="*/ 792566 w 1381960"/>
                <a:gd name="connsiteY32" fmla="*/ 171794 h 1228815"/>
                <a:gd name="connsiteX33" fmla="*/ 770038 w 1381960"/>
                <a:gd name="connsiteY33" fmla="*/ 146262 h 1228815"/>
                <a:gd name="connsiteX34" fmla="*/ 773041 w 1381960"/>
                <a:gd name="connsiteY34" fmla="*/ 129741 h 1228815"/>
                <a:gd name="connsiteX35" fmla="*/ 776045 w 1381960"/>
                <a:gd name="connsiteY35" fmla="*/ 101205 h 1228815"/>
                <a:gd name="connsiteX36" fmla="*/ 797778 w 1381960"/>
                <a:gd name="connsiteY36" fmla="*/ 85390 h 1228815"/>
                <a:gd name="connsiteX37" fmla="*/ 808998 w 1381960"/>
                <a:gd name="connsiteY37" fmla="*/ 62950 h 1228815"/>
                <a:gd name="connsiteX38" fmla="*/ 801489 w 1381960"/>
                <a:gd name="connsiteY38" fmla="*/ 46429 h 1228815"/>
                <a:gd name="connsiteX39" fmla="*/ 788767 w 1381960"/>
                <a:gd name="connsiteY39" fmla="*/ 59946 h 1228815"/>
                <a:gd name="connsiteX40" fmla="*/ 776045 w 1381960"/>
                <a:gd name="connsiteY40" fmla="*/ 42011 h 1228815"/>
                <a:gd name="connsiteX41" fmla="*/ 750512 w 1381960"/>
                <a:gd name="connsiteY41" fmla="*/ 52525 h 1228815"/>
                <a:gd name="connsiteX42" fmla="*/ 684517 w 1381960"/>
                <a:gd name="connsiteY42" fmla="*/ 32293 h 1228815"/>
                <a:gd name="connsiteX43" fmla="*/ 652977 w 1381960"/>
                <a:gd name="connsiteY43" fmla="*/ 12768 h 1228815"/>
                <a:gd name="connsiteX44" fmla="*/ 665698 w 1381960"/>
                <a:gd name="connsiteY44" fmla="*/ 35297 h 1228815"/>
                <a:gd name="connsiteX45" fmla="*/ 613927 w 1381960"/>
                <a:gd name="connsiteY45" fmla="*/ 51111 h 1228815"/>
                <a:gd name="connsiteX46" fmla="*/ 604209 w 1381960"/>
                <a:gd name="connsiteY46" fmla="*/ 60830 h 1228815"/>
                <a:gd name="connsiteX47" fmla="*/ 580177 w 1381960"/>
                <a:gd name="connsiteY47" fmla="*/ 91575 h 1228815"/>
                <a:gd name="connsiteX48" fmla="*/ 566661 w 1381960"/>
                <a:gd name="connsiteY48" fmla="*/ 116312 h 1228815"/>
                <a:gd name="connsiteX49" fmla="*/ 568162 w 1381960"/>
                <a:gd name="connsiteY49" fmla="*/ 144848 h 1228815"/>
                <a:gd name="connsiteX50" fmla="*/ 550846 w 1381960"/>
                <a:gd name="connsiteY50" fmla="*/ 148559 h 1228815"/>
                <a:gd name="connsiteX51" fmla="*/ 529113 w 1381960"/>
                <a:gd name="connsiteY51" fmla="*/ 150061 h 1228815"/>
                <a:gd name="connsiteX52" fmla="*/ 517893 w 1381960"/>
                <a:gd name="connsiteY52" fmla="*/ 142551 h 1228815"/>
                <a:gd name="connsiteX53" fmla="*/ 499163 w 1381960"/>
                <a:gd name="connsiteY53" fmla="*/ 126737 h 1228815"/>
                <a:gd name="connsiteX54" fmla="*/ 470627 w 1381960"/>
                <a:gd name="connsiteY54" fmla="*/ 105710 h 1228815"/>
                <a:gd name="connsiteX55" fmla="*/ 451101 w 1381960"/>
                <a:gd name="connsiteY55" fmla="*/ 117019 h 1228815"/>
                <a:gd name="connsiteX56" fmla="*/ 440588 w 1381960"/>
                <a:gd name="connsiteY56" fmla="*/ 132745 h 1228815"/>
                <a:gd name="connsiteX57" fmla="*/ 414349 w 1381960"/>
                <a:gd name="connsiteY57" fmla="*/ 133540 h 1228815"/>
                <a:gd name="connsiteX58" fmla="*/ 408341 w 1381960"/>
                <a:gd name="connsiteY58" fmla="*/ 148559 h 1228815"/>
                <a:gd name="connsiteX59" fmla="*/ 392615 w 1381960"/>
                <a:gd name="connsiteY59" fmla="*/ 159867 h 1228815"/>
                <a:gd name="connsiteX60" fmla="*/ 385900 w 1381960"/>
                <a:gd name="connsiteY60" fmla="*/ 192821 h 1228815"/>
                <a:gd name="connsiteX61" fmla="*/ 361164 w 1381960"/>
                <a:gd name="connsiteY61" fmla="*/ 190613 h 1228815"/>
                <a:gd name="connsiteX62" fmla="*/ 366376 w 1381960"/>
                <a:gd name="connsiteY62" fmla="*/ 216145 h 1228815"/>
                <a:gd name="connsiteX63" fmla="*/ 355863 w 1381960"/>
                <a:gd name="connsiteY63" fmla="*/ 233373 h 1228815"/>
                <a:gd name="connsiteX64" fmla="*/ 342346 w 1381960"/>
                <a:gd name="connsiteY64" fmla="*/ 207840 h 1228815"/>
                <a:gd name="connsiteX65" fmla="*/ 316107 w 1381960"/>
                <a:gd name="connsiteY65" fmla="*/ 221357 h 1228815"/>
                <a:gd name="connsiteX66" fmla="*/ 314604 w 1381960"/>
                <a:gd name="connsiteY66" fmla="*/ 261114 h 1228815"/>
                <a:gd name="connsiteX67" fmla="*/ 265836 w 1381960"/>
                <a:gd name="connsiteY67" fmla="*/ 309175 h 1228815"/>
                <a:gd name="connsiteX68" fmla="*/ 205848 w 1381960"/>
                <a:gd name="connsiteY68" fmla="*/ 325696 h 1228815"/>
                <a:gd name="connsiteX69" fmla="*/ 173601 w 1381960"/>
                <a:gd name="connsiteY69" fmla="*/ 336210 h 1228815"/>
                <a:gd name="connsiteX70" fmla="*/ 141354 w 1381960"/>
                <a:gd name="connsiteY70" fmla="*/ 350433 h 1228815"/>
                <a:gd name="connsiteX71" fmla="*/ 100803 w 1381960"/>
                <a:gd name="connsiteY71" fmla="*/ 360152 h 1228815"/>
                <a:gd name="connsiteX72" fmla="*/ 58749 w 1381960"/>
                <a:gd name="connsiteY72" fmla="*/ 383388 h 1228815"/>
                <a:gd name="connsiteX73" fmla="*/ 40726 w 1381960"/>
                <a:gd name="connsiteY73" fmla="*/ 408125 h 1228815"/>
                <a:gd name="connsiteX74" fmla="*/ 36927 w 1381960"/>
                <a:gd name="connsiteY74" fmla="*/ 387098 h 1228815"/>
                <a:gd name="connsiteX75" fmla="*/ 19699 w 1381960"/>
                <a:gd name="connsiteY75" fmla="*/ 411835 h 1228815"/>
                <a:gd name="connsiteX76" fmla="*/ 21201 w 1381960"/>
                <a:gd name="connsiteY76" fmla="*/ 450090 h 1228815"/>
                <a:gd name="connsiteX77" fmla="*/ 15193 w 1381960"/>
                <a:gd name="connsiteY77" fmla="*/ 504070 h 1228815"/>
                <a:gd name="connsiteX78" fmla="*/ 34718 w 1381960"/>
                <a:gd name="connsiteY78" fmla="*/ 549040 h 1228815"/>
                <a:gd name="connsiteX79" fmla="*/ 14487 w 1381960"/>
                <a:gd name="connsiteY79" fmla="*/ 531812 h 1228815"/>
                <a:gd name="connsiteX80" fmla="*/ 24205 w 1381960"/>
                <a:gd name="connsiteY80" fmla="*/ 555842 h 1228815"/>
                <a:gd name="connsiteX81" fmla="*/ 175 w 1381960"/>
                <a:gd name="connsiteY81" fmla="*/ 537819 h 1228815"/>
                <a:gd name="connsiteX82" fmla="*/ 34718 w 1381960"/>
                <a:gd name="connsiteY82" fmla="*/ 614329 h 1228815"/>
                <a:gd name="connsiteX83" fmla="*/ 63255 w 1381960"/>
                <a:gd name="connsiteY83" fmla="*/ 678116 h 1228815"/>
                <a:gd name="connsiteX84" fmla="*/ 93293 w 1381960"/>
                <a:gd name="connsiteY84" fmla="*/ 755420 h 1228815"/>
                <a:gd name="connsiteX85" fmla="*/ 85783 w 1381960"/>
                <a:gd name="connsiteY85" fmla="*/ 800389 h 1228815"/>
                <a:gd name="connsiteX86" fmla="*/ 66347 w 1381960"/>
                <a:gd name="connsiteY86" fmla="*/ 828130 h 1228815"/>
                <a:gd name="connsiteX87" fmla="*/ 75359 w 1381960"/>
                <a:gd name="connsiteY87" fmla="*/ 850659 h 1228815"/>
                <a:gd name="connsiteX88" fmla="*/ 100095 w 1381960"/>
                <a:gd name="connsiteY88" fmla="*/ 872481 h 1228815"/>
                <a:gd name="connsiteX89" fmla="*/ 166091 w 1381960"/>
                <a:gd name="connsiteY89" fmla="*/ 879196 h 1228815"/>
                <a:gd name="connsiteX90" fmla="*/ 199841 w 1381960"/>
                <a:gd name="connsiteY90" fmla="*/ 858964 h 1228815"/>
                <a:gd name="connsiteX91" fmla="*/ 223871 w 1381960"/>
                <a:gd name="connsiteY91" fmla="*/ 842443 h 1228815"/>
                <a:gd name="connsiteX92" fmla="*/ 310893 w 1381960"/>
                <a:gd name="connsiteY92" fmla="*/ 837230 h 1228815"/>
                <a:gd name="connsiteX93" fmla="*/ 373885 w 1381960"/>
                <a:gd name="connsiteY93" fmla="*/ 810903 h 1228815"/>
                <a:gd name="connsiteX94" fmla="*/ 418942 w 1381960"/>
                <a:gd name="connsiteY94" fmla="*/ 785459 h 1228815"/>
                <a:gd name="connsiteX95" fmla="*/ 469213 w 1381960"/>
                <a:gd name="connsiteY95" fmla="*/ 775740 h 1228815"/>
                <a:gd name="connsiteX96" fmla="*/ 544220 w 1381960"/>
                <a:gd name="connsiteY96" fmla="*/ 754007 h 1228815"/>
                <a:gd name="connsiteX97" fmla="*/ 615516 w 1381960"/>
                <a:gd name="connsiteY97" fmla="*/ 744995 h 1228815"/>
                <a:gd name="connsiteX98" fmla="*/ 656775 w 1381960"/>
                <a:gd name="connsiteY98" fmla="*/ 765227 h 1228815"/>
                <a:gd name="connsiteX99" fmla="*/ 696532 w 1381960"/>
                <a:gd name="connsiteY99" fmla="*/ 770528 h 1228815"/>
                <a:gd name="connsiteX100" fmla="*/ 716056 w 1381960"/>
                <a:gd name="connsiteY100" fmla="*/ 780246 h 1228815"/>
                <a:gd name="connsiteX101" fmla="*/ 718353 w 1381960"/>
                <a:gd name="connsiteY101" fmla="*/ 801273 h 1228815"/>
                <a:gd name="connsiteX102" fmla="*/ 748392 w 1381960"/>
                <a:gd name="connsiteY102" fmla="*/ 829720 h 1228815"/>
                <a:gd name="connsiteX103" fmla="*/ 756609 w 1381960"/>
                <a:gd name="connsiteY103" fmla="*/ 867268 h 1228815"/>
                <a:gd name="connsiteX104" fmla="*/ 784350 w 1381960"/>
                <a:gd name="connsiteY104" fmla="*/ 857550 h 1228815"/>
                <a:gd name="connsiteX105" fmla="*/ 818098 w 1381960"/>
                <a:gd name="connsiteY105" fmla="*/ 832106 h 1228815"/>
                <a:gd name="connsiteX106" fmla="*/ 846635 w 1381960"/>
                <a:gd name="connsiteY106" fmla="*/ 802068 h 1228815"/>
                <a:gd name="connsiteX107" fmla="*/ 832411 w 1381960"/>
                <a:gd name="connsiteY107" fmla="*/ 850041 h 1228815"/>
                <a:gd name="connsiteX108" fmla="*/ 811384 w 1381960"/>
                <a:gd name="connsiteY108" fmla="*/ 876280 h 1228815"/>
                <a:gd name="connsiteX109" fmla="*/ 842925 w 1381960"/>
                <a:gd name="connsiteY109" fmla="*/ 873276 h 1228815"/>
                <a:gd name="connsiteX110" fmla="*/ 861654 w 1381960"/>
                <a:gd name="connsiteY110" fmla="*/ 863558 h 1228815"/>
                <a:gd name="connsiteX111" fmla="*/ 857149 w 1381960"/>
                <a:gd name="connsiteY111" fmla="*/ 901106 h 1228815"/>
                <a:gd name="connsiteX112" fmla="*/ 881885 w 1381960"/>
                <a:gd name="connsiteY112" fmla="*/ 899604 h 1228815"/>
                <a:gd name="connsiteX113" fmla="*/ 910333 w 1381960"/>
                <a:gd name="connsiteY113" fmla="*/ 946163 h 1228815"/>
                <a:gd name="connsiteX114" fmla="*/ 928356 w 1381960"/>
                <a:gd name="connsiteY114" fmla="*/ 989719 h 1228815"/>
                <a:gd name="connsiteX115" fmla="*/ 962901 w 1381960"/>
                <a:gd name="connsiteY115" fmla="*/ 1004650 h 1228815"/>
                <a:gd name="connsiteX116" fmla="*/ 1031193 w 1381960"/>
                <a:gd name="connsiteY116" fmla="*/ 1028680 h 1228815"/>
                <a:gd name="connsiteX117" fmla="*/ 1073953 w 1381960"/>
                <a:gd name="connsiteY117" fmla="*/ 1003854 h 1228815"/>
                <a:gd name="connsiteX118" fmla="*/ 1088177 w 1381960"/>
                <a:gd name="connsiteY118" fmla="*/ 1009155 h 1228815"/>
                <a:gd name="connsiteX119" fmla="*/ 1094185 w 1381960"/>
                <a:gd name="connsiteY119" fmla="*/ 1019668 h 1228815"/>
                <a:gd name="connsiteX120" fmla="*/ 1103197 w 1381960"/>
                <a:gd name="connsiteY120" fmla="*/ 1012954 h 1228815"/>
                <a:gd name="connsiteX121" fmla="*/ 1125725 w 1381960"/>
                <a:gd name="connsiteY121" fmla="*/ 1033186 h 1228815"/>
                <a:gd name="connsiteX122" fmla="*/ 1136945 w 1381960"/>
                <a:gd name="connsiteY122" fmla="*/ 1041402 h 1228815"/>
                <a:gd name="connsiteX123" fmla="*/ 1151965 w 1381960"/>
                <a:gd name="connsiteY123" fmla="*/ 1022672 h 1228815"/>
                <a:gd name="connsiteX124" fmla="*/ 1184211 w 1381960"/>
                <a:gd name="connsiteY124" fmla="*/ 999437 h 1228815"/>
                <a:gd name="connsiteX125" fmla="*/ 1254714 w 1381960"/>
                <a:gd name="connsiteY125" fmla="*/ 986715 h 1228815"/>
                <a:gd name="connsiteX126" fmla="*/ 1265933 w 1381960"/>
                <a:gd name="connsiteY126" fmla="*/ 918422 h 1228815"/>
                <a:gd name="connsiteX127" fmla="*/ 1291466 w 1381960"/>
                <a:gd name="connsiteY127" fmla="*/ 866650 h 1228815"/>
                <a:gd name="connsiteX128" fmla="*/ 1327512 w 1381960"/>
                <a:gd name="connsiteY128" fmla="*/ 793851 h 1228815"/>
                <a:gd name="connsiteX129" fmla="*/ 1347743 w 1381960"/>
                <a:gd name="connsiteY129" fmla="*/ 770616 h 1228815"/>
                <a:gd name="connsiteX130" fmla="*/ 1365767 w 1381960"/>
                <a:gd name="connsiteY130" fmla="*/ 723350 h 1228815"/>
                <a:gd name="connsiteX131" fmla="*/ 1373983 w 1381960"/>
                <a:gd name="connsiteY131" fmla="*/ 680590 h 1228815"/>
                <a:gd name="connsiteX132" fmla="*/ 1377693 w 1381960"/>
                <a:gd name="connsiteY132" fmla="*/ 646841 h 1228815"/>
                <a:gd name="connsiteX133" fmla="*/ 1379372 w 1381960"/>
                <a:gd name="connsiteY133" fmla="*/ 615654 h 1228815"/>
                <a:gd name="connsiteX134" fmla="*/ 627620 w 1381960"/>
                <a:gd name="connsiteY134" fmla="*/ 28318 h 1228815"/>
                <a:gd name="connsiteX135" fmla="*/ 584065 w 1381960"/>
                <a:gd name="connsiteY135" fmla="*/ 38831 h 1228815"/>
                <a:gd name="connsiteX136" fmla="*/ 627620 w 1381960"/>
                <a:gd name="connsiteY136" fmla="*/ 28318 h 1228815"/>
                <a:gd name="connsiteX137" fmla="*/ 796454 w 1381960"/>
                <a:gd name="connsiteY137" fmla="*/ 916566 h 1228815"/>
                <a:gd name="connsiteX138" fmla="*/ 837005 w 1381960"/>
                <a:gd name="connsiteY138" fmla="*/ 911266 h 1228815"/>
                <a:gd name="connsiteX139" fmla="*/ 796454 w 1381960"/>
                <a:gd name="connsiteY139" fmla="*/ 916566 h 1228815"/>
                <a:gd name="connsiteX140" fmla="*/ 1135533 w 1381960"/>
                <a:gd name="connsiteY140" fmla="*/ 1125068 h 1228815"/>
                <a:gd name="connsiteX141" fmla="*/ 1077753 w 1381960"/>
                <a:gd name="connsiteY141" fmla="*/ 1108635 h 1228815"/>
                <a:gd name="connsiteX142" fmla="*/ 1093567 w 1381960"/>
                <a:gd name="connsiteY142" fmla="*/ 1176132 h 1228815"/>
                <a:gd name="connsiteX143" fmla="*/ 1138536 w 1381960"/>
                <a:gd name="connsiteY143" fmla="*/ 1228611 h 1228815"/>
                <a:gd name="connsiteX144" fmla="*/ 1157266 w 1381960"/>
                <a:gd name="connsiteY144" fmla="*/ 1215094 h 1228815"/>
                <a:gd name="connsiteX145" fmla="*/ 1164775 w 1381960"/>
                <a:gd name="connsiteY145" fmla="*/ 1197866 h 1228815"/>
                <a:gd name="connsiteX146" fmla="*/ 1184300 w 1381960"/>
                <a:gd name="connsiteY146" fmla="*/ 1201577 h 1228815"/>
                <a:gd name="connsiteX147" fmla="*/ 1194019 w 1381960"/>
                <a:gd name="connsiteY147" fmla="*/ 1164824 h 1228815"/>
                <a:gd name="connsiteX148" fmla="*/ 1192517 w 1381960"/>
                <a:gd name="connsiteY148" fmla="*/ 1113052 h 1228815"/>
                <a:gd name="connsiteX149" fmla="*/ 1135533 w 1381960"/>
                <a:gd name="connsiteY149" fmla="*/ 1125068 h 122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381960" h="1228815">
                  <a:moveTo>
                    <a:pt x="1379372" y="615654"/>
                  </a:moveTo>
                  <a:cubicBezTo>
                    <a:pt x="1385380" y="611148"/>
                    <a:pt x="1376368" y="587206"/>
                    <a:pt x="1371156" y="590917"/>
                  </a:cubicBezTo>
                  <a:cubicBezTo>
                    <a:pt x="1365943" y="594627"/>
                    <a:pt x="1365943" y="553369"/>
                    <a:pt x="1369654" y="534639"/>
                  </a:cubicBezTo>
                  <a:cubicBezTo>
                    <a:pt x="1373364" y="515909"/>
                    <a:pt x="1371156" y="518118"/>
                    <a:pt x="1361349" y="527836"/>
                  </a:cubicBezTo>
                  <a:cubicBezTo>
                    <a:pt x="1351631" y="537555"/>
                    <a:pt x="1341117" y="509106"/>
                    <a:pt x="1338820" y="501597"/>
                  </a:cubicBezTo>
                  <a:cubicBezTo>
                    <a:pt x="1336524" y="494087"/>
                    <a:pt x="1325304" y="473149"/>
                    <a:pt x="1312581" y="476064"/>
                  </a:cubicBezTo>
                  <a:cubicBezTo>
                    <a:pt x="1299859" y="479068"/>
                    <a:pt x="1308075" y="458042"/>
                    <a:pt x="1296060" y="460338"/>
                  </a:cubicBezTo>
                  <a:cubicBezTo>
                    <a:pt x="1284045" y="462547"/>
                    <a:pt x="1281836" y="443022"/>
                    <a:pt x="1284045" y="425087"/>
                  </a:cubicBezTo>
                  <a:cubicBezTo>
                    <a:pt x="1286342" y="407065"/>
                    <a:pt x="1275829" y="421377"/>
                    <a:pt x="1270527" y="413868"/>
                  </a:cubicBezTo>
                  <a:cubicBezTo>
                    <a:pt x="1265315" y="406358"/>
                    <a:pt x="1259307" y="412365"/>
                    <a:pt x="1251003" y="415369"/>
                  </a:cubicBezTo>
                  <a:cubicBezTo>
                    <a:pt x="1242786" y="418373"/>
                    <a:pt x="1240490" y="399643"/>
                    <a:pt x="1242786" y="392134"/>
                  </a:cubicBezTo>
                  <a:cubicBezTo>
                    <a:pt x="1245083" y="384625"/>
                    <a:pt x="1241285" y="375613"/>
                    <a:pt x="1230064" y="367397"/>
                  </a:cubicBezTo>
                  <a:cubicBezTo>
                    <a:pt x="1218844" y="359180"/>
                    <a:pt x="1218049" y="352377"/>
                    <a:pt x="1218844" y="342571"/>
                  </a:cubicBezTo>
                  <a:cubicBezTo>
                    <a:pt x="1219639" y="332852"/>
                    <a:pt x="1155057" y="299810"/>
                    <a:pt x="1140833" y="296807"/>
                  </a:cubicBezTo>
                  <a:cubicBezTo>
                    <a:pt x="1126609" y="293803"/>
                    <a:pt x="1138625" y="278784"/>
                    <a:pt x="1132528" y="273571"/>
                  </a:cubicBezTo>
                  <a:cubicBezTo>
                    <a:pt x="1126521" y="268270"/>
                    <a:pt x="1124312" y="248745"/>
                    <a:pt x="1124312" y="232313"/>
                  </a:cubicBezTo>
                  <a:cubicBezTo>
                    <a:pt x="1124312" y="215792"/>
                    <a:pt x="1103286" y="210579"/>
                    <a:pt x="1104080" y="197062"/>
                  </a:cubicBezTo>
                  <a:cubicBezTo>
                    <a:pt x="1104787" y="183545"/>
                    <a:pt x="1098072" y="170823"/>
                    <a:pt x="1099575" y="155803"/>
                  </a:cubicBezTo>
                  <a:cubicBezTo>
                    <a:pt x="1101077" y="140784"/>
                    <a:pt x="1077841" y="137074"/>
                    <a:pt x="1077046" y="128858"/>
                  </a:cubicBezTo>
                  <a:cubicBezTo>
                    <a:pt x="1076339" y="120553"/>
                    <a:pt x="1063529" y="128062"/>
                    <a:pt x="1050806" y="129653"/>
                  </a:cubicBezTo>
                  <a:cubicBezTo>
                    <a:pt x="1038085" y="131154"/>
                    <a:pt x="1038791" y="113131"/>
                    <a:pt x="1040293" y="95904"/>
                  </a:cubicBezTo>
                  <a:cubicBezTo>
                    <a:pt x="1041795" y="78676"/>
                    <a:pt x="1034993" y="50140"/>
                    <a:pt x="1024567" y="41923"/>
                  </a:cubicBezTo>
                  <a:cubicBezTo>
                    <a:pt x="1014054" y="33707"/>
                    <a:pt x="1013347" y="5171"/>
                    <a:pt x="1008046" y="665"/>
                  </a:cubicBezTo>
                  <a:cubicBezTo>
                    <a:pt x="1002746" y="-3841"/>
                    <a:pt x="985517" y="15684"/>
                    <a:pt x="986225" y="25402"/>
                  </a:cubicBezTo>
                  <a:cubicBezTo>
                    <a:pt x="987019" y="35120"/>
                    <a:pt x="984722" y="46429"/>
                    <a:pt x="978008" y="52436"/>
                  </a:cubicBezTo>
                  <a:cubicBezTo>
                    <a:pt x="971205" y="58444"/>
                    <a:pt x="982514" y="81680"/>
                    <a:pt x="973502" y="89984"/>
                  </a:cubicBezTo>
                  <a:cubicBezTo>
                    <a:pt x="964490" y="98201"/>
                    <a:pt x="972796" y="131243"/>
                    <a:pt x="970498" y="149972"/>
                  </a:cubicBezTo>
                  <a:cubicBezTo>
                    <a:pt x="968201" y="168702"/>
                    <a:pt x="968996" y="189022"/>
                    <a:pt x="959986" y="201744"/>
                  </a:cubicBezTo>
                  <a:cubicBezTo>
                    <a:pt x="950974" y="214466"/>
                    <a:pt x="949472" y="234786"/>
                    <a:pt x="931448" y="241501"/>
                  </a:cubicBezTo>
                  <a:cubicBezTo>
                    <a:pt x="913426" y="248215"/>
                    <a:pt x="889483" y="233991"/>
                    <a:pt x="890191" y="224273"/>
                  </a:cubicBezTo>
                  <a:cubicBezTo>
                    <a:pt x="890985" y="214555"/>
                    <a:pt x="870665" y="208459"/>
                    <a:pt x="860152" y="210049"/>
                  </a:cubicBezTo>
                  <a:cubicBezTo>
                    <a:pt x="849638" y="211551"/>
                    <a:pt x="843631" y="196532"/>
                    <a:pt x="827110" y="183810"/>
                  </a:cubicBezTo>
                  <a:cubicBezTo>
                    <a:pt x="810589" y="171088"/>
                    <a:pt x="797866" y="186814"/>
                    <a:pt x="792566" y="171794"/>
                  </a:cubicBezTo>
                  <a:cubicBezTo>
                    <a:pt x="787354" y="156864"/>
                    <a:pt x="782053" y="154566"/>
                    <a:pt x="770038" y="146262"/>
                  </a:cubicBezTo>
                  <a:cubicBezTo>
                    <a:pt x="758021" y="138045"/>
                    <a:pt x="761821" y="138045"/>
                    <a:pt x="773041" y="129741"/>
                  </a:cubicBezTo>
                  <a:cubicBezTo>
                    <a:pt x="784262" y="121524"/>
                    <a:pt x="782053" y="111011"/>
                    <a:pt x="776045" y="101205"/>
                  </a:cubicBezTo>
                  <a:cubicBezTo>
                    <a:pt x="770038" y="91486"/>
                    <a:pt x="782759" y="93695"/>
                    <a:pt x="797778" y="85390"/>
                  </a:cubicBezTo>
                  <a:cubicBezTo>
                    <a:pt x="812798" y="77174"/>
                    <a:pt x="797778" y="67367"/>
                    <a:pt x="808998" y="62950"/>
                  </a:cubicBezTo>
                  <a:cubicBezTo>
                    <a:pt x="820219" y="58444"/>
                    <a:pt x="813504" y="48726"/>
                    <a:pt x="801489" y="46429"/>
                  </a:cubicBezTo>
                  <a:cubicBezTo>
                    <a:pt x="789474" y="44132"/>
                    <a:pt x="793272" y="58444"/>
                    <a:pt x="788767" y="59946"/>
                  </a:cubicBezTo>
                  <a:cubicBezTo>
                    <a:pt x="784262" y="61448"/>
                    <a:pt x="779756" y="41216"/>
                    <a:pt x="776045" y="42011"/>
                  </a:cubicBezTo>
                  <a:cubicBezTo>
                    <a:pt x="772334" y="42718"/>
                    <a:pt x="758021" y="62243"/>
                    <a:pt x="750512" y="52525"/>
                  </a:cubicBezTo>
                  <a:cubicBezTo>
                    <a:pt x="743003" y="42807"/>
                    <a:pt x="701038" y="34502"/>
                    <a:pt x="684517" y="32293"/>
                  </a:cubicBezTo>
                  <a:cubicBezTo>
                    <a:pt x="667996" y="29996"/>
                    <a:pt x="662783" y="9058"/>
                    <a:pt x="652977" y="12768"/>
                  </a:cubicBezTo>
                  <a:cubicBezTo>
                    <a:pt x="643258" y="16567"/>
                    <a:pt x="654478" y="23282"/>
                    <a:pt x="665698" y="35297"/>
                  </a:cubicBezTo>
                  <a:cubicBezTo>
                    <a:pt x="676919" y="47312"/>
                    <a:pt x="628151" y="55529"/>
                    <a:pt x="613927" y="51111"/>
                  </a:cubicBezTo>
                  <a:cubicBezTo>
                    <a:pt x="599703" y="46605"/>
                    <a:pt x="616224" y="61625"/>
                    <a:pt x="604209" y="60830"/>
                  </a:cubicBezTo>
                  <a:cubicBezTo>
                    <a:pt x="592194" y="60034"/>
                    <a:pt x="589985" y="81061"/>
                    <a:pt x="580177" y="91575"/>
                  </a:cubicBezTo>
                  <a:cubicBezTo>
                    <a:pt x="570459" y="102088"/>
                    <a:pt x="577174" y="109597"/>
                    <a:pt x="566661" y="116312"/>
                  </a:cubicBezTo>
                  <a:cubicBezTo>
                    <a:pt x="556147" y="123115"/>
                    <a:pt x="555441" y="130536"/>
                    <a:pt x="568162" y="144848"/>
                  </a:cubicBezTo>
                  <a:cubicBezTo>
                    <a:pt x="580885" y="159072"/>
                    <a:pt x="562155" y="159867"/>
                    <a:pt x="550846" y="148559"/>
                  </a:cubicBezTo>
                  <a:cubicBezTo>
                    <a:pt x="539626" y="137339"/>
                    <a:pt x="528317" y="137339"/>
                    <a:pt x="529113" y="150061"/>
                  </a:cubicBezTo>
                  <a:cubicBezTo>
                    <a:pt x="529819" y="162783"/>
                    <a:pt x="515596" y="156864"/>
                    <a:pt x="517893" y="142551"/>
                  </a:cubicBezTo>
                  <a:cubicBezTo>
                    <a:pt x="520190" y="128327"/>
                    <a:pt x="502167" y="135042"/>
                    <a:pt x="499163" y="126737"/>
                  </a:cubicBezTo>
                  <a:cubicBezTo>
                    <a:pt x="496159" y="118521"/>
                    <a:pt x="480433" y="105003"/>
                    <a:pt x="470627" y="105710"/>
                  </a:cubicBezTo>
                  <a:cubicBezTo>
                    <a:pt x="460908" y="106505"/>
                    <a:pt x="460908" y="117019"/>
                    <a:pt x="451101" y="117019"/>
                  </a:cubicBezTo>
                  <a:cubicBezTo>
                    <a:pt x="441383" y="117019"/>
                    <a:pt x="439086" y="122231"/>
                    <a:pt x="440588" y="132745"/>
                  </a:cubicBezTo>
                  <a:cubicBezTo>
                    <a:pt x="442090" y="143258"/>
                    <a:pt x="425657" y="131949"/>
                    <a:pt x="414349" y="133540"/>
                  </a:cubicBezTo>
                  <a:cubicBezTo>
                    <a:pt x="403129" y="135042"/>
                    <a:pt x="414349" y="147764"/>
                    <a:pt x="408341" y="148559"/>
                  </a:cubicBezTo>
                  <a:cubicBezTo>
                    <a:pt x="402333" y="149354"/>
                    <a:pt x="402333" y="159867"/>
                    <a:pt x="392615" y="159867"/>
                  </a:cubicBezTo>
                  <a:cubicBezTo>
                    <a:pt x="382897" y="159867"/>
                    <a:pt x="384399" y="181601"/>
                    <a:pt x="385900" y="192821"/>
                  </a:cubicBezTo>
                  <a:cubicBezTo>
                    <a:pt x="387403" y="204041"/>
                    <a:pt x="370882" y="187520"/>
                    <a:pt x="361164" y="190613"/>
                  </a:cubicBezTo>
                  <a:cubicBezTo>
                    <a:pt x="351446" y="193616"/>
                    <a:pt x="363461" y="203335"/>
                    <a:pt x="366376" y="216145"/>
                  </a:cubicBezTo>
                  <a:cubicBezTo>
                    <a:pt x="369379" y="228867"/>
                    <a:pt x="361164" y="228160"/>
                    <a:pt x="355863" y="233373"/>
                  </a:cubicBezTo>
                  <a:cubicBezTo>
                    <a:pt x="350650" y="238674"/>
                    <a:pt x="342346" y="219149"/>
                    <a:pt x="342346" y="207840"/>
                  </a:cubicBezTo>
                  <a:cubicBezTo>
                    <a:pt x="342346" y="196532"/>
                    <a:pt x="329623" y="207045"/>
                    <a:pt x="316107" y="221357"/>
                  </a:cubicBezTo>
                  <a:cubicBezTo>
                    <a:pt x="302589" y="235582"/>
                    <a:pt x="320611" y="257403"/>
                    <a:pt x="314604" y="261114"/>
                  </a:cubicBezTo>
                  <a:cubicBezTo>
                    <a:pt x="308596" y="264825"/>
                    <a:pt x="281562" y="290357"/>
                    <a:pt x="265836" y="309175"/>
                  </a:cubicBezTo>
                  <a:cubicBezTo>
                    <a:pt x="250110" y="327905"/>
                    <a:pt x="216362" y="316685"/>
                    <a:pt x="205848" y="325696"/>
                  </a:cubicBezTo>
                  <a:cubicBezTo>
                    <a:pt x="195335" y="334708"/>
                    <a:pt x="184114" y="327905"/>
                    <a:pt x="173601" y="336210"/>
                  </a:cubicBezTo>
                  <a:cubicBezTo>
                    <a:pt x="163088" y="344426"/>
                    <a:pt x="143651" y="360240"/>
                    <a:pt x="141354" y="350433"/>
                  </a:cubicBezTo>
                  <a:cubicBezTo>
                    <a:pt x="139146" y="340715"/>
                    <a:pt x="112111" y="348225"/>
                    <a:pt x="100803" y="360152"/>
                  </a:cubicBezTo>
                  <a:cubicBezTo>
                    <a:pt x="89583" y="372167"/>
                    <a:pt x="71559" y="382681"/>
                    <a:pt x="58749" y="383388"/>
                  </a:cubicBezTo>
                  <a:cubicBezTo>
                    <a:pt x="46027" y="384095"/>
                    <a:pt x="46027" y="403619"/>
                    <a:pt x="40726" y="408125"/>
                  </a:cubicBezTo>
                  <a:cubicBezTo>
                    <a:pt x="35514" y="412631"/>
                    <a:pt x="36927" y="392311"/>
                    <a:pt x="36927" y="387098"/>
                  </a:cubicBezTo>
                  <a:cubicBezTo>
                    <a:pt x="36927" y="381797"/>
                    <a:pt x="24911" y="396110"/>
                    <a:pt x="19699" y="411835"/>
                  </a:cubicBezTo>
                  <a:cubicBezTo>
                    <a:pt x="14398" y="427561"/>
                    <a:pt x="32421" y="433569"/>
                    <a:pt x="21201" y="450090"/>
                  </a:cubicBezTo>
                  <a:cubicBezTo>
                    <a:pt x="9893" y="466611"/>
                    <a:pt x="-533" y="483044"/>
                    <a:pt x="15193" y="504070"/>
                  </a:cubicBezTo>
                  <a:cubicBezTo>
                    <a:pt x="30919" y="525097"/>
                    <a:pt x="39931" y="538526"/>
                    <a:pt x="34718" y="549040"/>
                  </a:cubicBezTo>
                  <a:cubicBezTo>
                    <a:pt x="29417" y="559553"/>
                    <a:pt x="18197" y="528013"/>
                    <a:pt x="14487" y="531812"/>
                  </a:cubicBezTo>
                  <a:cubicBezTo>
                    <a:pt x="10776" y="535522"/>
                    <a:pt x="28711" y="549040"/>
                    <a:pt x="24205" y="555842"/>
                  </a:cubicBezTo>
                  <a:cubicBezTo>
                    <a:pt x="19699" y="562557"/>
                    <a:pt x="3532" y="530310"/>
                    <a:pt x="175" y="537819"/>
                  </a:cubicBezTo>
                  <a:cubicBezTo>
                    <a:pt x="-2830" y="544622"/>
                    <a:pt x="33923" y="595599"/>
                    <a:pt x="34718" y="614329"/>
                  </a:cubicBezTo>
                  <a:cubicBezTo>
                    <a:pt x="35514" y="633059"/>
                    <a:pt x="64668" y="651081"/>
                    <a:pt x="63255" y="678116"/>
                  </a:cubicBezTo>
                  <a:cubicBezTo>
                    <a:pt x="61753" y="705150"/>
                    <a:pt x="88787" y="748617"/>
                    <a:pt x="93293" y="755420"/>
                  </a:cubicBezTo>
                  <a:cubicBezTo>
                    <a:pt x="97798" y="762223"/>
                    <a:pt x="82780" y="780157"/>
                    <a:pt x="85783" y="800389"/>
                  </a:cubicBezTo>
                  <a:cubicBezTo>
                    <a:pt x="88787" y="820621"/>
                    <a:pt x="79069" y="828130"/>
                    <a:pt x="66347" y="828130"/>
                  </a:cubicBezTo>
                  <a:cubicBezTo>
                    <a:pt x="53624" y="828130"/>
                    <a:pt x="61134" y="849157"/>
                    <a:pt x="75359" y="850659"/>
                  </a:cubicBezTo>
                  <a:cubicBezTo>
                    <a:pt x="89583" y="852161"/>
                    <a:pt x="84369" y="861968"/>
                    <a:pt x="100095" y="872481"/>
                  </a:cubicBezTo>
                  <a:cubicBezTo>
                    <a:pt x="115822" y="882994"/>
                    <a:pt x="153369" y="879196"/>
                    <a:pt x="166091" y="879196"/>
                  </a:cubicBezTo>
                  <a:cubicBezTo>
                    <a:pt x="178814" y="879196"/>
                    <a:pt x="182612" y="859670"/>
                    <a:pt x="199841" y="858964"/>
                  </a:cubicBezTo>
                  <a:cubicBezTo>
                    <a:pt x="217068" y="858169"/>
                    <a:pt x="215567" y="852956"/>
                    <a:pt x="223871" y="842443"/>
                  </a:cubicBezTo>
                  <a:cubicBezTo>
                    <a:pt x="232088" y="832018"/>
                    <a:pt x="271137" y="834933"/>
                    <a:pt x="310893" y="837230"/>
                  </a:cubicBezTo>
                  <a:cubicBezTo>
                    <a:pt x="350650" y="839439"/>
                    <a:pt x="367878" y="827512"/>
                    <a:pt x="373885" y="810903"/>
                  </a:cubicBezTo>
                  <a:cubicBezTo>
                    <a:pt x="379010" y="796855"/>
                    <a:pt x="407635" y="795972"/>
                    <a:pt x="418942" y="785459"/>
                  </a:cubicBezTo>
                  <a:cubicBezTo>
                    <a:pt x="430163" y="774945"/>
                    <a:pt x="439969" y="774238"/>
                    <a:pt x="469213" y="775740"/>
                  </a:cubicBezTo>
                  <a:cubicBezTo>
                    <a:pt x="498456" y="777242"/>
                    <a:pt x="525490" y="761516"/>
                    <a:pt x="544220" y="754007"/>
                  </a:cubicBezTo>
                  <a:cubicBezTo>
                    <a:pt x="562950" y="746497"/>
                    <a:pt x="597494" y="749501"/>
                    <a:pt x="615516" y="744995"/>
                  </a:cubicBezTo>
                  <a:cubicBezTo>
                    <a:pt x="633540" y="740489"/>
                    <a:pt x="636543" y="767435"/>
                    <a:pt x="656775" y="765227"/>
                  </a:cubicBezTo>
                  <a:cubicBezTo>
                    <a:pt x="677007" y="762929"/>
                    <a:pt x="686019" y="771234"/>
                    <a:pt x="696532" y="770528"/>
                  </a:cubicBezTo>
                  <a:cubicBezTo>
                    <a:pt x="707046" y="769732"/>
                    <a:pt x="705543" y="778037"/>
                    <a:pt x="716056" y="780246"/>
                  </a:cubicBezTo>
                  <a:cubicBezTo>
                    <a:pt x="726570" y="782543"/>
                    <a:pt x="725068" y="791555"/>
                    <a:pt x="718353" y="801273"/>
                  </a:cubicBezTo>
                  <a:cubicBezTo>
                    <a:pt x="711550" y="810991"/>
                    <a:pt x="734080" y="810284"/>
                    <a:pt x="748392" y="829720"/>
                  </a:cubicBezTo>
                  <a:cubicBezTo>
                    <a:pt x="762616" y="849245"/>
                    <a:pt x="749098" y="852250"/>
                    <a:pt x="756609" y="867268"/>
                  </a:cubicBezTo>
                  <a:cubicBezTo>
                    <a:pt x="764118" y="882287"/>
                    <a:pt x="769330" y="878489"/>
                    <a:pt x="784350" y="857550"/>
                  </a:cubicBezTo>
                  <a:cubicBezTo>
                    <a:pt x="799369" y="836523"/>
                    <a:pt x="815890" y="850041"/>
                    <a:pt x="818098" y="832106"/>
                  </a:cubicBezTo>
                  <a:cubicBezTo>
                    <a:pt x="820396" y="814083"/>
                    <a:pt x="836122" y="793056"/>
                    <a:pt x="846635" y="802068"/>
                  </a:cubicBezTo>
                  <a:cubicBezTo>
                    <a:pt x="857149" y="810991"/>
                    <a:pt x="839125" y="815497"/>
                    <a:pt x="832411" y="850041"/>
                  </a:cubicBezTo>
                  <a:cubicBezTo>
                    <a:pt x="825696" y="884585"/>
                    <a:pt x="813681" y="866562"/>
                    <a:pt x="811384" y="876280"/>
                  </a:cubicBezTo>
                  <a:cubicBezTo>
                    <a:pt x="809175" y="886086"/>
                    <a:pt x="842925" y="891299"/>
                    <a:pt x="842925" y="873276"/>
                  </a:cubicBezTo>
                  <a:cubicBezTo>
                    <a:pt x="842925" y="855253"/>
                    <a:pt x="848932" y="847037"/>
                    <a:pt x="861654" y="863558"/>
                  </a:cubicBezTo>
                  <a:cubicBezTo>
                    <a:pt x="874376" y="880079"/>
                    <a:pt x="854144" y="893596"/>
                    <a:pt x="857149" y="901106"/>
                  </a:cubicBezTo>
                  <a:cubicBezTo>
                    <a:pt x="860152" y="908616"/>
                    <a:pt x="874376" y="898808"/>
                    <a:pt x="881885" y="899604"/>
                  </a:cubicBezTo>
                  <a:cubicBezTo>
                    <a:pt x="895226" y="900929"/>
                    <a:pt x="913426" y="930349"/>
                    <a:pt x="910333" y="946163"/>
                  </a:cubicBezTo>
                  <a:cubicBezTo>
                    <a:pt x="907330" y="961889"/>
                    <a:pt x="902824" y="976908"/>
                    <a:pt x="928356" y="989719"/>
                  </a:cubicBezTo>
                  <a:cubicBezTo>
                    <a:pt x="953889" y="1002441"/>
                    <a:pt x="944083" y="1004650"/>
                    <a:pt x="962901" y="1004650"/>
                  </a:cubicBezTo>
                  <a:cubicBezTo>
                    <a:pt x="981719" y="1004650"/>
                    <a:pt x="1020680" y="1019668"/>
                    <a:pt x="1031193" y="1028680"/>
                  </a:cubicBezTo>
                  <a:cubicBezTo>
                    <a:pt x="1041707" y="1037692"/>
                    <a:pt x="1068741" y="1021877"/>
                    <a:pt x="1073953" y="1003854"/>
                  </a:cubicBezTo>
                  <a:cubicBezTo>
                    <a:pt x="1079167" y="985920"/>
                    <a:pt x="1098691" y="1003147"/>
                    <a:pt x="1088177" y="1009155"/>
                  </a:cubicBezTo>
                  <a:cubicBezTo>
                    <a:pt x="1077664" y="1015163"/>
                    <a:pt x="1093479" y="1029475"/>
                    <a:pt x="1094185" y="1019668"/>
                  </a:cubicBezTo>
                  <a:cubicBezTo>
                    <a:pt x="1094892" y="1009950"/>
                    <a:pt x="1099486" y="1001645"/>
                    <a:pt x="1103197" y="1012954"/>
                  </a:cubicBezTo>
                  <a:cubicBezTo>
                    <a:pt x="1106907" y="1024174"/>
                    <a:pt x="1120424" y="1024174"/>
                    <a:pt x="1125725" y="1033186"/>
                  </a:cubicBezTo>
                  <a:cubicBezTo>
                    <a:pt x="1131027" y="1042197"/>
                    <a:pt x="1136945" y="1048912"/>
                    <a:pt x="1136945" y="1041402"/>
                  </a:cubicBezTo>
                  <a:cubicBezTo>
                    <a:pt x="1136945" y="1033893"/>
                    <a:pt x="1139950" y="1027178"/>
                    <a:pt x="1151965" y="1022672"/>
                  </a:cubicBezTo>
                  <a:cubicBezTo>
                    <a:pt x="1163980" y="1018166"/>
                    <a:pt x="1171490" y="1009950"/>
                    <a:pt x="1184211" y="999437"/>
                  </a:cubicBezTo>
                  <a:cubicBezTo>
                    <a:pt x="1196934" y="988923"/>
                    <a:pt x="1249501" y="986715"/>
                    <a:pt x="1254714" y="986715"/>
                  </a:cubicBezTo>
                  <a:cubicBezTo>
                    <a:pt x="1259926" y="986715"/>
                    <a:pt x="1262930" y="941746"/>
                    <a:pt x="1265933" y="918422"/>
                  </a:cubicBezTo>
                  <a:cubicBezTo>
                    <a:pt x="1268938" y="895186"/>
                    <a:pt x="1288462" y="891388"/>
                    <a:pt x="1291466" y="866650"/>
                  </a:cubicBezTo>
                  <a:cubicBezTo>
                    <a:pt x="1294470" y="841912"/>
                    <a:pt x="1320709" y="796148"/>
                    <a:pt x="1327512" y="793851"/>
                  </a:cubicBezTo>
                  <a:cubicBezTo>
                    <a:pt x="1334315" y="791555"/>
                    <a:pt x="1347037" y="784840"/>
                    <a:pt x="1347743" y="770616"/>
                  </a:cubicBezTo>
                  <a:cubicBezTo>
                    <a:pt x="1348539" y="756392"/>
                    <a:pt x="1365767" y="740578"/>
                    <a:pt x="1365767" y="723350"/>
                  </a:cubicBezTo>
                  <a:cubicBezTo>
                    <a:pt x="1365767" y="706122"/>
                    <a:pt x="1375485" y="685802"/>
                    <a:pt x="1373983" y="680590"/>
                  </a:cubicBezTo>
                  <a:cubicBezTo>
                    <a:pt x="1372481" y="675289"/>
                    <a:pt x="1366473" y="658768"/>
                    <a:pt x="1377693" y="646841"/>
                  </a:cubicBezTo>
                  <a:cubicBezTo>
                    <a:pt x="1389091" y="634472"/>
                    <a:pt x="1373364" y="620160"/>
                    <a:pt x="1379372" y="615654"/>
                  </a:cubicBezTo>
                  <a:close/>
                  <a:moveTo>
                    <a:pt x="627620" y="28318"/>
                  </a:moveTo>
                  <a:cubicBezTo>
                    <a:pt x="626119" y="19306"/>
                    <a:pt x="572756" y="29731"/>
                    <a:pt x="584065" y="38831"/>
                  </a:cubicBezTo>
                  <a:cubicBezTo>
                    <a:pt x="591663" y="44839"/>
                    <a:pt x="629122" y="37329"/>
                    <a:pt x="627620" y="28318"/>
                  </a:cubicBezTo>
                  <a:close/>
                  <a:moveTo>
                    <a:pt x="796454" y="916566"/>
                  </a:moveTo>
                  <a:cubicBezTo>
                    <a:pt x="804669" y="924076"/>
                    <a:pt x="832499" y="921868"/>
                    <a:pt x="837005" y="911266"/>
                  </a:cubicBezTo>
                  <a:cubicBezTo>
                    <a:pt x="841511" y="900752"/>
                    <a:pt x="789032" y="909852"/>
                    <a:pt x="796454" y="916566"/>
                  </a:cubicBezTo>
                  <a:close/>
                  <a:moveTo>
                    <a:pt x="1135533" y="1125068"/>
                  </a:moveTo>
                  <a:cubicBezTo>
                    <a:pt x="1115301" y="1127364"/>
                    <a:pt x="1084908" y="1106603"/>
                    <a:pt x="1077753" y="1108635"/>
                  </a:cubicBezTo>
                  <a:cubicBezTo>
                    <a:pt x="1069536" y="1110843"/>
                    <a:pt x="1103992" y="1162616"/>
                    <a:pt x="1093567" y="1176132"/>
                  </a:cubicBezTo>
                  <a:cubicBezTo>
                    <a:pt x="1083054" y="1189650"/>
                    <a:pt x="1124312" y="1226402"/>
                    <a:pt x="1138536" y="1228611"/>
                  </a:cubicBezTo>
                  <a:cubicBezTo>
                    <a:pt x="1152760" y="1230820"/>
                    <a:pt x="1147548" y="1214387"/>
                    <a:pt x="1157266" y="1215094"/>
                  </a:cubicBezTo>
                  <a:cubicBezTo>
                    <a:pt x="1167072" y="1215889"/>
                    <a:pt x="1163273" y="1205376"/>
                    <a:pt x="1164775" y="1197866"/>
                  </a:cubicBezTo>
                  <a:cubicBezTo>
                    <a:pt x="1166278" y="1190356"/>
                    <a:pt x="1175996" y="1206083"/>
                    <a:pt x="1184300" y="1201577"/>
                  </a:cubicBezTo>
                  <a:cubicBezTo>
                    <a:pt x="1192517" y="1197071"/>
                    <a:pt x="1182091" y="1164824"/>
                    <a:pt x="1194019" y="1164824"/>
                  </a:cubicBezTo>
                  <a:cubicBezTo>
                    <a:pt x="1206034" y="1164824"/>
                    <a:pt x="1196316" y="1125863"/>
                    <a:pt x="1192517" y="1113052"/>
                  </a:cubicBezTo>
                  <a:cubicBezTo>
                    <a:pt x="1188806" y="1100330"/>
                    <a:pt x="1155852" y="1122859"/>
                    <a:pt x="1135533" y="112506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222">
              <a:extLst>
                <a:ext uri="{FF2B5EF4-FFF2-40B4-BE49-F238E27FC236}">
                  <a16:creationId xmlns:a16="http://schemas.microsoft.com/office/drawing/2014/main" id="{C452F05F-8D1D-4B1F-97AB-391B8D6F6CA9}"/>
                </a:ext>
              </a:extLst>
            </p:cNvPr>
            <p:cNvSpPr/>
            <p:nvPr/>
          </p:nvSpPr>
          <p:spPr>
            <a:xfrm>
              <a:off x="11326096" y="5556327"/>
              <a:ext cx="409378" cy="502978"/>
            </a:xfrm>
            <a:custGeom>
              <a:avLst/>
              <a:gdLst>
                <a:gd name="connsiteX0" fmla="*/ 253389 w 409378"/>
                <a:gd name="connsiteY0" fmla="*/ 243840 h 502978"/>
                <a:gd name="connsiteX1" fmla="*/ 226354 w 409378"/>
                <a:gd name="connsiteY1" fmla="*/ 252057 h 502978"/>
                <a:gd name="connsiteX2" fmla="*/ 193312 w 409378"/>
                <a:gd name="connsiteY2" fmla="*/ 238539 h 502978"/>
                <a:gd name="connsiteX3" fmla="*/ 176084 w 409378"/>
                <a:gd name="connsiteY3" fmla="*/ 267782 h 502978"/>
                <a:gd name="connsiteX4" fmla="*/ 148343 w 409378"/>
                <a:gd name="connsiteY4" fmla="*/ 315049 h 502978"/>
                <a:gd name="connsiteX5" fmla="*/ 55312 w 409378"/>
                <a:gd name="connsiteY5" fmla="*/ 376538 h 502978"/>
                <a:gd name="connsiteX6" fmla="*/ 12552 w 409378"/>
                <a:gd name="connsiteY6" fmla="*/ 417002 h 502978"/>
                <a:gd name="connsiteX7" fmla="*/ 3541 w 409378"/>
                <a:gd name="connsiteY7" fmla="*/ 453755 h 502978"/>
                <a:gd name="connsiteX8" fmla="*/ 34286 w 409378"/>
                <a:gd name="connsiteY8" fmla="*/ 467272 h 502978"/>
                <a:gd name="connsiteX9" fmla="*/ 58316 w 409378"/>
                <a:gd name="connsiteY9" fmla="*/ 476990 h 502978"/>
                <a:gd name="connsiteX10" fmla="*/ 120602 w 409378"/>
                <a:gd name="connsiteY10" fmla="*/ 462766 h 502978"/>
                <a:gd name="connsiteX11" fmla="*/ 143130 w 409378"/>
                <a:gd name="connsiteY11" fmla="*/ 423805 h 502978"/>
                <a:gd name="connsiteX12" fmla="*/ 160358 w 409378"/>
                <a:gd name="connsiteY12" fmla="*/ 388554 h 502978"/>
                <a:gd name="connsiteX13" fmla="*/ 197906 w 409378"/>
                <a:gd name="connsiteY13" fmla="*/ 365319 h 502978"/>
                <a:gd name="connsiteX14" fmla="*/ 209126 w 409378"/>
                <a:gd name="connsiteY14" fmla="*/ 347384 h 502978"/>
                <a:gd name="connsiteX15" fmla="*/ 231654 w 409378"/>
                <a:gd name="connsiteY15" fmla="*/ 315843 h 502978"/>
                <a:gd name="connsiteX16" fmla="*/ 257894 w 409378"/>
                <a:gd name="connsiteY16" fmla="*/ 271582 h 502978"/>
                <a:gd name="connsiteX17" fmla="*/ 253389 w 409378"/>
                <a:gd name="connsiteY17" fmla="*/ 243840 h 502978"/>
                <a:gd name="connsiteX18" fmla="*/ 36583 w 409378"/>
                <a:gd name="connsiteY18" fmla="*/ 502699 h 502978"/>
                <a:gd name="connsiteX19" fmla="*/ 49304 w 409378"/>
                <a:gd name="connsiteY19" fmla="*/ 487680 h 502978"/>
                <a:gd name="connsiteX20" fmla="*/ 36583 w 409378"/>
                <a:gd name="connsiteY20" fmla="*/ 502699 h 502978"/>
                <a:gd name="connsiteX21" fmla="*/ 375662 w 409378"/>
                <a:gd name="connsiteY21" fmla="*/ 123068 h 502978"/>
                <a:gd name="connsiteX22" fmla="*/ 342620 w 409378"/>
                <a:gd name="connsiteY22" fmla="*/ 120065 h 502978"/>
                <a:gd name="connsiteX23" fmla="*/ 322388 w 409378"/>
                <a:gd name="connsiteY23" fmla="*/ 99833 h 502978"/>
                <a:gd name="connsiteX24" fmla="*/ 307369 w 409378"/>
                <a:gd name="connsiteY24" fmla="*/ 72799 h 502978"/>
                <a:gd name="connsiteX25" fmla="*/ 306573 w 409378"/>
                <a:gd name="connsiteY25" fmla="*/ 91529 h 502978"/>
                <a:gd name="connsiteX26" fmla="*/ 293057 w 409378"/>
                <a:gd name="connsiteY26" fmla="*/ 84726 h 502978"/>
                <a:gd name="connsiteX27" fmla="*/ 280334 w 409378"/>
                <a:gd name="connsiteY27" fmla="*/ 61490 h 502978"/>
                <a:gd name="connsiteX28" fmla="*/ 267613 w 409378"/>
                <a:gd name="connsiteY28" fmla="*/ 30745 h 502978"/>
                <a:gd name="connsiteX29" fmla="*/ 225559 w 409378"/>
                <a:gd name="connsiteY29" fmla="*/ 0 h 502978"/>
                <a:gd name="connsiteX30" fmla="*/ 236072 w 409378"/>
                <a:gd name="connsiteY30" fmla="*/ 36046 h 502978"/>
                <a:gd name="connsiteX31" fmla="*/ 259307 w 409378"/>
                <a:gd name="connsiteY31" fmla="*/ 59989 h 502978"/>
                <a:gd name="connsiteX32" fmla="*/ 279539 w 409378"/>
                <a:gd name="connsiteY32" fmla="*/ 87023 h 502978"/>
                <a:gd name="connsiteX33" fmla="*/ 274239 w 409378"/>
                <a:gd name="connsiteY33" fmla="*/ 137293 h 502978"/>
                <a:gd name="connsiteX34" fmla="*/ 246497 w 409378"/>
                <a:gd name="connsiteY34" fmla="*/ 168126 h 502978"/>
                <a:gd name="connsiteX35" fmla="*/ 291466 w 409378"/>
                <a:gd name="connsiteY35" fmla="*/ 208590 h 502978"/>
                <a:gd name="connsiteX36" fmla="*/ 281748 w 409378"/>
                <a:gd name="connsiteY36" fmla="*/ 262658 h 502978"/>
                <a:gd name="connsiteX37" fmla="*/ 312493 w 409378"/>
                <a:gd name="connsiteY37" fmla="*/ 267164 h 502978"/>
                <a:gd name="connsiteX38" fmla="*/ 350041 w 409378"/>
                <a:gd name="connsiteY38" fmla="*/ 214686 h 502978"/>
                <a:gd name="connsiteX39" fmla="*/ 360555 w 409378"/>
                <a:gd name="connsiteY39" fmla="*/ 179434 h 502978"/>
                <a:gd name="connsiteX40" fmla="*/ 383083 w 409378"/>
                <a:gd name="connsiteY40" fmla="*/ 171925 h 502978"/>
                <a:gd name="connsiteX41" fmla="*/ 397307 w 409378"/>
                <a:gd name="connsiteY41" fmla="*/ 151605 h 502978"/>
                <a:gd name="connsiteX42" fmla="*/ 408615 w 409378"/>
                <a:gd name="connsiteY42" fmla="*/ 121567 h 502978"/>
                <a:gd name="connsiteX43" fmla="*/ 375662 w 409378"/>
                <a:gd name="connsiteY43" fmla="*/ 123068 h 50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9378" h="502978">
                  <a:moveTo>
                    <a:pt x="253389" y="243840"/>
                  </a:moveTo>
                  <a:cubicBezTo>
                    <a:pt x="242875" y="236330"/>
                    <a:pt x="237662" y="246844"/>
                    <a:pt x="226354" y="252057"/>
                  </a:cubicBezTo>
                  <a:cubicBezTo>
                    <a:pt x="215133" y="257357"/>
                    <a:pt x="207624" y="227319"/>
                    <a:pt x="193312" y="238539"/>
                  </a:cubicBezTo>
                  <a:cubicBezTo>
                    <a:pt x="179088" y="249759"/>
                    <a:pt x="191809" y="254265"/>
                    <a:pt x="176084" y="267782"/>
                  </a:cubicBezTo>
                  <a:cubicBezTo>
                    <a:pt x="160358" y="281300"/>
                    <a:pt x="167073" y="285717"/>
                    <a:pt x="148343" y="315049"/>
                  </a:cubicBezTo>
                  <a:cubicBezTo>
                    <a:pt x="129613" y="344292"/>
                    <a:pt x="65030" y="360813"/>
                    <a:pt x="55312" y="376538"/>
                  </a:cubicBezTo>
                  <a:cubicBezTo>
                    <a:pt x="45594" y="392265"/>
                    <a:pt x="13259" y="404987"/>
                    <a:pt x="12552" y="417002"/>
                  </a:cubicBezTo>
                  <a:cubicBezTo>
                    <a:pt x="11845" y="429017"/>
                    <a:pt x="-7856" y="437587"/>
                    <a:pt x="3541" y="453755"/>
                  </a:cubicBezTo>
                  <a:cubicBezTo>
                    <a:pt x="12552" y="466477"/>
                    <a:pt x="24568" y="457465"/>
                    <a:pt x="34286" y="467272"/>
                  </a:cubicBezTo>
                  <a:cubicBezTo>
                    <a:pt x="44004" y="476990"/>
                    <a:pt x="53810" y="468774"/>
                    <a:pt x="58316" y="476990"/>
                  </a:cubicBezTo>
                  <a:cubicBezTo>
                    <a:pt x="62822" y="485207"/>
                    <a:pt x="95775" y="485207"/>
                    <a:pt x="120602" y="462766"/>
                  </a:cubicBezTo>
                  <a:cubicBezTo>
                    <a:pt x="145338" y="440237"/>
                    <a:pt x="133323" y="429812"/>
                    <a:pt x="143130" y="423805"/>
                  </a:cubicBezTo>
                  <a:cubicBezTo>
                    <a:pt x="152849" y="417797"/>
                    <a:pt x="154350" y="399774"/>
                    <a:pt x="160358" y="388554"/>
                  </a:cubicBezTo>
                  <a:cubicBezTo>
                    <a:pt x="166365" y="377334"/>
                    <a:pt x="170871" y="365319"/>
                    <a:pt x="197906" y="365319"/>
                  </a:cubicBezTo>
                  <a:cubicBezTo>
                    <a:pt x="224940" y="365319"/>
                    <a:pt x="210628" y="360106"/>
                    <a:pt x="209126" y="347384"/>
                  </a:cubicBezTo>
                  <a:cubicBezTo>
                    <a:pt x="207624" y="334662"/>
                    <a:pt x="231654" y="332364"/>
                    <a:pt x="231654" y="315843"/>
                  </a:cubicBezTo>
                  <a:cubicBezTo>
                    <a:pt x="231654" y="299322"/>
                    <a:pt x="264696" y="284303"/>
                    <a:pt x="257894" y="271582"/>
                  </a:cubicBezTo>
                  <a:cubicBezTo>
                    <a:pt x="251180" y="258860"/>
                    <a:pt x="263902" y="251350"/>
                    <a:pt x="253389" y="243840"/>
                  </a:cubicBezTo>
                  <a:close/>
                  <a:moveTo>
                    <a:pt x="36583" y="502699"/>
                  </a:moveTo>
                  <a:cubicBezTo>
                    <a:pt x="41795" y="504201"/>
                    <a:pt x="59112" y="499695"/>
                    <a:pt x="49304" y="487680"/>
                  </a:cubicBezTo>
                  <a:cubicBezTo>
                    <a:pt x="39586" y="475665"/>
                    <a:pt x="24214" y="499165"/>
                    <a:pt x="36583" y="502699"/>
                  </a:cubicBezTo>
                  <a:close/>
                  <a:moveTo>
                    <a:pt x="375662" y="123068"/>
                  </a:moveTo>
                  <a:cubicBezTo>
                    <a:pt x="368859" y="134289"/>
                    <a:pt x="355430" y="120065"/>
                    <a:pt x="342620" y="120065"/>
                  </a:cubicBezTo>
                  <a:cubicBezTo>
                    <a:pt x="329897" y="120065"/>
                    <a:pt x="322388" y="111053"/>
                    <a:pt x="322388" y="99833"/>
                  </a:cubicBezTo>
                  <a:cubicBezTo>
                    <a:pt x="322388" y="88613"/>
                    <a:pt x="319384" y="72092"/>
                    <a:pt x="307369" y="72799"/>
                  </a:cubicBezTo>
                  <a:cubicBezTo>
                    <a:pt x="295354" y="73594"/>
                    <a:pt x="311079" y="85521"/>
                    <a:pt x="306573" y="91529"/>
                  </a:cubicBezTo>
                  <a:cubicBezTo>
                    <a:pt x="302068" y="97536"/>
                    <a:pt x="299064" y="84726"/>
                    <a:pt x="293057" y="84726"/>
                  </a:cubicBezTo>
                  <a:cubicBezTo>
                    <a:pt x="287049" y="84726"/>
                    <a:pt x="280334" y="76510"/>
                    <a:pt x="280334" y="61490"/>
                  </a:cubicBezTo>
                  <a:cubicBezTo>
                    <a:pt x="280334" y="46471"/>
                    <a:pt x="267613" y="47973"/>
                    <a:pt x="267613" y="30745"/>
                  </a:cubicBezTo>
                  <a:cubicBezTo>
                    <a:pt x="267613" y="13517"/>
                    <a:pt x="240578" y="0"/>
                    <a:pt x="225559" y="0"/>
                  </a:cubicBezTo>
                  <a:cubicBezTo>
                    <a:pt x="210539" y="0"/>
                    <a:pt x="228562" y="27034"/>
                    <a:pt x="236072" y="36046"/>
                  </a:cubicBezTo>
                  <a:cubicBezTo>
                    <a:pt x="243582" y="45058"/>
                    <a:pt x="260103" y="53274"/>
                    <a:pt x="259307" y="59989"/>
                  </a:cubicBezTo>
                  <a:cubicBezTo>
                    <a:pt x="258512" y="66791"/>
                    <a:pt x="270616" y="84019"/>
                    <a:pt x="279539" y="87023"/>
                  </a:cubicBezTo>
                  <a:cubicBezTo>
                    <a:pt x="288551" y="90026"/>
                    <a:pt x="274239" y="116266"/>
                    <a:pt x="274239" y="137293"/>
                  </a:cubicBezTo>
                  <a:cubicBezTo>
                    <a:pt x="274239" y="158320"/>
                    <a:pt x="257718" y="154609"/>
                    <a:pt x="246497" y="168126"/>
                  </a:cubicBezTo>
                  <a:cubicBezTo>
                    <a:pt x="235277" y="181555"/>
                    <a:pt x="275033" y="195072"/>
                    <a:pt x="291466" y="208590"/>
                  </a:cubicBezTo>
                  <a:cubicBezTo>
                    <a:pt x="307987" y="222107"/>
                    <a:pt x="277331" y="255325"/>
                    <a:pt x="281748" y="262658"/>
                  </a:cubicBezTo>
                  <a:cubicBezTo>
                    <a:pt x="283957" y="266369"/>
                    <a:pt x="295265" y="271670"/>
                    <a:pt x="312493" y="267164"/>
                  </a:cubicBezTo>
                  <a:cubicBezTo>
                    <a:pt x="329721" y="262658"/>
                    <a:pt x="338026" y="225111"/>
                    <a:pt x="350041" y="214686"/>
                  </a:cubicBezTo>
                  <a:cubicBezTo>
                    <a:pt x="362056" y="204172"/>
                    <a:pt x="354547" y="187651"/>
                    <a:pt x="360555" y="179434"/>
                  </a:cubicBezTo>
                  <a:cubicBezTo>
                    <a:pt x="366562" y="171218"/>
                    <a:pt x="374778" y="171925"/>
                    <a:pt x="383083" y="171925"/>
                  </a:cubicBezTo>
                  <a:cubicBezTo>
                    <a:pt x="391299" y="171925"/>
                    <a:pt x="386794" y="151605"/>
                    <a:pt x="397307" y="151605"/>
                  </a:cubicBezTo>
                  <a:cubicBezTo>
                    <a:pt x="407820" y="151605"/>
                    <a:pt x="402608" y="137381"/>
                    <a:pt x="408615" y="121567"/>
                  </a:cubicBezTo>
                  <a:cubicBezTo>
                    <a:pt x="414712" y="105841"/>
                    <a:pt x="382465" y="111760"/>
                    <a:pt x="375662" y="12306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223">
              <a:extLst>
                <a:ext uri="{FF2B5EF4-FFF2-40B4-BE49-F238E27FC236}">
                  <a16:creationId xmlns:a16="http://schemas.microsoft.com/office/drawing/2014/main" id="{B5576216-C34A-4317-B45D-93E9F6750A44}"/>
                </a:ext>
              </a:extLst>
            </p:cNvPr>
            <p:cNvSpPr/>
            <p:nvPr/>
          </p:nvSpPr>
          <p:spPr>
            <a:xfrm>
              <a:off x="11697892" y="4881501"/>
              <a:ext cx="83378" cy="69742"/>
            </a:xfrm>
            <a:custGeom>
              <a:avLst/>
              <a:gdLst>
                <a:gd name="connsiteX0" fmla="*/ 1657 w 83378"/>
                <a:gd name="connsiteY0" fmla="*/ 61957 h 69742"/>
                <a:gd name="connsiteX1" fmla="*/ 40619 w 83378"/>
                <a:gd name="connsiteY1" fmla="*/ 51443 h 69742"/>
                <a:gd name="connsiteX2" fmla="*/ 1657 w 83378"/>
                <a:gd name="connsiteY2" fmla="*/ 61957 h 69742"/>
                <a:gd name="connsiteX3" fmla="*/ 48128 w 83378"/>
                <a:gd name="connsiteY3" fmla="*/ 22112 h 69742"/>
                <a:gd name="connsiteX4" fmla="*/ 83379 w 83378"/>
                <a:gd name="connsiteY4" fmla="*/ 3382 h 69742"/>
                <a:gd name="connsiteX5" fmla="*/ 48128 w 83378"/>
                <a:gd name="connsiteY5" fmla="*/ 22112 h 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78" h="69742">
                  <a:moveTo>
                    <a:pt x="1657" y="61957"/>
                  </a:moveTo>
                  <a:cubicBezTo>
                    <a:pt x="14379" y="73972"/>
                    <a:pt x="39911" y="73265"/>
                    <a:pt x="40619" y="51443"/>
                  </a:cubicBezTo>
                  <a:cubicBezTo>
                    <a:pt x="41414" y="29621"/>
                    <a:pt x="-9740" y="51266"/>
                    <a:pt x="1657" y="61957"/>
                  </a:cubicBezTo>
                  <a:close/>
                  <a:moveTo>
                    <a:pt x="48128" y="22112"/>
                  </a:moveTo>
                  <a:cubicBezTo>
                    <a:pt x="56432" y="25115"/>
                    <a:pt x="83379" y="16104"/>
                    <a:pt x="83379" y="3382"/>
                  </a:cubicBezTo>
                  <a:cubicBezTo>
                    <a:pt x="83379" y="-9340"/>
                    <a:pt x="35671" y="17606"/>
                    <a:pt x="48128" y="2211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224">
              <a:extLst>
                <a:ext uri="{FF2B5EF4-FFF2-40B4-BE49-F238E27FC236}">
                  <a16:creationId xmlns:a16="http://schemas.microsoft.com/office/drawing/2014/main" id="{BC8D13F7-46D7-434C-9903-6B90C12C005C}"/>
                </a:ext>
              </a:extLst>
            </p:cNvPr>
            <p:cNvSpPr/>
            <p:nvPr/>
          </p:nvSpPr>
          <p:spPr>
            <a:xfrm>
              <a:off x="7495212" y="2758924"/>
              <a:ext cx="478531" cy="299071"/>
            </a:xfrm>
            <a:custGeom>
              <a:avLst/>
              <a:gdLst>
                <a:gd name="connsiteX0" fmla="*/ 475970 w 478531"/>
                <a:gd name="connsiteY0" fmla="*/ 189905 h 299071"/>
                <a:gd name="connsiteX1" fmla="*/ 446020 w 478531"/>
                <a:gd name="connsiteY1" fmla="*/ 179921 h 299071"/>
                <a:gd name="connsiteX2" fmla="*/ 411034 w 478531"/>
                <a:gd name="connsiteY2" fmla="*/ 156951 h 299071"/>
                <a:gd name="connsiteX3" fmla="*/ 372073 w 478531"/>
                <a:gd name="connsiteY3" fmla="*/ 133981 h 299071"/>
                <a:gd name="connsiteX4" fmla="*/ 338059 w 478531"/>
                <a:gd name="connsiteY4" fmla="*/ 108978 h 299071"/>
                <a:gd name="connsiteX5" fmla="*/ 323040 w 478531"/>
                <a:gd name="connsiteY5" fmla="*/ 80972 h 299071"/>
                <a:gd name="connsiteX6" fmla="*/ 309081 w 478531"/>
                <a:gd name="connsiteY6" fmla="*/ 58973 h 299071"/>
                <a:gd name="connsiteX7" fmla="*/ 259076 w 478531"/>
                <a:gd name="connsiteY7" fmla="*/ 52966 h 299071"/>
                <a:gd name="connsiteX8" fmla="*/ 247061 w 478531"/>
                <a:gd name="connsiteY8" fmla="*/ 16920 h 299071"/>
                <a:gd name="connsiteX9" fmla="*/ 221087 w 478531"/>
                <a:gd name="connsiteY9" fmla="*/ 7908 h 299071"/>
                <a:gd name="connsiteX10" fmla="*/ 197056 w 478531"/>
                <a:gd name="connsiteY10" fmla="*/ 1901 h 299071"/>
                <a:gd name="connsiteX11" fmla="*/ 183097 w 478531"/>
                <a:gd name="connsiteY11" fmla="*/ 8880 h 299071"/>
                <a:gd name="connsiteX12" fmla="*/ 171081 w 478531"/>
                <a:gd name="connsiteY12" fmla="*/ 21867 h 299071"/>
                <a:gd name="connsiteX13" fmla="*/ 147051 w 478531"/>
                <a:gd name="connsiteY13" fmla="*/ 39890 h 299071"/>
                <a:gd name="connsiteX14" fmla="*/ 135035 w 478531"/>
                <a:gd name="connsiteY14" fmla="*/ 55881 h 299071"/>
                <a:gd name="connsiteX15" fmla="*/ 111270 w 478531"/>
                <a:gd name="connsiteY15" fmla="*/ 50227 h 299071"/>
                <a:gd name="connsiteX16" fmla="*/ 87593 w 478531"/>
                <a:gd name="connsiteY16" fmla="*/ 44573 h 299071"/>
                <a:gd name="connsiteX17" fmla="*/ 46246 w 478531"/>
                <a:gd name="connsiteY17" fmla="*/ 12502 h 299071"/>
                <a:gd name="connsiteX18" fmla="*/ 11261 w 478531"/>
                <a:gd name="connsiteY18" fmla="*/ 30967 h 299071"/>
                <a:gd name="connsiteX19" fmla="*/ 27075 w 478531"/>
                <a:gd name="connsiteY19" fmla="*/ 24871 h 299071"/>
                <a:gd name="connsiteX20" fmla="*/ 53049 w 478531"/>
                <a:gd name="connsiteY20" fmla="*/ 55881 h 299071"/>
                <a:gd name="connsiteX21" fmla="*/ 69040 w 478531"/>
                <a:gd name="connsiteY21" fmla="*/ 75848 h 299071"/>
                <a:gd name="connsiteX22" fmla="*/ 35026 w 478531"/>
                <a:gd name="connsiteY22" fmla="*/ 82827 h 299071"/>
                <a:gd name="connsiteX23" fmla="*/ 4016 w 478531"/>
                <a:gd name="connsiteY23" fmla="*/ 82827 h 299071"/>
                <a:gd name="connsiteX24" fmla="*/ 10995 w 478531"/>
                <a:gd name="connsiteY24" fmla="*/ 110834 h 299071"/>
                <a:gd name="connsiteX25" fmla="*/ 13027 w 478531"/>
                <a:gd name="connsiteY25" fmla="*/ 131860 h 299071"/>
                <a:gd name="connsiteX26" fmla="*/ 32022 w 478531"/>
                <a:gd name="connsiteY26" fmla="*/ 139900 h 299071"/>
                <a:gd name="connsiteX27" fmla="*/ 39090 w 478531"/>
                <a:gd name="connsiteY27" fmla="*/ 166934 h 299071"/>
                <a:gd name="connsiteX28" fmla="*/ 39090 w 478531"/>
                <a:gd name="connsiteY28" fmla="*/ 212257 h 299071"/>
                <a:gd name="connsiteX29" fmla="*/ 67008 w 478531"/>
                <a:gd name="connsiteY29" fmla="*/ 206956 h 299071"/>
                <a:gd name="connsiteX30" fmla="*/ 96957 w 478531"/>
                <a:gd name="connsiteY30" fmla="*/ 185929 h 299071"/>
                <a:gd name="connsiteX31" fmla="*/ 120988 w 478531"/>
                <a:gd name="connsiteY31" fmla="*/ 182925 h 299071"/>
                <a:gd name="connsiteX32" fmla="*/ 159950 w 478531"/>
                <a:gd name="connsiteY32" fmla="*/ 183897 h 299071"/>
                <a:gd name="connsiteX33" fmla="*/ 184952 w 478531"/>
                <a:gd name="connsiteY33" fmla="*/ 194941 h 299071"/>
                <a:gd name="connsiteX34" fmla="*/ 200943 w 478531"/>
                <a:gd name="connsiteY34" fmla="*/ 202980 h 299071"/>
                <a:gd name="connsiteX35" fmla="*/ 229921 w 478531"/>
                <a:gd name="connsiteY35" fmla="*/ 211992 h 299071"/>
                <a:gd name="connsiteX36" fmla="*/ 244940 w 478531"/>
                <a:gd name="connsiteY36" fmla="*/ 224007 h 299071"/>
                <a:gd name="connsiteX37" fmla="*/ 267911 w 478531"/>
                <a:gd name="connsiteY37" fmla="*/ 243002 h 299071"/>
                <a:gd name="connsiteX38" fmla="*/ 291941 w 478531"/>
                <a:gd name="connsiteY38" fmla="*/ 246977 h 299071"/>
                <a:gd name="connsiteX39" fmla="*/ 297949 w 478531"/>
                <a:gd name="connsiteY39" fmla="*/ 288413 h 299071"/>
                <a:gd name="connsiteX40" fmla="*/ 305105 w 478531"/>
                <a:gd name="connsiteY40" fmla="*/ 287706 h 299071"/>
                <a:gd name="connsiteX41" fmla="*/ 329136 w 478531"/>
                <a:gd name="connsiteY41" fmla="*/ 294420 h 299071"/>
                <a:gd name="connsiteX42" fmla="*/ 358556 w 478531"/>
                <a:gd name="connsiteY42" fmla="*/ 283730 h 299071"/>
                <a:gd name="connsiteX43" fmla="*/ 406617 w 478531"/>
                <a:gd name="connsiteY43" fmla="*/ 255724 h 299071"/>
                <a:gd name="connsiteX44" fmla="*/ 426672 w 478531"/>
                <a:gd name="connsiteY44" fmla="*/ 222329 h 299071"/>
                <a:gd name="connsiteX45" fmla="*/ 453353 w 478531"/>
                <a:gd name="connsiteY45" fmla="*/ 206338 h 299071"/>
                <a:gd name="connsiteX46" fmla="*/ 478532 w 478531"/>
                <a:gd name="connsiteY46" fmla="*/ 212345 h 299071"/>
                <a:gd name="connsiteX47" fmla="*/ 475970 w 478531"/>
                <a:gd name="connsiteY47" fmla="*/ 189905 h 29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8531" h="299071">
                  <a:moveTo>
                    <a:pt x="475970" y="189905"/>
                  </a:moveTo>
                  <a:cubicBezTo>
                    <a:pt x="475970" y="189905"/>
                    <a:pt x="453971" y="178950"/>
                    <a:pt x="446020" y="179921"/>
                  </a:cubicBezTo>
                  <a:cubicBezTo>
                    <a:pt x="437980" y="180893"/>
                    <a:pt x="424993" y="161987"/>
                    <a:pt x="411034" y="156951"/>
                  </a:cubicBezTo>
                  <a:cubicBezTo>
                    <a:pt x="397075" y="151915"/>
                    <a:pt x="377992" y="142992"/>
                    <a:pt x="372073" y="133981"/>
                  </a:cubicBezTo>
                  <a:cubicBezTo>
                    <a:pt x="366065" y="124969"/>
                    <a:pt x="341063" y="115958"/>
                    <a:pt x="338059" y="108978"/>
                  </a:cubicBezTo>
                  <a:cubicBezTo>
                    <a:pt x="335055" y="101999"/>
                    <a:pt x="330108" y="89983"/>
                    <a:pt x="323040" y="80972"/>
                  </a:cubicBezTo>
                  <a:cubicBezTo>
                    <a:pt x="316061" y="71960"/>
                    <a:pt x="316061" y="59945"/>
                    <a:pt x="309081" y="58973"/>
                  </a:cubicBezTo>
                  <a:cubicBezTo>
                    <a:pt x="302101" y="58001"/>
                    <a:pt x="259076" y="58973"/>
                    <a:pt x="259076" y="52966"/>
                  </a:cubicBezTo>
                  <a:cubicBezTo>
                    <a:pt x="259076" y="46958"/>
                    <a:pt x="256072" y="18952"/>
                    <a:pt x="247061" y="16920"/>
                  </a:cubicBezTo>
                  <a:cubicBezTo>
                    <a:pt x="238049" y="14888"/>
                    <a:pt x="226034" y="12944"/>
                    <a:pt x="221087" y="7908"/>
                  </a:cubicBezTo>
                  <a:cubicBezTo>
                    <a:pt x="216051" y="2873"/>
                    <a:pt x="200060" y="-3135"/>
                    <a:pt x="197056" y="1901"/>
                  </a:cubicBezTo>
                  <a:cubicBezTo>
                    <a:pt x="194052" y="6848"/>
                    <a:pt x="186101" y="8880"/>
                    <a:pt x="183097" y="8880"/>
                  </a:cubicBezTo>
                  <a:cubicBezTo>
                    <a:pt x="180093" y="8880"/>
                    <a:pt x="181065" y="22927"/>
                    <a:pt x="171081" y="21867"/>
                  </a:cubicBezTo>
                  <a:cubicBezTo>
                    <a:pt x="161098" y="20895"/>
                    <a:pt x="147051" y="32911"/>
                    <a:pt x="147051" y="39890"/>
                  </a:cubicBezTo>
                  <a:cubicBezTo>
                    <a:pt x="147051" y="46958"/>
                    <a:pt x="148111" y="56941"/>
                    <a:pt x="135035" y="55881"/>
                  </a:cubicBezTo>
                  <a:cubicBezTo>
                    <a:pt x="128498" y="55351"/>
                    <a:pt x="119221" y="54114"/>
                    <a:pt x="111270" y="50227"/>
                  </a:cubicBezTo>
                  <a:cubicBezTo>
                    <a:pt x="109415" y="51729"/>
                    <a:pt x="98548" y="59238"/>
                    <a:pt x="87593" y="44573"/>
                  </a:cubicBezTo>
                  <a:cubicBezTo>
                    <a:pt x="75577" y="28493"/>
                    <a:pt x="56848" y="12502"/>
                    <a:pt x="46246" y="12502"/>
                  </a:cubicBezTo>
                  <a:cubicBezTo>
                    <a:pt x="36616" y="12502"/>
                    <a:pt x="3486" y="12591"/>
                    <a:pt x="11261" y="30967"/>
                  </a:cubicBezTo>
                  <a:cubicBezTo>
                    <a:pt x="13557" y="26815"/>
                    <a:pt x="18063" y="24076"/>
                    <a:pt x="27075" y="24871"/>
                  </a:cubicBezTo>
                  <a:cubicBezTo>
                    <a:pt x="51105" y="26903"/>
                    <a:pt x="40061" y="54821"/>
                    <a:pt x="53049" y="55881"/>
                  </a:cubicBezTo>
                  <a:cubicBezTo>
                    <a:pt x="66036" y="56853"/>
                    <a:pt x="81055" y="76908"/>
                    <a:pt x="69040" y="75848"/>
                  </a:cubicBezTo>
                  <a:cubicBezTo>
                    <a:pt x="57025" y="74876"/>
                    <a:pt x="47041" y="86891"/>
                    <a:pt x="35026" y="82827"/>
                  </a:cubicBezTo>
                  <a:cubicBezTo>
                    <a:pt x="23010" y="78851"/>
                    <a:pt x="7992" y="68780"/>
                    <a:pt x="4016" y="82827"/>
                  </a:cubicBezTo>
                  <a:cubicBezTo>
                    <a:pt x="40" y="96786"/>
                    <a:pt x="-4996" y="111805"/>
                    <a:pt x="10995" y="110834"/>
                  </a:cubicBezTo>
                  <a:cubicBezTo>
                    <a:pt x="26986" y="109862"/>
                    <a:pt x="23983" y="120905"/>
                    <a:pt x="13027" y="131860"/>
                  </a:cubicBezTo>
                  <a:cubicBezTo>
                    <a:pt x="2072" y="142904"/>
                    <a:pt x="30079" y="129828"/>
                    <a:pt x="32022" y="139900"/>
                  </a:cubicBezTo>
                  <a:cubicBezTo>
                    <a:pt x="34054" y="149883"/>
                    <a:pt x="42977" y="150855"/>
                    <a:pt x="39090" y="166934"/>
                  </a:cubicBezTo>
                  <a:cubicBezTo>
                    <a:pt x="36528" y="177094"/>
                    <a:pt x="38383" y="197238"/>
                    <a:pt x="39090" y="212257"/>
                  </a:cubicBezTo>
                  <a:cubicBezTo>
                    <a:pt x="49692" y="212169"/>
                    <a:pt x="64004" y="211285"/>
                    <a:pt x="67008" y="206956"/>
                  </a:cubicBezTo>
                  <a:cubicBezTo>
                    <a:pt x="72044" y="199977"/>
                    <a:pt x="88035" y="185929"/>
                    <a:pt x="96957" y="185929"/>
                  </a:cubicBezTo>
                  <a:cubicBezTo>
                    <a:pt x="105969" y="185929"/>
                    <a:pt x="115952" y="189905"/>
                    <a:pt x="120988" y="182925"/>
                  </a:cubicBezTo>
                  <a:cubicBezTo>
                    <a:pt x="125936" y="175946"/>
                    <a:pt x="155002" y="177978"/>
                    <a:pt x="159950" y="183897"/>
                  </a:cubicBezTo>
                  <a:cubicBezTo>
                    <a:pt x="164985" y="189905"/>
                    <a:pt x="180976" y="194941"/>
                    <a:pt x="184952" y="194941"/>
                  </a:cubicBezTo>
                  <a:cubicBezTo>
                    <a:pt x="188928" y="194941"/>
                    <a:pt x="190960" y="203952"/>
                    <a:pt x="200943" y="202980"/>
                  </a:cubicBezTo>
                  <a:cubicBezTo>
                    <a:pt x="210926" y="202008"/>
                    <a:pt x="229921" y="205984"/>
                    <a:pt x="229921" y="211992"/>
                  </a:cubicBezTo>
                  <a:cubicBezTo>
                    <a:pt x="229921" y="217999"/>
                    <a:pt x="236901" y="224007"/>
                    <a:pt x="244940" y="224007"/>
                  </a:cubicBezTo>
                  <a:cubicBezTo>
                    <a:pt x="252980" y="224007"/>
                    <a:pt x="259959" y="243974"/>
                    <a:pt x="267911" y="243002"/>
                  </a:cubicBezTo>
                  <a:cubicBezTo>
                    <a:pt x="275950" y="242030"/>
                    <a:pt x="291941" y="242030"/>
                    <a:pt x="291941" y="246977"/>
                  </a:cubicBezTo>
                  <a:cubicBezTo>
                    <a:pt x="291941" y="251130"/>
                    <a:pt x="293444" y="274807"/>
                    <a:pt x="297949" y="288413"/>
                  </a:cubicBezTo>
                  <a:cubicBezTo>
                    <a:pt x="300688" y="286911"/>
                    <a:pt x="303515" y="286734"/>
                    <a:pt x="305105" y="287706"/>
                  </a:cubicBezTo>
                  <a:cubicBezTo>
                    <a:pt x="309081" y="290356"/>
                    <a:pt x="326486" y="285056"/>
                    <a:pt x="329136" y="294420"/>
                  </a:cubicBezTo>
                  <a:cubicBezTo>
                    <a:pt x="331786" y="303785"/>
                    <a:pt x="359881" y="298396"/>
                    <a:pt x="358556" y="283730"/>
                  </a:cubicBezTo>
                  <a:cubicBezTo>
                    <a:pt x="357230" y="269064"/>
                    <a:pt x="402641" y="269064"/>
                    <a:pt x="406617" y="255724"/>
                  </a:cubicBezTo>
                  <a:cubicBezTo>
                    <a:pt x="410592" y="242383"/>
                    <a:pt x="415982" y="218264"/>
                    <a:pt x="426672" y="222329"/>
                  </a:cubicBezTo>
                  <a:cubicBezTo>
                    <a:pt x="437273" y="226304"/>
                    <a:pt x="443988" y="205012"/>
                    <a:pt x="453353" y="206338"/>
                  </a:cubicBezTo>
                  <a:cubicBezTo>
                    <a:pt x="461922" y="207574"/>
                    <a:pt x="468284" y="214289"/>
                    <a:pt x="478532" y="212345"/>
                  </a:cubicBezTo>
                  <a:lnTo>
                    <a:pt x="475970" y="189905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225">
              <a:extLst>
                <a:ext uri="{FF2B5EF4-FFF2-40B4-BE49-F238E27FC236}">
                  <a16:creationId xmlns:a16="http://schemas.microsoft.com/office/drawing/2014/main" id="{9C5782D2-82C3-41A9-8E28-53E0456B17E4}"/>
                </a:ext>
              </a:extLst>
            </p:cNvPr>
            <p:cNvSpPr/>
            <p:nvPr/>
          </p:nvSpPr>
          <p:spPr>
            <a:xfrm>
              <a:off x="7199702" y="2870223"/>
              <a:ext cx="658651" cy="562928"/>
            </a:xfrm>
            <a:custGeom>
              <a:avLst/>
              <a:gdLst>
                <a:gd name="connsiteX0" fmla="*/ 646115 w 658651"/>
                <a:gd name="connsiteY0" fmla="*/ 484918 h 562928"/>
                <a:gd name="connsiteX1" fmla="*/ 630124 w 658651"/>
                <a:gd name="connsiteY1" fmla="*/ 447458 h 562928"/>
                <a:gd name="connsiteX2" fmla="*/ 595403 w 658651"/>
                <a:gd name="connsiteY2" fmla="*/ 418126 h 562928"/>
                <a:gd name="connsiteX3" fmla="*/ 572698 w 658651"/>
                <a:gd name="connsiteY3" fmla="*/ 388707 h 562928"/>
                <a:gd name="connsiteX4" fmla="*/ 607419 w 658651"/>
                <a:gd name="connsiteY4" fmla="*/ 340645 h 562928"/>
                <a:gd name="connsiteX5" fmla="*/ 574023 w 658651"/>
                <a:gd name="connsiteY5" fmla="*/ 323329 h 562928"/>
                <a:gd name="connsiteX6" fmla="*/ 568722 w 658651"/>
                <a:gd name="connsiteY6" fmla="*/ 284633 h 562928"/>
                <a:gd name="connsiteX7" fmla="*/ 568722 w 658651"/>
                <a:gd name="connsiteY7" fmla="*/ 248587 h 562928"/>
                <a:gd name="connsiteX8" fmla="*/ 572698 w 658651"/>
                <a:gd name="connsiteY8" fmla="*/ 219167 h 562928"/>
                <a:gd name="connsiteX9" fmla="*/ 586039 w 658651"/>
                <a:gd name="connsiteY9" fmla="*/ 192486 h 562928"/>
                <a:gd name="connsiteX10" fmla="*/ 593548 w 658651"/>
                <a:gd name="connsiteY10" fmla="*/ 177114 h 562928"/>
                <a:gd name="connsiteX11" fmla="*/ 587540 w 658651"/>
                <a:gd name="connsiteY11" fmla="*/ 135678 h 562928"/>
                <a:gd name="connsiteX12" fmla="*/ 563510 w 658651"/>
                <a:gd name="connsiteY12" fmla="*/ 131703 h 562928"/>
                <a:gd name="connsiteX13" fmla="*/ 540539 w 658651"/>
                <a:gd name="connsiteY13" fmla="*/ 112708 h 562928"/>
                <a:gd name="connsiteX14" fmla="*/ 525520 w 658651"/>
                <a:gd name="connsiteY14" fmla="*/ 100693 h 562928"/>
                <a:gd name="connsiteX15" fmla="*/ 496542 w 658651"/>
                <a:gd name="connsiteY15" fmla="*/ 91681 h 562928"/>
                <a:gd name="connsiteX16" fmla="*/ 480551 w 658651"/>
                <a:gd name="connsiteY16" fmla="*/ 83642 h 562928"/>
                <a:gd name="connsiteX17" fmla="*/ 455549 w 658651"/>
                <a:gd name="connsiteY17" fmla="*/ 72598 h 562928"/>
                <a:gd name="connsiteX18" fmla="*/ 416588 w 658651"/>
                <a:gd name="connsiteY18" fmla="*/ 71626 h 562928"/>
                <a:gd name="connsiteX19" fmla="*/ 392557 w 658651"/>
                <a:gd name="connsiteY19" fmla="*/ 74630 h 562928"/>
                <a:gd name="connsiteX20" fmla="*/ 362607 w 658651"/>
                <a:gd name="connsiteY20" fmla="*/ 95657 h 562928"/>
                <a:gd name="connsiteX21" fmla="*/ 334689 w 658651"/>
                <a:gd name="connsiteY21" fmla="*/ 100958 h 562928"/>
                <a:gd name="connsiteX22" fmla="*/ 333629 w 658651"/>
                <a:gd name="connsiteY22" fmla="*/ 118716 h 562928"/>
                <a:gd name="connsiteX23" fmla="*/ 260565 w 658651"/>
                <a:gd name="connsiteY23" fmla="*/ 134707 h 562928"/>
                <a:gd name="connsiteX24" fmla="*/ 198545 w 658651"/>
                <a:gd name="connsiteY24" fmla="*/ 97689 h 562928"/>
                <a:gd name="connsiteX25" fmla="*/ 157640 w 658651"/>
                <a:gd name="connsiteY25" fmla="*/ 57756 h 562928"/>
                <a:gd name="connsiteX26" fmla="*/ 133433 w 658651"/>
                <a:gd name="connsiteY26" fmla="*/ 40263 h 562928"/>
                <a:gd name="connsiteX27" fmla="*/ 126718 w 658651"/>
                <a:gd name="connsiteY27" fmla="*/ 9518 h 562928"/>
                <a:gd name="connsiteX28" fmla="*/ 58602 w 658651"/>
                <a:gd name="connsiteY28" fmla="*/ 38938 h 562928"/>
                <a:gd name="connsiteX29" fmla="*/ 35896 w 658651"/>
                <a:gd name="connsiteY29" fmla="*/ 25597 h 562928"/>
                <a:gd name="connsiteX30" fmla="*/ 15841 w 658651"/>
                <a:gd name="connsiteY30" fmla="*/ 241 h 562928"/>
                <a:gd name="connsiteX31" fmla="*/ 3826 w 658651"/>
                <a:gd name="connsiteY31" fmla="*/ 17646 h 562928"/>
                <a:gd name="connsiteX32" fmla="*/ 5152 w 658651"/>
                <a:gd name="connsiteY32" fmla="*/ 45652 h 562928"/>
                <a:gd name="connsiteX33" fmla="*/ 5152 w 658651"/>
                <a:gd name="connsiteY33" fmla="*/ 81698 h 562928"/>
                <a:gd name="connsiteX34" fmla="*/ 21143 w 658651"/>
                <a:gd name="connsiteY34" fmla="*/ 108467 h 562928"/>
                <a:gd name="connsiteX35" fmla="*/ 33158 w 658651"/>
                <a:gd name="connsiteY35" fmla="*/ 135148 h 562928"/>
                <a:gd name="connsiteX36" fmla="*/ 51887 w 658651"/>
                <a:gd name="connsiteY36" fmla="*/ 155203 h 562928"/>
                <a:gd name="connsiteX37" fmla="*/ 65228 w 658651"/>
                <a:gd name="connsiteY37" fmla="*/ 167219 h 562928"/>
                <a:gd name="connsiteX38" fmla="*/ 61252 w 658651"/>
                <a:gd name="connsiteY38" fmla="*/ 187274 h 562928"/>
                <a:gd name="connsiteX39" fmla="*/ 47912 w 658651"/>
                <a:gd name="connsiteY39" fmla="*/ 213955 h 562928"/>
                <a:gd name="connsiteX40" fmla="*/ 51887 w 658651"/>
                <a:gd name="connsiteY40" fmla="*/ 244700 h 562928"/>
                <a:gd name="connsiteX41" fmla="*/ 67878 w 658651"/>
                <a:gd name="connsiteY41" fmla="*/ 263430 h 562928"/>
                <a:gd name="connsiteX42" fmla="*/ 105338 w 658651"/>
                <a:gd name="connsiteY42" fmla="*/ 288785 h 562928"/>
                <a:gd name="connsiteX43" fmla="*/ 121329 w 658651"/>
                <a:gd name="connsiteY43" fmla="*/ 308840 h 562928"/>
                <a:gd name="connsiteX44" fmla="*/ 118678 w 658651"/>
                <a:gd name="connsiteY44" fmla="*/ 331546 h 562928"/>
                <a:gd name="connsiteX45" fmla="*/ 130694 w 658651"/>
                <a:gd name="connsiteY45" fmla="*/ 354251 h 562928"/>
                <a:gd name="connsiteX46" fmla="*/ 149777 w 658651"/>
                <a:gd name="connsiteY46" fmla="*/ 380844 h 562928"/>
                <a:gd name="connsiteX47" fmla="*/ 157993 w 658651"/>
                <a:gd name="connsiteY47" fmla="*/ 379430 h 562928"/>
                <a:gd name="connsiteX48" fmla="*/ 173454 w 658651"/>
                <a:gd name="connsiteY48" fmla="*/ 375455 h 562928"/>
                <a:gd name="connsiteX49" fmla="*/ 196954 w 658651"/>
                <a:gd name="connsiteY49" fmla="*/ 374394 h 562928"/>
                <a:gd name="connsiteX50" fmla="*/ 231410 w 658651"/>
                <a:gd name="connsiteY50" fmla="*/ 427403 h 562928"/>
                <a:gd name="connsiteX51" fmla="*/ 250935 w 658651"/>
                <a:gd name="connsiteY51" fmla="*/ 458413 h 562928"/>
                <a:gd name="connsiteX52" fmla="*/ 291928 w 658651"/>
                <a:gd name="connsiteY52" fmla="*/ 478910 h 562928"/>
                <a:gd name="connsiteX53" fmla="*/ 368968 w 658651"/>
                <a:gd name="connsiteY53" fmla="*/ 508418 h 562928"/>
                <a:gd name="connsiteX54" fmla="*/ 423478 w 658651"/>
                <a:gd name="connsiteY54" fmla="*/ 493399 h 562928"/>
                <a:gd name="connsiteX55" fmla="*/ 449453 w 658651"/>
                <a:gd name="connsiteY55" fmla="*/ 537926 h 562928"/>
                <a:gd name="connsiteX56" fmla="*/ 567485 w 658651"/>
                <a:gd name="connsiteY56" fmla="*/ 559925 h 562928"/>
                <a:gd name="connsiteX57" fmla="*/ 602913 w 658651"/>
                <a:gd name="connsiteY57" fmla="*/ 562929 h 562928"/>
                <a:gd name="connsiteX58" fmla="*/ 602030 w 658651"/>
                <a:gd name="connsiteY58" fmla="*/ 554536 h 562928"/>
                <a:gd name="connsiteX59" fmla="*/ 623410 w 658651"/>
                <a:gd name="connsiteY59" fmla="*/ 519815 h 562928"/>
                <a:gd name="connsiteX60" fmla="*/ 654154 w 658651"/>
                <a:gd name="connsiteY60" fmla="*/ 510450 h 562928"/>
                <a:gd name="connsiteX61" fmla="*/ 646115 w 658651"/>
                <a:gd name="connsiteY61" fmla="*/ 484918 h 56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651" h="562928">
                  <a:moveTo>
                    <a:pt x="646115" y="484918"/>
                  </a:moveTo>
                  <a:cubicBezTo>
                    <a:pt x="638076" y="482267"/>
                    <a:pt x="646115" y="454172"/>
                    <a:pt x="630124" y="447458"/>
                  </a:cubicBezTo>
                  <a:cubicBezTo>
                    <a:pt x="614133" y="440744"/>
                    <a:pt x="599821" y="429965"/>
                    <a:pt x="595403" y="418126"/>
                  </a:cubicBezTo>
                  <a:cubicBezTo>
                    <a:pt x="591428" y="407436"/>
                    <a:pt x="571373" y="396746"/>
                    <a:pt x="572698" y="388707"/>
                  </a:cubicBezTo>
                  <a:cubicBezTo>
                    <a:pt x="574023" y="380755"/>
                    <a:pt x="612808" y="355311"/>
                    <a:pt x="607419" y="340645"/>
                  </a:cubicBezTo>
                  <a:cubicBezTo>
                    <a:pt x="602030" y="325980"/>
                    <a:pt x="576674" y="328630"/>
                    <a:pt x="574023" y="323329"/>
                  </a:cubicBezTo>
                  <a:cubicBezTo>
                    <a:pt x="571373" y="317940"/>
                    <a:pt x="575348" y="299299"/>
                    <a:pt x="568722" y="284633"/>
                  </a:cubicBezTo>
                  <a:cubicBezTo>
                    <a:pt x="562008" y="269967"/>
                    <a:pt x="574023" y="256538"/>
                    <a:pt x="568722" y="248587"/>
                  </a:cubicBezTo>
                  <a:cubicBezTo>
                    <a:pt x="563422" y="240548"/>
                    <a:pt x="571373" y="224557"/>
                    <a:pt x="572698" y="219167"/>
                  </a:cubicBezTo>
                  <a:cubicBezTo>
                    <a:pt x="574023" y="213866"/>
                    <a:pt x="587363" y="205827"/>
                    <a:pt x="586039" y="192486"/>
                  </a:cubicBezTo>
                  <a:cubicBezTo>
                    <a:pt x="585243" y="184358"/>
                    <a:pt x="589307" y="179322"/>
                    <a:pt x="593548" y="177114"/>
                  </a:cubicBezTo>
                  <a:cubicBezTo>
                    <a:pt x="588954" y="163596"/>
                    <a:pt x="587540" y="139919"/>
                    <a:pt x="587540" y="135678"/>
                  </a:cubicBezTo>
                  <a:cubicBezTo>
                    <a:pt x="587540" y="130731"/>
                    <a:pt x="571549" y="130731"/>
                    <a:pt x="563510" y="131703"/>
                  </a:cubicBezTo>
                  <a:cubicBezTo>
                    <a:pt x="555470" y="132763"/>
                    <a:pt x="548491" y="112708"/>
                    <a:pt x="540539" y="112708"/>
                  </a:cubicBezTo>
                  <a:cubicBezTo>
                    <a:pt x="532500" y="112708"/>
                    <a:pt x="525520" y="106700"/>
                    <a:pt x="525520" y="100693"/>
                  </a:cubicBezTo>
                  <a:cubicBezTo>
                    <a:pt x="525520" y="94685"/>
                    <a:pt x="506526" y="90709"/>
                    <a:pt x="496542" y="91681"/>
                  </a:cubicBezTo>
                  <a:cubicBezTo>
                    <a:pt x="486559" y="92653"/>
                    <a:pt x="484527" y="83642"/>
                    <a:pt x="480551" y="83642"/>
                  </a:cubicBezTo>
                  <a:cubicBezTo>
                    <a:pt x="476575" y="83642"/>
                    <a:pt x="460585" y="78606"/>
                    <a:pt x="455549" y="72598"/>
                  </a:cubicBezTo>
                  <a:cubicBezTo>
                    <a:pt x="450601" y="66591"/>
                    <a:pt x="421535" y="64559"/>
                    <a:pt x="416588" y="71626"/>
                  </a:cubicBezTo>
                  <a:cubicBezTo>
                    <a:pt x="411552" y="78606"/>
                    <a:pt x="401568" y="74630"/>
                    <a:pt x="392557" y="74630"/>
                  </a:cubicBezTo>
                  <a:cubicBezTo>
                    <a:pt x="383546" y="74630"/>
                    <a:pt x="367555" y="88678"/>
                    <a:pt x="362607" y="95657"/>
                  </a:cubicBezTo>
                  <a:cubicBezTo>
                    <a:pt x="359515" y="99986"/>
                    <a:pt x="345291" y="100870"/>
                    <a:pt x="334689" y="100958"/>
                  </a:cubicBezTo>
                  <a:cubicBezTo>
                    <a:pt x="335131" y="109616"/>
                    <a:pt x="335131" y="116507"/>
                    <a:pt x="333629" y="118716"/>
                  </a:cubicBezTo>
                  <a:cubicBezTo>
                    <a:pt x="328416" y="126579"/>
                    <a:pt x="289632" y="133735"/>
                    <a:pt x="260565" y="134707"/>
                  </a:cubicBezTo>
                  <a:cubicBezTo>
                    <a:pt x="231587" y="135678"/>
                    <a:pt x="229555" y="97689"/>
                    <a:pt x="198545" y="97689"/>
                  </a:cubicBezTo>
                  <a:cubicBezTo>
                    <a:pt x="176016" y="97689"/>
                    <a:pt x="158789" y="77104"/>
                    <a:pt x="157640" y="57756"/>
                  </a:cubicBezTo>
                  <a:cubicBezTo>
                    <a:pt x="144299" y="52632"/>
                    <a:pt x="131577" y="43885"/>
                    <a:pt x="133433" y="40263"/>
                  </a:cubicBezTo>
                  <a:cubicBezTo>
                    <a:pt x="136083" y="34962"/>
                    <a:pt x="142798" y="1478"/>
                    <a:pt x="126718" y="9518"/>
                  </a:cubicBezTo>
                  <a:cubicBezTo>
                    <a:pt x="110727" y="17557"/>
                    <a:pt x="88022" y="42913"/>
                    <a:pt x="58602" y="38938"/>
                  </a:cubicBezTo>
                  <a:cubicBezTo>
                    <a:pt x="29182" y="34962"/>
                    <a:pt x="50563" y="32312"/>
                    <a:pt x="35896" y="25597"/>
                  </a:cubicBezTo>
                  <a:cubicBezTo>
                    <a:pt x="21231" y="18883"/>
                    <a:pt x="30507" y="2892"/>
                    <a:pt x="15841" y="241"/>
                  </a:cubicBezTo>
                  <a:cubicBezTo>
                    <a:pt x="1176" y="-2409"/>
                    <a:pt x="11866" y="17646"/>
                    <a:pt x="3826" y="17646"/>
                  </a:cubicBezTo>
                  <a:cubicBezTo>
                    <a:pt x="-4213" y="17646"/>
                    <a:pt x="2501" y="40351"/>
                    <a:pt x="5152" y="45652"/>
                  </a:cubicBezTo>
                  <a:cubicBezTo>
                    <a:pt x="7802" y="51041"/>
                    <a:pt x="-237" y="80373"/>
                    <a:pt x="5152" y="81698"/>
                  </a:cubicBezTo>
                  <a:cubicBezTo>
                    <a:pt x="10452" y="83023"/>
                    <a:pt x="22467" y="104403"/>
                    <a:pt x="21143" y="108467"/>
                  </a:cubicBezTo>
                  <a:cubicBezTo>
                    <a:pt x="19817" y="112443"/>
                    <a:pt x="33158" y="125784"/>
                    <a:pt x="33158" y="135148"/>
                  </a:cubicBezTo>
                  <a:cubicBezTo>
                    <a:pt x="33158" y="144513"/>
                    <a:pt x="45173" y="155203"/>
                    <a:pt x="51887" y="155203"/>
                  </a:cubicBezTo>
                  <a:cubicBezTo>
                    <a:pt x="58602" y="155203"/>
                    <a:pt x="67878" y="159179"/>
                    <a:pt x="65228" y="167219"/>
                  </a:cubicBezTo>
                  <a:cubicBezTo>
                    <a:pt x="62578" y="175258"/>
                    <a:pt x="69204" y="187274"/>
                    <a:pt x="61252" y="187274"/>
                  </a:cubicBezTo>
                  <a:cubicBezTo>
                    <a:pt x="53213" y="187274"/>
                    <a:pt x="54538" y="209979"/>
                    <a:pt x="47912" y="213955"/>
                  </a:cubicBezTo>
                  <a:cubicBezTo>
                    <a:pt x="41198" y="217930"/>
                    <a:pt x="46587" y="241961"/>
                    <a:pt x="51887" y="244700"/>
                  </a:cubicBezTo>
                  <a:cubicBezTo>
                    <a:pt x="57189" y="247350"/>
                    <a:pt x="69204" y="254065"/>
                    <a:pt x="67878" y="263430"/>
                  </a:cubicBezTo>
                  <a:cubicBezTo>
                    <a:pt x="66553" y="272794"/>
                    <a:pt x="95973" y="287460"/>
                    <a:pt x="105338" y="288785"/>
                  </a:cubicBezTo>
                  <a:cubicBezTo>
                    <a:pt x="114615" y="290111"/>
                    <a:pt x="115940" y="303451"/>
                    <a:pt x="121329" y="308840"/>
                  </a:cubicBezTo>
                  <a:cubicBezTo>
                    <a:pt x="126718" y="314230"/>
                    <a:pt x="117353" y="324920"/>
                    <a:pt x="118678" y="331546"/>
                  </a:cubicBezTo>
                  <a:cubicBezTo>
                    <a:pt x="120004" y="338260"/>
                    <a:pt x="132019" y="343561"/>
                    <a:pt x="130694" y="354251"/>
                  </a:cubicBezTo>
                  <a:cubicBezTo>
                    <a:pt x="129899" y="360700"/>
                    <a:pt x="140765" y="371479"/>
                    <a:pt x="149777" y="380844"/>
                  </a:cubicBezTo>
                  <a:cubicBezTo>
                    <a:pt x="152780" y="379960"/>
                    <a:pt x="155608" y="379430"/>
                    <a:pt x="157993" y="379430"/>
                  </a:cubicBezTo>
                  <a:cubicBezTo>
                    <a:pt x="167005" y="379430"/>
                    <a:pt x="166475" y="369447"/>
                    <a:pt x="173454" y="375455"/>
                  </a:cubicBezTo>
                  <a:cubicBezTo>
                    <a:pt x="180433" y="381462"/>
                    <a:pt x="189975" y="374924"/>
                    <a:pt x="196954" y="374394"/>
                  </a:cubicBezTo>
                  <a:cubicBezTo>
                    <a:pt x="203934" y="373953"/>
                    <a:pt x="222929" y="409910"/>
                    <a:pt x="231410" y="427403"/>
                  </a:cubicBezTo>
                  <a:cubicBezTo>
                    <a:pt x="239980" y="444896"/>
                    <a:pt x="239450" y="450904"/>
                    <a:pt x="250935" y="458413"/>
                  </a:cubicBezTo>
                  <a:cubicBezTo>
                    <a:pt x="262420" y="465923"/>
                    <a:pt x="275407" y="461947"/>
                    <a:pt x="291928" y="478910"/>
                  </a:cubicBezTo>
                  <a:cubicBezTo>
                    <a:pt x="308450" y="495961"/>
                    <a:pt x="350945" y="507446"/>
                    <a:pt x="368968" y="508418"/>
                  </a:cubicBezTo>
                  <a:cubicBezTo>
                    <a:pt x="386991" y="509478"/>
                    <a:pt x="400508" y="488982"/>
                    <a:pt x="423478" y="493399"/>
                  </a:cubicBezTo>
                  <a:cubicBezTo>
                    <a:pt x="446449" y="497905"/>
                    <a:pt x="440972" y="527413"/>
                    <a:pt x="449453" y="537926"/>
                  </a:cubicBezTo>
                  <a:cubicBezTo>
                    <a:pt x="457934" y="548439"/>
                    <a:pt x="551494" y="555419"/>
                    <a:pt x="567485" y="559925"/>
                  </a:cubicBezTo>
                  <a:cubicBezTo>
                    <a:pt x="573316" y="561515"/>
                    <a:pt x="587276" y="562575"/>
                    <a:pt x="602913" y="562929"/>
                  </a:cubicBezTo>
                  <a:cubicBezTo>
                    <a:pt x="602560" y="559571"/>
                    <a:pt x="602206" y="556568"/>
                    <a:pt x="602030" y="554536"/>
                  </a:cubicBezTo>
                  <a:cubicBezTo>
                    <a:pt x="600704" y="538456"/>
                    <a:pt x="612720" y="525116"/>
                    <a:pt x="623410" y="519815"/>
                  </a:cubicBezTo>
                  <a:cubicBezTo>
                    <a:pt x="634100" y="514426"/>
                    <a:pt x="643376" y="511775"/>
                    <a:pt x="654154" y="510450"/>
                  </a:cubicBezTo>
                  <a:cubicBezTo>
                    <a:pt x="664845" y="508948"/>
                    <a:pt x="654154" y="487656"/>
                    <a:pt x="646115" y="484918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226">
              <a:extLst>
                <a:ext uri="{FF2B5EF4-FFF2-40B4-BE49-F238E27FC236}">
                  <a16:creationId xmlns:a16="http://schemas.microsoft.com/office/drawing/2014/main" id="{E48350C7-272F-4FA7-BD1D-3591EC766679}"/>
                </a:ext>
              </a:extLst>
            </p:cNvPr>
            <p:cNvSpPr/>
            <p:nvPr/>
          </p:nvSpPr>
          <p:spPr>
            <a:xfrm>
              <a:off x="7283493" y="2200243"/>
              <a:ext cx="1375918" cy="640999"/>
            </a:xfrm>
            <a:custGeom>
              <a:avLst/>
              <a:gdLst>
                <a:gd name="connsiteX0" fmla="*/ 1368939 w 1375918"/>
                <a:gd name="connsiteY0" fmla="*/ 262497 h 640999"/>
                <a:gd name="connsiteX1" fmla="*/ 1356923 w 1375918"/>
                <a:gd name="connsiteY1" fmla="*/ 261436 h 640999"/>
                <a:gd name="connsiteX2" fmla="*/ 1329889 w 1375918"/>
                <a:gd name="connsiteY2" fmla="*/ 266472 h 640999"/>
                <a:gd name="connsiteX3" fmla="*/ 1312926 w 1375918"/>
                <a:gd name="connsiteY3" fmla="*/ 252425 h 640999"/>
                <a:gd name="connsiteX4" fmla="*/ 1305682 w 1375918"/>
                <a:gd name="connsiteY4" fmla="*/ 239703 h 640999"/>
                <a:gd name="connsiteX5" fmla="*/ 1284655 w 1375918"/>
                <a:gd name="connsiteY5" fmla="*/ 222387 h 640999"/>
                <a:gd name="connsiteX6" fmla="*/ 1262921 w 1375918"/>
                <a:gd name="connsiteY6" fmla="*/ 204364 h 640999"/>
                <a:gd name="connsiteX7" fmla="*/ 1229172 w 1375918"/>
                <a:gd name="connsiteY7" fmla="*/ 214082 h 640999"/>
                <a:gd name="connsiteX8" fmla="*/ 1196130 w 1375918"/>
                <a:gd name="connsiteY8" fmla="*/ 208869 h 640999"/>
                <a:gd name="connsiteX9" fmla="*/ 1169891 w 1375918"/>
                <a:gd name="connsiteY9" fmla="*/ 190140 h 640999"/>
                <a:gd name="connsiteX10" fmla="*/ 1150366 w 1375918"/>
                <a:gd name="connsiteY10" fmla="*/ 211873 h 640999"/>
                <a:gd name="connsiteX11" fmla="*/ 1115116 w 1375918"/>
                <a:gd name="connsiteY11" fmla="*/ 151090 h 640999"/>
                <a:gd name="connsiteX12" fmla="*/ 1052919 w 1375918"/>
                <a:gd name="connsiteY12" fmla="*/ 77584 h 640999"/>
                <a:gd name="connsiteX13" fmla="*/ 1043112 w 1375918"/>
                <a:gd name="connsiteY13" fmla="*/ 52052 h 640999"/>
                <a:gd name="connsiteX14" fmla="*/ 1020583 w 1375918"/>
                <a:gd name="connsiteY14" fmla="*/ 49755 h 640999"/>
                <a:gd name="connsiteX15" fmla="*/ 989838 w 1375918"/>
                <a:gd name="connsiteY15" fmla="*/ 66983 h 640999"/>
                <a:gd name="connsiteX16" fmla="*/ 953085 w 1375918"/>
                <a:gd name="connsiteY16" fmla="*/ 82002 h 640999"/>
                <a:gd name="connsiteX17" fmla="*/ 927553 w 1375918"/>
                <a:gd name="connsiteY17" fmla="*/ 88010 h 640999"/>
                <a:gd name="connsiteX18" fmla="*/ 939568 w 1375918"/>
                <a:gd name="connsiteY18" fmla="*/ 66276 h 640999"/>
                <a:gd name="connsiteX19" fmla="*/ 921545 w 1375918"/>
                <a:gd name="connsiteY19" fmla="*/ 64067 h 640999"/>
                <a:gd name="connsiteX20" fmla="*/ 905731 w 1375918"/>
                <a:gd name="connsiteY20" fmla="*/ 61859 h 640999"/>
                <a:gd name="connsiteX21" fmla="*/ 896013 w 1375918"/>
                <a:gd name="connsiteY21" fmla="*/ 59562 h 640999"/>
                <a:gd name="connsiteX22" fmla="*/ 883291 w 1375918"/>
                <a:gd name="connsiteY22" fmla="*/ 51345 h 640999"/>
                <a:gd name="connsiteX23" fmla="*/ 852545 w 1375918"/>
                <a:gd name="connsiteY23" fmla="*/ 56558 h 640999"/>
                <a:gd name="connsiteX24" fmla="*/ 856345 w 1375918"/>
                <a:gd name="connsiteY24" fmla="*/ 42334 h 640999"/>
                <a:gd name="connsiteX25" fmla="*/ 850337 w 1375918"/>
                <a:gd name="connsiteY25" fmla="*/ 18391 h 640999"/>
                <a:gd name="connsiteX26" fmla="*/ 828604 w 1375918"/>
                <a:gd name="connsiteY26" fmla="*/ 4874 h 640999"/>
                <a:gd name="connsiteX27" fmla="*/ 802364 w 1375918"/>
                <a:gd name="connsiteY27" fmla="*/ 1164 h 640999"/>
                <a:gd name="connsiteX28" fmla="*/ 760310 w 1375918"/>
                <a:gd name="connsiteY28" fmla="*/ 10882 h 640999"/>
                <a:gd name="connsiteX29" fmla="*/ 710836 w 1375918"/>
                <a:gd name="connsiteY29" fmla="*/ 27403 h 640999"/>
                <a:gd name="connsiteX30" fmla="*/ 662863 w 1375918"/>
                <a:gd name="connsiteY30" fmla="*/ 36414 h 640999"/>
                <a:gd name="connsiteX31" fmla="*/ 628319 w 1375918"/>
                <a:gd name="connsiteY31" fmla="*/ 46928 h 640999"/>
                <a:gd name="connsiteX32" fmla="*/ 577342 w 1375918"/>
                <a:gd name="connsiteY32" fmla="*/ 57441 h 640999"/>
                <a:gd name="connsiteX33" fmla="*/ 536790 w 1375918"/>
                <a:gd name="connsiteY33" fmla="*/ 61947 h 640999"/>
                <a:gd name="connsiteX34" fmla="*/ 508254 w 1375918"/>
                <a:gd name="connsiteY34" fmla="*/ 63449 h 640999"/>
                <a:gd name="connsiteX35" fmla="*/ 509756 w 1375918"/>
                <a:gd name="connsiteY35" fmla="*/ 91985 h 640999"/>
                <a:gd name="connsiteX36" fmla="*/ 539706 w 1375918"/>
                <a:gd name="connsiteY36" fmla="*/ 107004 h 640999"/>
                <a:gd name="connsiteX37" fmla="*/ 503660 w 1375918"/>
                <a:gd name="connsiteY37" fmla="*/ 113012 h 640999"/>
                <a:gd name="connsiteX38" fmla="*/ 497652 w 1375918"/>
                <a:gd name="connsiteY38" fmla="*/ 137043 h 640999"/>
                <a:gd name="connsiteX39" fmla="*/ 476626 w 1375918"/>
                <a:gd name="connsiteY39" fmla="*/ 155066 h 640999"/>
                <a:gd name="connsiteX40" fmla="*/ 485637 w 1375918"/>
                <a:gd name="connsiteY40" fmla="*/ 173088 h 640999"/>
                <a:gd name="connsiteX41" fmla="*/ 509668 w 1375918"/>
                <a:gd name="connsiteY41" fmla="*/ 180598 h 640999"/>
                <a:gd name="connsiteX42" fmla="*/ 518679 w 1375918"/>
                <a:gd name="connsiteY42" fmla="*/ 204629 h 640999"/>
                <a:gd name="connsiteX43" fmla="*/ 497652 w 1375918"/>
                <a:gd name="connsiteY43" fmla="*/ 216644 h 640999"/>
                <a:gd name="connsiteX44" fmla="*/ 472208 w 1375918"/>
                <a:gd name="connsiteY44" fmla="*/ 206131 h 640999"/>
                <a:gd name="connsiteX45" fmla="*/ 460193 w 1375918"/>
                <a:gd name="connsiteY45" fmla="*/ 222652 h 640999"/>
                <a:gd name="connsiteX46" fmla="*/ 443672 w 1375918"/>
                <a:gd name="connsiteY46" fmla="*/ 212138 h 640999"/>
                <a:gd name="connsiteX47" fmla="*/ 421143 w 1375918"/>
                <a:gd name="connsiteY47" fmla="*/ 201625 h 640999"/>
                <a:gd name="connsiteX48" fmla="*/ 388101 w 1375918"/>
                <a:gd name="connsiteY48" fmla="*/ 200123 h 640999"/>
                <a:gd name="connsiteX49" fmla="*/ 368576 w 1375918"/>
                <a:gd name="connsiteY49" fmla="*/ 198621 h 640999"/>
                <a:gd name="connsiteX50" fmla="*/ 335534 w 1375918"/>
                <a:gd name="connsiteY50" fmla="*/ 209134 h 640999"/>
                <a:gd name="connsiteX51" fmla="*/ 303994 w 1375918"/>
                <a:gd name="connsiteY51" fmla="*/ 212138 h 640999"/>
                <a:gd name="connsiteX52" fmla="*/ 284469 w 1375918"/>
                <a:gd name="connsiteY52" fmla="*/ 212138 h 640999"/>
                <a:gd name="connsiteX53" fmla="*/ 275458 w 1375918"/>
                <a:gd name="connsiteY53" fmla="*/ 207633 h 640999"/>
                <a:gd name="connsiteX54" fmla="*/ 246921 w 1375918"/>
                <a:gd name="connsiteY54" fmla="*/ 183602 h 640999"/>
                <a:gd name="connsiteX55" fmla="*/ 207872 w 1375918"/>
                <a:gd name="connsiteY55" fmla="*/ 171587 h 640999"/>
                <a:gd name="connsiteX56" fmla="*/ 183929 w 1375918"/>
                <a:gd name="connsiteY56" fmla="*/ 171587 h 640999"/>
                <a:gd name="connsiteX57" fmla="*/ 165906 w 1375918"/>
                <a:gd name="connsiteY57" fmla="*/ 171587 h 640999"/>
                <a:gd name="connsiteX58" fmla="*/ 140374 w 1375918"/>
                <a:gd name="connsiteY58" fmla="*/ 179096 h 640999"/>
                <a:gd name="connsiteX59" fmla="*/ 104328 w 1375918"/>
                <a:gd name="connsiteY59" fmla="*/ 195617 h 640999"/>
                <a:gd name="connsiteX60" fmla="*/ 86305 w 1375918"/>
                <a:gd name="connsiteY60" fmla="*/ 212138 h 640999"/>
                <a:gd name="connsiteX61" fmla="*/ 77293 w 1375918"/>
                <a:gd name="connsiteY61" fmla="*/ 230161 h 640999"/>
                <a:gd name="connsiteX62" fmla="*/ 74290 w 1375918"/>
                <a:gd name="connsiteY62" fmla="*/ 251188 h 640999"/>
                <a:gd name="connsiteX63" fmla="*/ 47255 w 1375918"/>
                <a:gd name="connsiteY63" fmla="*/ 228659 h 640999"/>
                <a:gd name="connsiteX64" fmla="*/ 27730 w 1375918"/>
                <a:gd name="connsiteY64" fmla="*/ 240675 h 640999"/>
                <a:gd name="connsiteX65" fmla="*/ 9708 w 1375918"/>
                <a:gd name="connsiteY65" fmla="*/ 261701 h 640999"/>
                <a:gd name="connsiteX66" fmla="*/ 20221 w 1375918"/>
                <a:gd name="connsiteY66" fmla="*/ 278222 h 640999"/>
                <a:gd name="connsiteX67" fmla="*/ 8206 w 1375918"/>
                <a:gd name="connsiteY67" fmla="*/ 288736 h 640999"/>
                <a:gd name="connsiteX68" fmla="*/ 696 w 1375918"/>
                <a:gd name="connsiteY68" fmla="*/ 309763 h 640999"/>
                <a:gd name="connsiteX69" fmla="*/ 20221 w 1375918"/>
                <a:gd name="connsiteY69" fmla="*/ 323280 h 640999"/>
                <a:gd name="connsiteX70" fmla="*/ 26229 w 1375918"/>
                <a:gd name="connsiteY70" fmla="*/ 341303 h 640999"/>
                <a:gd name="connsiteX71" fmla="*/ 50259 w 1375918"/>
                <a:gd name="connsiteY71" fmla="*/ 339801 h 640999"/>
                <a:gd name="connsiteX72" fmla="*/ 71286 w 1375918"/>
                <a:gd name="connsiteY72" fmla="*/ 363832 h 640999"/>
                <a:gd name="connsiteX73" fmla="*/ 75792 w 1375918"/>
                <a:gd name="connsiteY73" fmla="*/ 384858 h 640999"/>
                <a:gd name="connsiteX74" fmla="*/ 83301 w 1375918"/>
                <a:gd name="connsiteY74" fmla="*/ 399877 h 640999"/>
                <a:gd name="connsiteX75" fmla="*/ 94256 w 1375918"/>
                <a:gd name="connsiteY75" fmla="*/ 406415 h 640999"/>
                <a:gd name="connsiteX76" fmla="*/ 100352 w 1375918"/>
                <a:gd name="connsiteY76" fmla="*/ 401909 h 640999"/>
                <a:gd name="connsiteX77" fmla="*/ 171384 w 1375918"/>
                <a:gd name="connsiteY77" fmla="*/ 378939 h 640999"/>
                <a:gd name="connsiteX78" fmla="*/ 223421 w 1375918"/>
                <a:gd name="connsiteY78" fmla="*/ 388922 h 640999"/>
                <a:gd name="connsiteX79" fmla="*/ 227397 w 1375918"/>
                <a:gd name="connsiteY79" fmla="*/ 438927 h 640999"/>
                <a:gd name="connsiteX80" fmla="*/ 194443 w 1375918"/>
                <a:gd name="connsiteY80" fmla="*/ 447939 h 640999"/>
                <a:gd name="connsiteX81" fmla="*/ 152389 w 1375918"/>
                <a:gd name="connsiteY81" fmla="*/ 462958 h 640999"/>
                <a:gd name="connsiteX82" fmla="*/ 147354 w 1375918"/>
                <a:gd name="connsiteY82" fmla="*/ 481953 h 640999"/>
                <a:gd name="connsiteX83" fmla="*/ 130390 w 1375918"/>
                <a:gd name="connsiteY83" fmla="*/ 492908 h 640999"/>
                <a:gd name="connsiteX84" fmla="*/ 156365 w 1375918"/>
                <a:gd name="connsiteY84" fmla="*/ 514906 h 640999"/>
                <a:gd name="connsiteX85" fmla="*/ 167320 w 1375918"/>
                <a:gd name="connsiteY85" fmla="*/ 540881 h 640999"/>
                <a:gd name="connsiteX86" fmla="*/ 191351 w 1375918"/>
                <a:gd name="connsiteY86" fmla="*/ 554928 h 640999"/>
                <a:gd name="connsiteX87" fmla="*/ 207342 w 1375918"/>
                <a:gd name="connsiteY87" fmla="*/ 571979 h 640999"/>
                <a:gd name="connsiteX88" fmla="*/ 218297 w 1375918"/>
                <a:gd name="connsiteY88" fmla="*/ 612972 h 640999"/>
                <a:gd name="connsiteX89" fmla="*/ 222537 w 1375918"/>
                <a:gd name="connsiteY89" fmla="*/ 590090 h 640999"/>
                <a:gd name="connsiteX90" fmla="*/ 257523 w 1375918"/>
                <a:gd name="connsiteY90" fmla="*/ 571626 h 640999"/>
                <a:gd name="connsiteX91" fmla="*/ 298870 w 1375918"/>
                <a:gd name="connsiteY91" fmla="*/ 603696 h 640999"/>
                <a:gd name="connsiteX92" fmla="*/ 322901 w 1375918"/>
                <a:gd name="connsiteY92" fmla="*/ 608997 h 640999"/>
                <a:gd name="connsiteX93" fmla="*/ 326876 w 1375918"/>
                <a:gd name="connsiteY93" fmla="*/ 459424 h 640999"/>
                <a:gd name="connsiteX94" fmla="*/ 412485 w 1375918"/>
                <a:gd name="connsiteY94" fmla="*/ 436630 h 640999"/>
                <a:gd name="connsiteX95" fmla="*/ 415312 w 1375918"/>
                <a:gd name="connsiteY95" fmla="*/ 430976 h 640999"/>
                <a:gd name="connsiteX96" fmla="*/ 446322 w 1375918"/>
                <a:gd name="connsiteY96" fmla="*/ 431948 h 640999"/>
                <a:gd name="connsiteX97" fmla="*/ 460281 w 1375918"/>
                <a:gd name="connsiteY97" fmla="*/ 415957 h 640999"/>
                <a:gd name="connsiteX98" fmla="*/ 468321 w 1375918"/>
                <a:gd name="connsiteY98" fmla="*/ 435923 h 640999"/>
                <a:gd name="connsiteX99" fmla="*/ 486344 w 1375918"/>
                <a:gd name="connsiteY99" fmla="*/ 480362 h 640999"/>
                <a:gd name="connsiteX100" fmla="*/ 525924 w 1375918"/>
                <a:gd name="connsiteY100" fmla="*/ 523564 h 640999"/>
                <a:gd name="connsiteX101" fmla="*/ 570009 w 1375918"/>
                <a:gd name="connsiteY101" fmla="*/ 520914 h 640999"/>
                <a:gd name="connsiteX102" fmla="*/ 638126 w 1375918"/>
                <a:gd name="connsiteY102" fmla="*/ 523564 h 640999"/>
                <a:gd name="connsiteX103" fmla="*/ 664806 w 1375918"/>
                <a:gd name="connsiteY103" fmla="*/ 543619 h 640999"/>
                <a:gd name="connsiteX104" fmla="*/ 672846 w 1375918"/>
                <a:gd name="connsiteY104" fmla="*/ 575689 h 640999"/>
                <a:gd name="connsiteX105" fmla="*/ 691576 w 1375918"/>
                <a:gd name="connsiteY105" fmla="*/ 610499 h 640999"/>
                <a:gd name="connsiteX106" fmla="*/ 720996 w 1375918"/>
                <a:gd name="connsiteY106" fmla="*/ 618538 h 640999"/>
                <a:gd name="connsiteX107" fmla="*/ 749002 w 1375918"/>
                <a:gd name="connsiteY107" fmla="*/ 635855 h 640999"/>
                <a:gd name="connsiteX108" fmla="*/ 765081 w 1375918"/>
                <a:gd name="connsiteY108" fmla="*/ 630465 h 640999"/>
                <a:gd name="connsiteX109" fmla="*/ 799802 w 1375918"/>
                <a:gd name="connsiteY109" fmla="*/ 603784 h 640999"/>
                <a:gd name="connsiteX110" fmla="*/ 819327 w 1375918"/>
                <a:gd name="connsiteY110" fmla="*/ 601929 h 640999"/>
                <a:gd name="connsiteX111" fmla="*/ 829575 w 1375918"/>
                <a:gd name="connsiteY111" fmla="*/ 583111 h 640999"/>
                <a:gd name="connsiteX112" fmla="*/ 850602 w 1375918"/>
                <a:gd name="connsiteY112" fmla="*/ 560140 h 640999"/>
                <a:gd name="connsiteX113" fmla="*/ 896632 w 1375918"/>
                <a:gd name="connsiteY113" fmla="*/ 559080 h 640999"/>
                <a:gd name="connsiteX114" fmla="*/ 926669 w 1375918"/>
                <a:gd name="connsiteY114" fmla="*/ 554133 h 640999"/>
                <a:gd name="connsiteX115" fmla="*/ 961655 w 1375918"/>
                <a:gd name="connsiteY115" fmla="*/ 540085 h 640999"/>
                <a:gd name="connsiteX116" fmla="*/ 1006624 w 1375918"/>
                <a:gd name="connsiteY116" fmla="*/ 553072 h 640999"/>
                <a:gd name="connsiteX117" fmla="*/ 1093647 w 1375918"/>
                <a:gd name="connsiteY117" fmla="*/ 558108 h 640999"/>
                <a:gd name="connsiteX118" fmla="*/ 1125629 w 1375918"/>
                <a:gd name="connsiteY118" fmla="*/ 567120 h 640999"/>
                <a:gd name="connsiteX119" fmla="*/ 1153989 w 1375918"/>
                <a:gd name="connsiteY119" fmla="*/ 578075 h 640999"/>
                <a:gd name="connsiteX120" fmla="*/ 1153193 w 1375918"/>
                <a:gd name="connsiteY120" fmla="*/ 564293 h 640999"/>
                <a:gd name="connsiteX121" fmla="*/ 1171216 w 1375918"/>
                <a:gd name="connsiteY121" fmla="*/ 538760 h 640999"/>
                <a:gd name="connsiteX122" fmla="*/ 1157699 w 1375918"/>
                <a:gd name="connsiteY122" fmla="*/ 501212 h 640999"/>
                <a:gd name="connsiteX123" fmla="*/ 1150189 w 1375918"/>
                <a:gd name="connsiteY123" fmla="*/ 471969 h 640999"/>
                <a:gd name="connsiteX124" fmla="*/ 1169626 w 1375918"/>
                <a:gd name="connsiteY124" fmla="*/ 458717 h 640999"/>
                <a:gd name="connsiteX125" fmla="*/ 1201432 w 1375918"/>
                <a:gd name="connsiteY125" fmla="*/ 452444 h 640999"/>
                <a:gd name="connsiteX126" fmla="*/ 1225639 w 1375918"/>
                <a:gd name="connsiteY126" fmla="*/ 458717 h 640999"/>
                <a:gd name="connsiteX127" fmla="*/ 1225639 w 1375918"/>
                <a:gd name="connsiteY127" fmla="*/ 442814 h 640999"/>
                <a:gd name="connsiteX128" fmla="*/ 1246400 w 1375918"/>
                <a:gd name="connsiteY128" fmla="*/ 377702 h 640999"/>
                <a:gd name="connsiteX129" fmla="*/ 1269194 w 1375918"/>
                <a:gd name="connsiteY129" fmla="*/ 377702 h 640999"/>
                <a:gd name="connsiteX130" fmla="*/ 1300381 w 1375918"/>
                <a:gd name="connsiteY130" fmla="*/ 380441 h 640999"/>
                <a:gd name="connsiteX131" fmla="*/ 1332275 w 1375918"/>
                <a:gd name="connsiteY131" fmla="*/ 368691 h 640999"/>
                <a:gd name="connsiteX132" fmla="*/ 1327415 w 1375918"/>
                <a:gd name="connsiteY132" fmla="*/ 341656 h 640999"/>
                <a:gd name="connsiteX133" fmla="*/ 1349590 w 1375918"/>
                <a:gd name="connsiteY133" fmla="*/ 316035 h 640999"/>
                <a:gd name="connsiteX134" fmla="*/ 1364168 w 1375918"/>
                <a:gd name="connsiteY134" fmla="*/ 297394 h 640999"/>
                <a:gd name="connsiteX135" fmla="*/ 1375918 w 1375918"/>
                <a:gd name="connsiteY135" fmla="*/ 275572 h 640999"/>
                <a:gd name="connsiteX136" fmla="*/ 1368939 w 1375918"/>
                <a:gd name="connsiteY136" fmla="*/ 262497 h 640999"/>
                <a:gd name="connsiteX137" fmla="*/ 512849 w 1375918"/>
                <a:gd name="connsiteY137" fmla="*/ 409066 h 640999"/>
                <a:gd name="connsiteX138" fmla="*/ 466024 w 1375918"/>
                <a:gd name="connsiteY138" fmla="*/ 396255 h 640999"/>
                <a:gd name="connsiteX139" fmla="*/ 512849 w 1375918"/>
                <a:gd name="connsiteY139" fmla="*/ 409066 h 640999"/>
                <a:gd name="connsiteX140" fmla="*/ 1080837 w 1375918"/>
                <a:gd name="connsiteY140" fmla="*/ 405532 h 640999"/>
                <a:gd name="connsiteX141" fmla="*/ 965807 w 1375918"/>
                <a:gd name="connsiteY141" fmla="*/ 418519 h 640999"/>
                <a:gd name="connsiteX142" fmla="*/ 947785 w 1375918"/>
                <a:gd name="connsiteY142" fmla="*/ 461544 h 640999"/>
                <a:gd name="connsiteX143" fmla="*/ 943721 w 1375918"/>
                <a:gd name="connsiteY143" fmla="*/ 406503 h 640999"/>
                <a:gd name="connsiteX144" fmla="*/ 1030743 w 1375918"/>
                <a:gd name="connsiteY144" fmla="*/ 393516 h 640999"/>
                <a:gd name="connsiteX145" fmla="*/ 1115822 w 1375918"/>
                <a:gd name="connsiteY145" fmla="*/ 389541 h 640999"/>
                <a:gd name="connsiteX146" fmla="*/ 1080837 w 1375918"/>
                <a:gd name="connsiteY146" fmla="*/ 405532 h 64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375918" h="640999">
                  <a:moveTo>
                    <a:pt x="1368939" y="262497"/>
                  </a:moveTo>
                  <a:cubicBezTo>
                    <a:pt x="1367967" y="255517"/>
                    <a:pt x="1361959" y="258521"/>
                    <a:pt x="1356923" y="261436"/>
                  </a:cubicBezTo>
                  <a:cubicBezTo>
                    <a:pt x="1351888" y="264440"/>
                    <a:pt x="1335897" y="266472"/>
                    <a:pt x="1329889" y="266472"/>
                  </a:cubicBezTo>
                  <a:cubicBezTo>
                    <a:pt x="1323881" y="266472"/>
                    <a:pt x="1312926" y="258433"/>
                    <a:pt x="1312926" y="252425"/>
                  </a:cubicBezTo>
                  <a:cubicBezTo>
                    <a:pt x="1312926" y="246417"/>
                    <a:pt x="1311601" y="239703"/>
                    <a:pt x="1305682" y="239703"/>
                  </a:cubicBezTo>
                  <a:cubicBezTo>
                    <a:pt x="1299674" y="239703"/>
                    <a:pt x="1290663" y="236699"/>
                    <a:pt x="1284655" y="222387"/>
                  </a:cubicBezTo>
                  <a:cubicBezTo>
                    <a:pt x="1278647" y="208163"/>
                    <a:pt x="1269636" y="208163"/>
                    <a:pt x="1262921" y="204364"/>
                  </a:cubicBezTo>
                  <a:cubicBezTo>
                    <a:pt x="1256119" y="200565"/>
                    <a:pt x="1237389" y="211078"/>
                    <a:pt x="1229172" y="214082"/>
                  </a:cubicBezTo>
                  <a:cubicBezTo>
                    <a:pt x="1220956" y="217086"/>
                    <a:pt x="1206644" y="211078"/>
                    <a:pt x="1196130" y="208869"/>
                  </a:cubicBezTo>
                  <a:cubicBezTo>
                    <a:pt x="1185617" y="206572"/>
                    <a:pt x="1179609" y="187843"/>
                    <a:pt x="1169891" y="190140"/>
                  </a:cubicBezTo>
                  <a:cubicBezTo>
                    <a:pt x="1160173" y="192348"/>
                    <a:pt x="1157876" y="211873"/>
                    <a:pt x="1150366" y="211873"/>
                  </a:cubicBezTo>
                  <a:cubicBezTo>
                    <a:pt x="1142857" y="211873"/>
                    <a:pt x="1129339" y="172823"/>
                    <a:pt x="1115116" y="151090"/>
                  </a:cubicBezTo>
                  <a:cubicBezTo>
                    <a:pt x="1100892" y="129356"/>
                    <a:pt x="1075359" y="85889"/>
                    <a:pt x="1052919" y="77584"/>
                  </a:cubicBezTo>
                  <a:cubicBezTo>
                    <a:pt x="1030390" y="69368"/>
                    <a:pt x="1037104" y="58060"/>
                    <a:pt x="1043112" y="52052"/>
                  </a:cubicBezTo>
                  <a:cubicBezTo>
                    <a:pt x="1049119" y="46044"/>
                    <a:pt x="1029595" y="44542"/>
                    <a:pt x="1020583" y="49755"/>
                  </a:cubicBezTo>
                  <a:cubicBezTo>
                    <a:pt x="1011572" y="54967"/>
                    <a:pt x="1000352" y="64774"/>
                    <a:pt x="989838" y="66983"/>
                  </a:cubicBezTo>
                  <a:cubicBezTo>
                    <a:pt x="979325" y="69191"/>
                    <a:pt x="964306" y="85712"/>
                    <a:pt x="953085" y="82002"/>
                  </a:cubicBezTo>
                  <a:cubicBezTo>
                    <a:pt x="941777" y="78203"/>
                    <a:pt x="936564" y="96226"/>
                    <a:pt x="927553" y="88010"/>
                  </a:cubicBezTo>
                  <a:cubicBezTo>
                    <a:pt x="918542" y="79793"/>
                    <a:pt x="939568" y="73786"/>
                    <a:pt x="939568" y="66276"/>
                  </a:cubicBezTo>
                  <a:cubicBezTo>
                    <a:pt x="939568" y="58766"/>
                    <a:pt x="925345" y="68573"/>
                    <a:pt x="921545" y="64067"/>
                  </a:cubicBezTo>
                  <a:cubicBezTo>
                    <a:pt x="917835" y="59562"/>
                    <a:pt x="905731" y="55056"/>
                    <a:pt x="905731" y="61859"/>
                  </a:cubicBezTo>
                  <a:cubicBezTo>
                    <a:pt x="905731" y="68573"/>
                    <a:pt x="896013" y="64862"/>
                    <a:pt x="896013" y="59562"/>
                  </a:cubicBezTo>
                  <a:cubicBezTo>
                    <a:pt x="896013" y="54261"/>
                    <a:pt x="889298" y="44542"/>
                    <a:pt x="883291" y="51345"/>
                  </a:cubicBezTo>
                  <a:cubicBezTo>
                    <a:pt x="877283" y="58060"/>
                    <a:pt x="857051" y="61859"/>
                    <a:pt x="852545" y="56558"/>
                  </a:cubicBezTo>
                  <a:cubicBezTo>
                    <a:pt x="848040" y="51345"/>
                    <a:pt x="855550" y="49048"/>
                    <a:pt x="856345" y="42334"/>
                  </a:cubicBezTo>
                  <a:cubicBezTo>
                    <a:pt x="857051" y="35619"/>
                    <a:pt x="848835" y="26608"/>
                    <a:pt x="850337" y="18391"/>
                  </a:cubicBezTo>
                  <a:cubicBezTo>
                    <a:pt x="851839" y="10087"/>
                    <a:pt x="836113" y="1870"/>
                    <a:pt x="828604" y="4874"/>
                  </a:cubicBezTo>
                  <a:cubicBezTo>
                    <a:pt x="821094" y="7878"/>
                    <a:pt x="810580" y="4874"/>
                    <a:pt x="802364" y="1164"/>
                  </a:cubicBezTo>
                  <a:cubicBezTo>
                    <a:pt x="794148" y="-2635"/>
                    <a:pt x="761813" y="3461"/>
                    <a:pt x="760310" y="10882"/>
                  </a:cubicBezTo>
                  <a:cubicBezTo>
                    <a:pt x="758809" y="18391"/>
                    <a:pt x="718345" y="24399"/>
                    <a:pt x="710836" y="27403"/>
                  </a:cubicBezTo>
                  <a:cubicBezTo>
                    <a:pt x="703326" y="30407"/>
                    <a:pt x="673288" y="34912"/>
                    <a:pt x="662863" y="36414"/>
                  </a:cubicBezTo>
                  <a:cubicBezTo>
                    <a:pt x="652350" y="37916"/>
                    <a:pt x="641836" y="46928"/>
                    <a:pt x="628319" y="46928"/>
                  </a:cubicBezTo>
                  <a:cubicBezTo>
                    <a:pt x="614802" y="46928"/>
                    <a:pt x="589269" y="48430"/>
                    <a:pt x="577342" y="57441"/>
                  </a:cubicBezTo>
                  <a:cubicBezTo>
                    <a:pt x="565327" y="66453"/>
                    <a:pt x="545802" y="58943"/>
                    <a:pt x="536790" y="61947"/>
                  </a:cubicBezTo>
                  <a:cubicBezTo>
                    <a:pt x="527779" y="64951"/>
                    <a:pt x="512760" y="60445"/>
                    <a:pt x="508254" y="63449"/>
                  </a:cubicBezTo>
                  <a:cubicBezTo>
                    <a:pt x="503748" y="66453"/>
                    <a:pt x="505250" y="84476"/>
                    <a:pt x="509756" y="91985"/>
                  </a:cubicBezTo>
                  <a:cubicBezTo>
                    <a:pt x="514262" y="99495"/>
                    <a:pt x="538293" y="102499"/>
                    <a:pt x="539706" y="107004"/>
                  </a:cubicBezTo>
                  <a:cubicBezTo>
                    <a:pt x="541208" y="111510"/>
                    <a:pt x="515676" y="111510"/>
                    <a:pt x="503660" y="113012"/>
                  </a:cubicBezTo>
                  <a:cubicBezTo>
                    <a:pt x="491645" y="114514"/>
                    <a:pt x="494649" y="129533"/>
                    <a:pt x="497652" y="137043"/>
                  </a:cubicBezTo>
                  <a:cubicBezTo>
                    <a:pt x="500656" y="144552"/>
                    <a:pt x="485637" y="152062"/>
                    <a:pt x="476626" y="155066"/>
                  </a:cubicBezTo>
                  <a:cubicBezTo>
                    <a:pt x="467614" y="158069"/>
                    <a:pt x="476626" y="173088"/>
                    <a:pt x="485637" y="173088"/>
                  </a:cubicBezTo>
                  <a:cubicBezTo>
                    <a:pt x="494649" y="173088"/>
                    <a:pt x="502158" y="180598"/>
                    <a:pt x="509668" y="180598"/>
                  </a:cubicBezTo>
                  <a:cubicBezTo>
                    <a:pt x="517177" y="180598"/>
                    <a:pt x="518679" y="195617"/>
                    <a:pt x="518679" y="204629"/>
                  </a:cubicBezTo>
                  <a:cubicBezTo>
                    <a:pt x="518679" y="213640"/>
                    <a:pt x="509668" y="216644"/>
                    <a:pt x="497652" y="216644"/>
                  </a:cubicBezTo>
                  <a:cubicBezTo>
                    <a:pt x="485637" y="216644"/>
                    <a:pt x="479630" y="207633"/>
                    <a:pt x="472208" y="206131"/>
                  </a:cubicBezTo>
                  <a:cubicBezTo>
                    <a:pt x="464699" y="204629"/>
                    <a:pt x="466201" y="219648"/>
                    <a:pt x="460193" y="222652"/>
                  </a:cubicBezTo>
                  <a:cubicBezTo>
                    <a:pt x="454185" y="225656"/>
                    <a:pt x="452684" y="212138"/>
                    <a:pt x="443672" y="212138"/>
                  </a:cubicBezTo>
                  <a:cubicBezTo>
                    <a:pt x="434660" y="212138"/>
                    <a:pt x="424147" y="210636"/>
                    <a:pt x="421143" y="201625"/>
                  </a:cubicBezTo>
                  <a:cubicBezTo>
                    <a:pt x="418139" y="192613"/>
                    <a:pt x="397113" y="191112"/>
                    <a:pt x="388101" y="200123"/>
                  </a:cubicBezTo>
                  <a:cubicBezTo>
                    <a:pt x="379090" y="209134"/>
                    <a:pt x="376086" y="204629"/>
                    <a:pt x="368576" y="198621"/>
                  </a:cubicBezTo>
                  <a:cubicBezTo>
                    <a:pt x="361067" y="192613"/>
                    <a:pt x="338538" y="201625"/>
                    <a:pt x="335534" y="209134"/>
                  </a:cubicBezTo>
                  <a:cubicBezTo>
                    <a:pt x="332530" y="216644"/>
                    <a:pt x="316009" y="219648"/>
                    <a:pt x="303994" y="212138"/>
                  </a:cubicBezTo>
                  <a:cubicBezTo>
                    <a:pt x="291979" y="204629"/>
                    <a:pt x="284469" y="201625"/>
                    <a:pt x="284469" y="212138"/>
                  </a:cubicBezTo>
                  <a:cubicBezTo>
                    <a:pt x="284469" y="222652"/>
                    <a:pt x="275458" y="213640"/>
                    <a:pt x="275458" y="207633"/>
                  </a:cubicBezTo>
                  <a:cubicBezTo>
                    <a:pt x="275458" y="201625"/>
                    <a:pt x="255933" y="189610"/>
                    <a:pt x="246921" y="183602"/>
                  </a:cubicBezTo>
                  <a:cubicBezTo>
                    <a:pt x="237910" y="177594"/>
                    <a:pt x="209373" y="177594"/>
                    <a:pt x="207872" y="171587"/>
                  </a:cubicBezTo>
                  <a:cubicBezTo>
                    <a:pt x="206370" y="165579"/>
                    <a:pt x="188347" y="161073"/>
                    <a:pt x="183929" y="171587"/>
                  </a:cubicBezTo>
                  <a:cubicBezTo>
                    <a:pt x="179423" y="182100"/>
                    <a:pt x="171914" y="174590"/>
                    <a:pt x="165906" y="171587"/>
                  </a:cubicBezTo>
                  <a:cubicBezTo>
                    <a:pt x="159899" y="168583"/>
                    <a:pt x="146381" y="176092"/>
                    <a:pt x="140374" y="179096"/>
                  </a:cubicBezTo>
                  <a:cubicBezTo>
                    <a:pt x="134366" y="182100"/>
                    <a:pt x="114841" y="195617"/>
                    <a:pt x="104328" y="195617"/>
                  </a:cubicBezTo>
                  <a:cubicBezTo>
                    <a:pt x="93815" y="195617"/>
                    <a:pt x="99822" y="209134"/>
                    <a:pt x="86305" y="212138"/>
                  </a:cubicBezTo>
                  <a:cubicBezTo>
                    <a:pt x="72788" y="215142"/>
                    <a:pt x="75792" y="224154"/>
                    <a:pt x="77293" y="230161"/>
                  </a:cubicBezTo>
                  <a:cubicBezTo>
                    <a:pt x="78796" y="236169"/>
                    <a:pt x="86305" y="246682"/>
                    <a:pt x="74290" y="251188"/>
                  </a:cubicBezTo>
                  <a:cubicBezTo>
                    <a:pt x="62275" y="255694"/>
                    <a:pt x="57769" y="236169"/>
                    <a:pt x="47255" y="228659"/>
                  </a:cubicBezTo>
                  <a:cubicBezTo>
                    <a:pt x="36742" y="221150"/>
                    <a:pt x="27730" y="230161"/>
                    <a:pt x="27730" y="240675"/>
                  </a:cubicBezTo>
                  <a:cubicBezTo>
                    <a:pt x="27730" y="251188"/>
                    <a:pt x="15715" y="251188"/>
                    <a:pt x="9708" y="261701"/>
                  </a:cubicBezTo>
                  <a:cubicBezTo>
                    <a:pt x="3700" y="272215"/>
                    <a:pt x="20221" y="273717"/>
                    <a:pt x="20221" y="278222"/>
                  </a:cubicBezTo>
                  <a:cubicBezTo>
                    <a:pt x="20221" y="282728"/>
                    <a:pt x="11209" y="287234"/>
                    <a:pt x="8206" y="288736"/>
                  </a:cubicBezTo>
                  <a:cubicBezTo>
                    <a:pt x="5202" y="290238"/>
                    <a:pt x="-2308" y="305257"/>
                    <a:pt x="696" y="309763"/>
                  </a:cubicBezTo>
                  <a:cubicBezTo>
                    <a:pt x="3700" y="314268"/>
                    <a:pt x="21723" y="312767"/>
                    <a:pt x="20221" y="323280"/>
                  </a:cubicBezTo>
                  <a:cubicBezTo>
                    <a:pt x="18719" y="333793"/>
                    <a:pt x="17217" y="344307"/>
                    <a:pt x="26229" y="341303"/>
                  </a:cubicBezTo>
                  <a:cubicBezTo>
                    <a:pt x="35240" y="338299"/>
                    <a:pt x="44251" y="339801"/>
                    <a:pt x="50259" y="339801"/>
                  </a:cubicBezTo>
                  <a:cubicBezTo>
                    <a:pt x="56267" y="339801"/>
                    <a:pt x="60772" y="351816"/>
                    <a:pt x="71286" y="363832"/>
                  </a:cubicBezTo>
                  <a:cubicBezTo>
                    <a:pt x="81799" y="375847"/>
                    <a:pt x="86305" y="381854"/>
                    <a:pt x="75792" y="384858"/>
                  </a:cubicBezTo>
                  <a:cubicBezTo>
                    <a:pt x="65278" y="387862"/>
                    <a:pt x="69784" y="393870"/>
                    <a:pt x="83301" y="399877"/>
                  </a:cubicBezTo>
                  <a:cubicBezTo>
                    <a:pt x="86923" y="401468"/>
                    <a:pt x="90634" y="403853"/>
                    <a:pt x="94256" y="406415"/>
                  </a:cubicBezTo>
                  <a:cubicBezTo>
                    <a:pt x="96465" y="405002"/>
                    <a:pt x="98497" y="403500"/>
                    <a:pt x="100352" y="401909"/>
                  </a:cubicBezTo>
                  <a:cubicBezTo>
                    <a:pt x="117315" y="386890"/>
                    <a:pt x="148325" y="372931"/>
                    <a:pt x="171384" y="378939"/>
                  </a:cubicBezTo>
                  <a:cubicBezTo>
                    <a:pt x="194354" y="384947"/>
                    <a:pt x="213438" y="374963"/>
                    <a:pt x="223421" y="388922"/>
                  </a:cubicBezTo>
                  <a:cubicBezTo>
                    <a:pt x="233404" y="402881"/>
                    <a:pt x="223421" y="428944"/>
                    <a:pt x="227397" y="438927"/>
                  </a:cubicBezTo>
                  <a:cubicBezTo>
                    <a:pt x="231372" y="448910"/>
                    <a:pt x="209373" y="449971"/>
                    <a:pt x="194443" y="447939"/>
                  </a:cubicBezTo>
                  <a:cubicBezTo>
                    <a:pt x="179423" y="445995"/>
                    <a:pt x="148414" y="453946"/>
                    <a:pt x="152389" y="462958"/>
                  </a:cubicBezTo>
                  <a:cubicBezTo>
                    <a:pt x="156365" y="471969"/>
                    <a:pt x="167408" y="492996"/>
                    <a:pt x="147354" y="481953"/>
                  </a:cubicBezTo>
                  <a:cubicBezTo>
                    <a:pt x="127387" y="470909"/>
                    <a:pt x="119347" y="492908"/>
                    <a:pt x="130390" y="492908"/>
                  </a:cubicBezTo>
                  <a:cubicBezTo>
                    <a:pt x="141345" y="492908"/>
                    <a:pt x="156365" y="505895"/>
                    <a:pt x="156365" y="514906"/>
                  </a:cubicBezTo>
                  <a:cubicBezTo>
                    <a:pt x="156365" y="523918"/>
                    <a:pt x="157336" y="543884"/>
                    <a:pt x="167320" y="540881"/>
                  </a:cubicBezTo>
                  <a:cubicBezTo>
                    <a:pt x="177303" y="537877"/>
                    <a:pt x="177303" y="555900"/>
                    <a:pt x="191351" y="554928"/>
                  </a:cubicBezTo>
                  <a:cubicBezTo>
                    <a:pt x="205398" y="553956"/>
                    <a:pt x="218385" y="558903"/>
                    <a:pt x="207342" y="571979"/>
                  </a:cubicBezTo>
                  <a:cubicBezTo>
                    <a:pt x="196298" y="584966"/>
                    <a:pt x="214321" y="621012"/>
                    <a:pt x="218297" y="612972"/>
                  </a:cubicBezTo>
                  <a:cubicBezTo>
                    <a:pt x="220859" y="607937"/>
                    <a:pt x="218650" y="596981"/>
                    <a:pt x="222537" y="590090"/>
                  </a:cubicBezTo>
                  <a:cubicBezTo>
                    <a:pt x="214762" y="571714"/>
                    <a:pt x="247893" y="571626"/>
                    <a:pt x="257523" y="571626"/>
                  </a:cubicBezTo>
                  <a:cubicBezTo>
                    <a:pt x="268213" y="571626"/>
                    <a:pt x="286943" y="587616"/>
                    <a:pt x="298870" y="603696"/>
                  </a:cubicBezTo>
                  <a:cubicBezTo>
                    <a:pt x="310885" y="619687"/>
                    <a:pt x="322901" y="608997"/>
                    <a:pt x="322901" y="608997"/>
                  </a:cubicBezTo>
                  <a:lnTo>
                    <a:pt x="326876" y="459424"/>
                  </a:lnTo>
                  <a:lnTo>
                    <a:pt x="412485" y="436630"/>
                  </a:lnTo>
                  <a:cubicBezTo>
                    <a:pt x="413280" y="434510"/>
                    <a:pt x="414252" y="432566"/>
                    <a:pt x="415312" y="430976"/>
                  </a:cubicBezTo>
                  <a:cubicBezTo>
                    <a:pt x="426356" y="414985"/>
                    <a:pt x="441110" y="428237"/>
                    <a:pt x="446322" y="431948"/>
                  </a:cubicBezTo>
                  <a:cubicBezTo>
                    <a:pt x="450651" y="435128"/>
                    <a:pt x="448266" y="414985"/>
                    <a:pt x="460281" y="415957"/>
                  </a:cubicBezTo>
                  <a:cubicBezTo>
                    <a:pt x="472297" y="416929"/>
                    <a:pt x="459310" y="435923"/>
                    <a:pt x="468321" y="435923"/>
                  </a:cubicBezTo>
                  <a:cubicBezTo>
                    <a:pt x="475301" y="435923"/>
                    <a:pt x="491292" y="460749"/>
                    <a:pt x="486344" y="480362"/>
                  </a:cubicBezTo>
                  <a:cubicBezTo>
                    <a:pt x="499684" y="491317"/>
                    <a:pt x="523804" y="517115"/>
                    <a:pt x="525924" y="523564"/>
                  </a:cubicBezTo>
                  <a:cubicBezTo>
                    <a:pt x="528574" y="531604"/>
                    <a:pt x="563295" y="518263"/>
                    <a:pt x="570009" y="520914"/>
                  </a:cubicBezTo>
                  <a:cubicBezTo>
                    <a:pt x="576724" y="523564"/>
                    <a:pt x="628761" y="523564"/>
                    <a:pt x="638126" y="523564"/>
                  </a:cubicBezTo>
                  <a:cubicBezTo>
                    <a:pt x="647491" y="523564"/>
                    <a:pt x="654117" y="540881"/>
                    <a:pt x="664806" y="543619"/>
                  </a:cubicBezTo>
                  <a:cubicBezTo>
                    <a:pt x="675497" y="546358"/>
                    <a:pt x="671521" y="563674"/>
                    <a:pt x="672846" y="575689"/>
                  </a:cubicBezTo>
                  <a:cubicBezTo>
                    <a:pt x="674171" y="587705"/>
                    <a:pt x="690251" y="599809"/>
                    <a:pt x="691576" y="610499"/>
                  </a:cubicBezTo>
                  <a:cubicBezTo>
                    <a:pt x="692901" y="621100"/>
                    <a:pt x="710306" y="615799"/>
                    <a:pt x="720996" y="618538"/>
                  </a:cubicBezTo>
                  <a:cubicBezTo>
                    <a:pt x="731686" y="621189"/>
                    <a:pt x="747677" y="625164"/>
                    <a:pt x="749002" y="635855"/>
                  </a:cubicBezTo>
                  <a:cubicBezTo>
                    <a:pt x="750328" y="646545"/>
                    <a:pt x="763668" y="638505"/>
                    <a:pt x="765081" y="630465"/>
                  </a:cubicBezTo>
                  <a:cubicBezTo>
                    <a:pt x="766406" y="622514"/>
                    <a:pt x="779747" y="611824"/>
                    <a:pt x="799802" y="603784"/>
                  </a:cubicBezTo>
                  <a:cubicBezTo>
                    <a:pt x="808814" y="600162"/>
                    <a:pt x="814821" y="600162"/>
                    <a:pt x="819327" y="601929"/>
                  </a:cubicBezTo>
                  <a:cubicBezTo>
                    <a:pt x="823038" y="592299"/>
                    <a:pt x="826925" y="584259"/>
                    <a:pt x="829575" y="583111"/>
                  </a:cubicBezTo>
                  <a:cubicBezTo>
                    <a:pt x="836555" y="580107"/>
                    <a:pt x="849542" y="570124"/>
                    <a:pt x="850602" y="560140"/>
                  </a:cubicBezTo>
                  <a:cubicBezTo>
                    <a:pt x="851574" y="550157"/>
                    <a:pt x="878608" y="550157"/>
                    <a:pt x="896632" y="559080"/>
                  </a:cubicBezTo>
                  <a:cubicBezTo>
                    <a:pt x="914654" y="568092"/>
                    <a:pt x="925609" y="568092"/>
                    <a:pt x="926669" y="554133"/>
                  </a:cubicBezTo>
                  <a:cubicBezTo>
                    <a:pt x="927641" y="540085"/>
                    <a:pt x="953615" y="536110"/>
                    <a:pt x="961655" y="540085"/>
                  </a:cubicBezTo>
                  <a:cubicBezTo>
                    <a:pt x="969606" y="544061"/>
                    <a:pt x="994697" y="558108"/>
                    <a:pt x="1006624" y="553072"/>
                  </a:cubicBezTo>
                  <a:cubicBezTo>
                    <a:pt x="1018640" y="548037"/>
                    <a:pt x="1078628" y="554133"/>
                    <a:pt x="1093647" y="558108"/>
                  </a:cubicBezTo>
                  <a:cubicBezTo>
                    <a:pt x="1108666" y="562084"/>
                    <a:pt x="1112642" y="552101"/>
                    <a:pt x="1125629" y="567120"/>
                  </a:cubicBezTo>
                  <a:cubicBezTo>
                    <a:pt x="1136496" y="579665"/>
                    <a:pt x="1141885" y="568357"/>
                    <a:pt x="1153989" y="578075"/>
                  </a:cubicBezTo>
                  <a:cubicBezTo>
                    <a:pt x="1153900" y="574276"/>
                    <a:pt x="1153193" y="569417"/>
                    <a:pt x="1153193" y="564293"/>
                  </a:cubicBezTo>
                  <a:cubicBezTo>
                    <a:pt x="1153193" y="554574"/>
                    <a:pt x="1168213" y="546270"/>
                    <a:pt x="1171216" y="538760"/>
                  </a:cubicBezTo>
                  <a:cubicBezTo>
                    <a:pt x="1174220" y="531251"/>
                    <a:pt x="1157699" y="508722"/>
                    <a:pt x="1157699" y="501212"/>
                  </a:cubicBezTo>
                  <a:cubicBezTo>
                    <a:pt x="1157699" y="493703"/>
                    <a:pt x="1157699" y="475680"/>
                    <a:pt x="1150189" y="471969"/>
                  </a:cubicBezTo>
                  <a:cubicBezTo>
                    <a:pt x="1142680" y="468259"/>
                    <a:pt x="1164414" y="458452"/>
                    <a:pt x="1169626" y="458717"/>
                  </a:cubicBezTo>
                  <a:cubicBezTo>
                    <a:pt x="1180758" y="459247"/>
                    <a:pt x="1196660" y="447674"/>
                    <a:pt x="1201432" y="452444"/>
                  </a:cubicBezTo>
                  <a:cubicBezTo>
                    <a:pt x="1206291" y="457303"/>
                    <a:pt x="1216009" y="458717"/>
                    <a:pt x="1225639" y="458717"/>
                  </a:cubicBezTo>
                  <a:cubicBezTo>
                    <a:pt x="1235268" y="458717"/>
                    <a:pt x="1231205" y="447674"/>
                    <a:pt x="1225639" y="442814"/>
                  </a:cubicBezTo>
                  <a:cubicBezTo>
                    <a:pt x="1220073" y="437955"/>
                    <a:pt x="1242955" y="392986"/>
                    <a:pt x="1246400" y="377702"/>
                  </a:cubicBezTo>
                  <a:cubicBezTo>
                    <a:pt x="1249846" y="362418"/>
                    <a:pt x="1258151" y="376288"/>
                    <a:pt x="1269194" y="377702"/>
                  </a:cubicBezTo>
                  <a:cubicBezTo>
                    <a:pt x="1280326" y="379027"/>
                    <a:pt x="1293401" y="376995"/>
                    <a:pt x="1300381" y="380441"/>
                  </a:cubicBezTo>
                  <a:cubicBezTo>
                    <a:pt x="1307272" y="383886"/>
                    <a:pt x="1327415" y="376288"/>
                    <a:pt x="1332275" y="368691"/>
                  </a:cubicBezTo>
                  <a:cubicBezTo>
                    <a:pt x="1337134" y="361093"/>
                    <a:pt x="1326709" y="358972"/>
                    <a:pt x="1327415" y="341656"/>
                  </a:cubicBezTo>
                  <a:cubicBezTo>
                    <a:pt x="1328122" y="324340"/>
                    <a:pt x="1338459" y="316035"/>
                    <a:pt x="1349590" y="316035"/>
                  </a:cubicBezTo>
                  <a:cubicBezTo>
                    <a:pt x="1360722" y="316035"/>
                    <a:pt x="1364168" y="305699"/>
                    <a:pt x="1364168" y="297394"/>
                  </a:cubicBezTo>
                  <a:cubicBezTo>
                    <a:pt x="1364168" y="289884"/>
                    <a:pt x="1373180" y="285114"/>
                    <a:pt x="1375918" y="275572"/>
                  </a:cubicBezTo>
                  <a:cubicBezTo>
                    <a:pt x="1372473" y="271420"/>
                    <a:pt x="1369469" y="266384"/>
                    <a:pt x="1368939" y="262497"/>
                  </a:cubicBezTo>
                  <a:close/>
                  <a:moveTo>
                    <a:pt x="512849" y="409066"/>
                  </a:moveTo>
                  <a:cubicBezTo>
                    <a:pt x="508873" y="414543"/>
                    <a:pt x="469293" y="404295"/>
                    <a:pt x="466024" y="396255"/>
                  </a:cubicBezTo>
                  <a:cubicBezTo>
                    <a:pt x="462402" y="387597"/>
                    <a:pt x="521506" y="397315"/>
                    <a:pt x="512849" y="409066"/>
                  </a:cubicBezTo>
                  <a:close/>
                  <a:moveTo>
                    <a:pt x="1080837" y="405532"/>
                  </a:moveTo>
                  <a:cubicBezTo>
                    <a:pt x="1052830" y="405532"/>
                    <a:pt x="990810" y="391573"/>
                    <a:pt x="965807" y="418519"/>
                  </a:cubicBezTo>
                  <a:cubicBezTo>
                    <a:pt x="940805" y="445553"/>
                    <a:pt x="958828" y="459601"/>
                    <a:pt x="947785" y="461544"/>
                  </a:cubicBezTo>
                  <a:cubicBezTo>
                    <a:pt x="935946" y="463664"/>
                    <a:pt x="929762" y="420551"/>
                    <a:pt x="943721" y="406503"/>
                  </a:cubicBezTo>
                  <a:cubicBezTo>
                    <a:pt x="957768" y="392545"/>
                    <a:pt x="1002737" y="386537"/>
                    <a:pt x="1030743" y="393516"/>
                  </a:cubicBezTo>
                  <a:cubicBezTo>
                    <a:pt x="1058750" y="400496"/>
                    <a:pt x="1108754" y="387509"/>
                    <a:pt x="1115822" y="389541"/>
                  </a:cubicBezTo>
                  <a:cubicBezTo>
                    <a:pt x="1122890" y="391484"/>
                    <a:pt x="1108843" y="405532"/>
                    <a:pt x="1080837" y="40553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2" name="Graphic 8">
              <a:extLst>
                <a:ext uri="{FF2B5EF4-FFF2-40B4-BE49-F238E27FC236}">
                  <a16:creationId xmlns:a16="http://schemas.microsoft.com/office/drawing/2014/main" id="{E362AC7F-62CB-4BAD-AAC2-CF9C5D177C81}"/>
                </a:ext>
              </a:extLst>
            </p:cNvPr>
            <p:cNvGrpSpPr/>
            <p:nvPr/>
          </p:nvGrpSpPr>
          <p:grpSpPr>
            <a:xfrm>
              <a:off x="6376327" y="607253"/>
              <a:ext cx="5775668" cy="2208371"/>
              <a:chOff x="6376327" y="607253"/>
              <a:chExt cx="5775668" cy="2208371"/>
            </a:xfrm>
            <a:grpFill/>
          </p:grpSpPr>
          <p:sp>
            <p:nvSpPr>
              <p:cNvPr id="181" name="Freeform: Shape 246">
                <a:extLst>
                  <a:ext uri="{FF2B5EF4-FFF2-40B4-BE49-F238E27FC236}">
                    <a16:creationId xmlns:a16="http://schemas.microsoft.com/office/drawing/2014/main" id="{159CA788-F0CD-49BC-9ED5-B1F53F62806E}"/>
                  </a:ext>
                </a:extLst>
              </p:cNvPr>
              <p:cNvSpPr/>
              <p:nvPr/>
            </p:nvSpPr>
            <p:spPr>
              <a:xfrm>
                <a:off x="6376327" y="607253"/>
                <a:ext cx="5775668" cy="2208371"/>
              </a:xfrm>
              <a:custGeom>
                <a:avLst/>
                <a:gdLst>
                  <a:gd name="connsiteX0" fmla="*/ 87465 w 5775668"/>
                  <a:gd name="connsiteY0" fmla="*/ 1598660 h 2208371"/>
                  <a:gd name="connsiteX1" fmla="*/ 67233 w 5775668"/>
                  <a:gd name="connsiteY1" fmla="*/ 1591150 h 2208371"/>
                  <a:gd name="connsiteX2" fmla="*/ 46648 w 5775668"/>
                  <a:gd name="connsiteY2" fmla="*/ 1589295 h 2208371"/>
                  <a:gd name="connsiteX3" fmla="*/ 51949 w 5775668"/>
                  <a:gd name="connsiteY3" fmla="*/ 1594419 h 2208371"/>
                  <a:gd name="connsiteX4" fmla="*/ 40994 w 5775668"/>
                  <a:gd name="connsiteY4" fmla="*/ 1612884 h 2208371"/>
                  <a:gd name="connsiteX5" fmla="*/ 25003 w 5775668"/>
                  <a:gd name="connsiteY5" fmla="*/ 1612884 h 2208371"/>
                  <a:gd name="connsiteX6" fmla="*/ 2032 w 5775668"/>
                  <a:gd name="connsiteY6" fmla="*/ 1614385 h 2208371"/>
                  <a:gd name="connsiteX7" fmla="*/ 0 w 5775668"/>
                  <a:gd name="connsiteY7" fmla="*/ 1622425 h 2208371"/>
                  <a:gd name="connsiteX8" fmla="*/ 17051 w 5775668"/>
                  <a:gd name="connsiteY8" fmla="*/ 1628698 h 2208371"/>
                  <a:gd name="connsiteX9" fmla="*/ 105046 w 5775668"/>
                  <a:gd name="connsiteY9" fmla="*/ 1632409 h 2208371"/>
                  <a:gd name="connsiteX10" fmla="*/ 106283 w 5775668"/>
                  <a:gd name="connsiteY10" fmla="*/ 1609968 h 2208371"/>
                  <a:gd name="connsiteX11" fmla="*/ 87465 w 5775668"/>
                  <a:gd name="connsiteY11" fmla="*/ 1598660 h 2208371"/>
                  <a:gd name="connsiteX12" fmla="*/ 1534867 w 5775668"/>
                  <a:gd name="connsiteY12" fmla="*/ 57962 h 2208371"/>
                  <a:gd name="connsiteX13" fmla="*/ 1551830 w 5775668"/>
                  <a:gd name="connsiteY13" fmla="*/ 28984 h 2208371"/>
                  <a:gd name="connsiteX14" fmla="*/ 1518788 w 5775668"/>
                  <a:gd name="connsiteY14" fmla="*/ 39939 h 2208371"/>
                  <a:gd name="connsiteX15" fmla="*/ 1478766 w 5775668"/>
                  <a:gd name="connsiteY15" fmla="*/ 54958 h 2208371"/>
                  <a:gd name="connsiteX16" fmla="*/ 1534867 w 5775668"/>
                  <a:gd name="connsiteY16" fmla="*/ 57962 h 2208371"/>
                  <a:gd name="connsiteX17" fmla="*/ 1727907 w 5775668"/>
                  <a:gd name="connsiteY17" fmla="*/ 614111 h 2208371"/>
                  <a:gd name="connsiteX18" fmla="*/ 1779944 w 5775668"/>
                  <a:gd name="connsiteY18" fmla="*/ 602096 h 2208371"/>
                  <a:gd name="connsiteX19" fmla="*/ 1742926 w 5775668"/>
                  <a:gd name="connsiteY19" fmla="*/ 587077 h 2208371"/>
                  <a:gd name="connsiteX20" fmla="*/ 1727907 w 5775668"/>
                  <a:gd name="connsiteY20" fmla="*/ 614111 h 2208371"/>
                  <a:gd name="connsiteX21" fmla="*/ 2467113 w 5775668"/>
                  <a:gd name="connsiteY21" fmla="*/ 103019 h 2208371"/>
                  <a:gd name="connsiteX22" fmla="*/ 2459162 w 5775668"/>
                  <a:gd name="connsiteY22" fmla="*/ 116006 h 2208371"/>
                  <a:gd name="connsiteX23" fmla="*/ 2435131 w 5775668"/>
                  <a:gd name="connsiteY23" fmla="*/ 128022 h 2208371"/>
                  <a:gd name="connsiteX24" fmla="*/ 2465170 w 5775668"/>
                  <a:gd name="connsiteY24" fmla="*/ 147988 h 2208371"/>
                  <a:gd name="connsiteX25" fmla="*/ 2505191 w 5775668"/>
                  <a:gd name="connsiteY25" fmla="*/ 123958 h 2208371"/>
                  <a:gd name="connsiteX26" fmla="*/ 2598222 w 5775668"/>
                  <a:gd name="connsiteY26" fmla="*/ 95951 h 2208371"/>
                  <a:gd name="connsiteX27" fmla="*/ 2607233 w 5775668"/>
                  <a:gd name="connsiteY27" fmla="*/ 67945 h 2208371"/>
                  <a:gd name="connsiteX28" fmla="*/ 2593274 w 5775668"/>
                  <a:gd name="connsiteY28" fmla="*/ 51954 h 2208371"/>
                  <a:gd name="connsiteX29" fmla="*/ 2568272 w 5775668"/>
                  <a:gd name="connsiteY29" fmla="*/ 16968 h 2208371"/>
                  <a:gd name="connsiteX30" fmla="*/ 2519239 w 5775668"/>
                  <a:gd name="connsiteY30" fmla="*/ 33931 h 2208371"/>
                  <a:gd name="connsiteX31" fmla="*/ 2481249 w 5775668"/>
                  <a:gd name="connsiteY31" fmla="*/ 56902 h 2208371"/>
                  <a:gd name="connsiteX32" fmla="*/ 2466230 w 5775668"/>
                  <a:gd name="connsiteY32" fmla="*/ 79960 h 2208371"/>
                  <a:gd name="connsiteX33" fmla="*/ 2467113 w 5775668"/>
                  <a:gd name="connsiteY33" fmla="*/ 103019 h 2208371"/>
                  <a:gd name="connsiteX34" fmla="*/ 2520210 w 5775668"/>
                  <a:gd name="connsiteY34" fmla="*/ 131025 h 2208371"/>
                  <a:gd name="connsiteX35" fmla="*/ 2497152 w 5775668"/>
                  <a:gd name="connsiteY35" fmla="*/ 161064 h 2208371"/>
                  <a:gd name="connsiteX36" fmla="*/ 2522154 w 5775668"/>
                  <a:gd name="connsiteY36" fmla="*/ 168043 h 2208371"/>
                  <a:gd name="connsiteX37" fmla="*/ 2555108 w 5775668"/>
                  <a:gd name="connsiteY37" fmla="*/ 191102 h 2208371"/>
                  <a:gd name="connsiteX38" fmla="*/ 2651142 w 5775668"/>
                  <a:gd name="connsiteY38" fmla="*/ 211069 h 2208371"/>
                  <a:gd name="connsiteX39" fmla="*/ 2674113 w 5775668"/>
                  <a:gd name="connsiteY39" fmla="*/ 186066 h 2208371"/>
                  <a:gd name="connsiteX40" fmla="*/ 2689131 w 5775668"/>
                  <a:gd name="connsiteY40" fmla="*/ 148077 h 2208371"/>
                  <a:gd name="connsiteX41" fmla="*/ 2639127 w 5775668"/>
                  <a:gd name="connsiteY41" fmla="*/ 126078 h 2208371"/>
                  <a:gd name="connsiteX42" fmla="*/ 2614124 w 5775668"/>
                  <a:gd name="connsiteY42" fmla="*/ 111059 h 2208371"/>
                  <a:gd name="connsiteX43" fmla="*/ 2520210 w 5775668"/>
                  <a:gd name="connsiteY43" fmla="*/ 131025 h 2208371"/>
                  <a:gd name="connsiteX44" fmla="*/ 2019985 w 5775668"/>
                  <a:gd name="connsiteY44" fmla="*/ 629131 h 2208371"/>
                  <a:gd name="connsiteX45" fmla="*/ 2045959 w 5775668"/>
                  <a:gd name="connsiteY45" fmla="*/ 618087 h 2208371"/>
                  <a:gd name="connsiteX46" fmla="*/ 2019985 w 5775668"/>
                  <a:gd name="connsiteY46" fmla="*/ 629131 h 2208371"/>
                  <a:gd name="connsiteX47" fmla="*/ 2441139 w 5775668"/>
                  <a:gd name="connsiteY47" fmla="*/ 31988 h 2208371"/>
                  <a:gd name="connsiteX48" fmla="*/ 2396082 w 5775668"/>
                  <a:gd name="connsiteY48" fmla="*/ 37995 h 2208371"/>
                  <a:gd name="connsiteX49" fmla="*/ 2441139 w 5775668"/>
                  <a:gd name="connsiteY49" fmla="*/ 31988 h 2208371"/>
                  <a:gd name="connsiteX50" fmla="*/ 5384977 w 5775668"/>
                  <a:gd name="connsiteY50" fmla="*/ 757147 h 2208371"/>
                  <a:gd name="connsiteX51" fmla="*/ 5432950 w 5775668"/>
                  <a:gd name="connsiteY51" fmla="*/ 756175 h 2208371"/>
                  <a:gd name="connsiteX52" fmla="*/ 5503981 w 5775668"/>
                  <a:gd name="connsiteY52" fmla="*/ 748135 h 2208371"/>
                  <a:gd name="connsiteX53" fmla="*/ 5466964 w 5775668"/>
                  <a:gd name="connsiteY53" fmla="*/ 719157 h 2208371"/>
                  <a:gd name="connsiteX54" fmla="*/ 5384977 w 5775668"/>
                  <a:gd name="connsiteY54" fmla="*/ 757147 h 2208371"/>
                  <a:gd name="connsiteX55" fmla="*/ 2675261 w 5775668"/>
                  <a:gd name="connsiteY55" fmla="*/ 272029 h 2208371"/>
                  <a:gd name="connsiteX56" fmla="*/ 2764227 w 5775668"/>
                  <a:gd name="connsiteY56" fmla="*/ 263017 h 2208371"/>
                  <a:gd name="connsiteX57" fmla="*/ 2881288 w 5775668"/>
                  <a:gd name="connsiteY57" fmla="*/ 224056 h 2208371"/>
                  <a:gd name="connsiteX58" fmla="*/ 2837291 w 5775668"/>
                  <a:gd name="connsiteY58" fmla="*/ 195078 h 2208371"/>
                  <a:gd name="connsiteX59" fmla="*/ 2788257 w 5775668"/>
                  <a:gd name="connsiteY59" fmla="*/ 205061 h 2208371"/>
                  <a:gd name="connsiteX60" fmla="*/ 2792234 w 5775668"/>
                  <a:gd name="connsiteY60" fmla="*/ 187038 h 2208371"/>
                  <a:gd name="connsiteX61" fmla="*/ 2772267 w 5775668"/>
                  <a:gd name="connsiteY61" fmla="*/ 165039 h 2208371"/>
                  <a:gd name="connsiteX62" fmla="*/ 2736220 w 5775668"/>
                  <a:gd name="connsiteY62" fmla="*/ 178027 h 2208371"/>
                  <a:gd name="connsiteX63" fmla="*/ 2724205 w 5775668"/>
                  <a:gd name="connsiteY63" fmla="*/ 205061 h 2208371"/>
                  <a:gd name="connsiteX64" fmla="*/ 2699203 w 5775668"/>
                  <a:gd name="connsiteY64" fmla="*/ 224056 h 2208371"/>
                  <a:gd name="connsiteX65" fmla="*/ 2675261 w 5775668"/>
                  <a:gd name="connsiteY65" fmla="*/ 272029 h 2208371"/>
                  <a:gd name="connsiteX66" fmla="*/ 3965581 w 5775668"/>
                  <a:gd name="connsiteY66" fmla="*/ 478056 h 2208371"/>
                  <a:gd name="connsiteX67" fmla="*/ 3992615 w 5775668"/>
                  <a:gd name="connsiteY67" fmla="*/ 500054 h 2208371"/>
                  <a:gd name="connsiteX68" fmla="*/ 4042621 w 5775668"/>
                  <a:gd name="connsiteY68" fmla="*/ 492015 h 2208371"/>
                  <a:gd name="connsiteX69" fmla="*/ 4074603 w 5775668"/>
                  <a:gd name="connsiteY69" fmla="*/ 498022 h 2208371"/>
                  <a:gd name="connsiteX70" fmla="*/ 4134590 w 5775668"/>
                  <a:gd name="connsiteY70" fmla="*/ 492015 h 2208371"/>
                  <a:gd name="connsiteX71" fmla="*/ 4131586 w 5775668"/>
                  <a:gd name="connsiteY71" fmla="*/ 452965 h 2208371"/>
                  <a:gd name="connsiteX72" fmla="*/ 4149610 w 5775668"/>
                  <a:gd name="connsiteY72" fmla="*/ 458973 h 2208371"/>
                  <a:gd name="connsiteX73" fmla="*/ 4193607 w 5775668"/>
                  <a:gd name="connsiteY73" fmla="*/ 489983 h 2208371"/>
                  <a:gd name="connsiteX74" fmla="*/ 4217637 w 5775668"/>
                  <a:gd name="connsiteY74" fmla="*/ 461005 h 2208371"/>
                  <a:gd name="connsiteX75" fmla="*/ 4208626 w 5775668"/>
                  <a:gd name="connsiteY75" fmla="*/ 431938 h 2208371"/>
                  <a:gd name="connsiteX76" fmla="*/ 4135562 w 5775668"/>
                  <a:gd name="connsiteY76" fmla="*/ 417979 h 2208371"/>
                  <a:gd name="connsiteX77" fmla="*/ 4087589 w 5775668"/>
                  <a:gd name="connsiteY77" fmla="*/ 429995 h 2208371"/>
                  <a:gd name="connsiteX78" fmla="*/ 4022566 w 5775668"/>
                  <a:gd name="connsiteY78" fmla="*/ 398984 h 2208371"/>
                  <a:gd name="connsiteX79" fmla="*/ 3965581 w 5775668"/>
                  <a:gd name="connsiteY79" fmla="*/ 478056 h 2208371"/>
                  <a:gd name="connsiteX80" fmla="*/ 4174612 w 5775668"/>
                  <a:gd name="connsiteY80" fmla="*/ 606072 h 2208371"/>
                  <a:gd name="connsiteX81" fmla="*/ 4130615 w 5775668"/>
                  <a:gd name="connsiteY81" fmla="*/ 564107 h 2208371"/>
                  <a:gd name="connsiteX82" fmla="*/ 4074603 w 5775668"/>
                  <a:gd name="connsiteY82" fmla="*/ 590081 h 2208371"/>
                  <a:gd name="connsiteX83" fmla="*/ 4174612 w 5775668"/>
                  <a:gd name="connsiteY83" fmla="*/ 606072 h 2208371"/>
                  <a:gd name="connsiteX84" fmla="*/ 4094657 w 5775668"/>
                  <a:gd name="connsiteY84" fmla="*/ 540076 h 2208371"/>
                  <a:gd name="connsiteX85" fmla="*/ 4062675 w 5775668"/>
                  <a:gd name="connsiteY85" fmla="*/ 553063 h 2208371"/>
                  <a:gd name="connsiteX86" fmla="*/ 4094657 w 5775668"/>
                  <a:gd name="connsiteY86" fmla="*/ 540076 h 2208371"/>
                  <a:gd name="connsiteX87" fmla="*/ 4268614 w 5775668"/>
                  <a:gd name="connsiteY87" fmla="*/ 477084 h 2208371"/>
                  <a:gd name="connsiteX88" fmla="*/ 4350690 w 5775668"/>
                  <a:gd name="connsiteY88" fmla="*/ 505090 h 2208371"/>
                  <a:gd name="connsiteX89" fmla="*/ 4431704 w 5775668"/>
                  <a:gd name="connsiteY89" fmla="*/ 489099 h 2208371"/>
                  <a:gd name="connsiteX90" fmla="*/ 4376663 w 5775668"/>
                  <a:gd name="connsiteY90" fmla="*/ 472136 h 2208371"/>
                  <a:gd name="connsiteX91" fmla="*/ 4337702 w 5775668"/>
                  <a:gd name="connsiteY91" fmla="*/ 464097 h 2208371"/>
                  <a:gd name="connsiteX92" fmla="*/ 4291673 w 5775668"/>
                  <a:gd name="connsiteY92" fmla="*/ 454114 h 2208371"/>
                  <a:gd name="connsiteX93" fmla="*/ 4268614 w 5775668"/>
                  <a:gd name="connsiteY93" fmla="*/ 477084 h 2208371"/>
                  <a:gd name="connsiteX94" fmla="*/ 926681 w 5775668"/>
                  <a:gd name="connsiteY94" fmla="*/ 70949 h 2208371"/>
                  <a:gd name="connsiteX95" fmla="*/ 983665 w 5775668"/>
                  <a:gd name="connsiteY95" fmla="*/ 59905 h 2208371"/>
                  <a:gd name="connsiteX96" fmla="*/ 923677 w 5775668"/>
                  <a:gd name="connsiteY96" fmla="*/ 55930 h 2208371"/>
                  <a:gd name="connsiteX97" fmla="*/ 871640 w 5775668"/>
                  <a:gd name="connsiteY97" fmla="*/ 68917 h 2208371"/>
                  <a:gd name="connsiteX98" fmla="*/ 926681 w 5775668"/>
                  <a:gd name="connsiteY98" fmla="*/ 70949 h 2208371"/>
                  <a:gd name="connsiteX99" fmla="*/ 4166660 w 5775668"/>
                  <a:gd name="connsiteY99" fmla="*/ 1761396 h 2208371"/>
                  <a:gd name="connsiteX100" fmla="*/ 4162685 w 5775668"/>
                  <a:gd name="connsiteY100" fmla="*/ 1689393 h 2208371"/>
                  <a:gd name="connsiteX101" fmla="*/ 4140687 w 5775668"/>
                  <a:gd name="connsiteY101" fmla="*/ 1649371 h 2208371"/>
                  <a:gd name="connsiteX102" fmla="*/ 4124695 w 5775668"/>
                  <a:gd name="connsiteY102" fmla="*/ 1684357 h 2208371"/>
                  <a:gd name="connsiteX103" fmla="*/ 4117716 w 5775668"/>
                  <a:gd name="connsiteY103" fmla="*/ 1721375 h 2208371"/>
                  <a:gd name="connsiteX104" fmla="*/ 4128760 w 5775668"/>
                  <a:gd name="connsiteY104" fmla="*/ 1788342 h 2208371"/>
                  <a:gd name="connsiteX105" fmla="*/ 4125755 w 5775668"/>
                  <a:gd name="connsiteY105" fmla="*/ 1918390 h 2208371"/>
                  <a:gd name="connsiteX106" fmla="*/ 4119748 w 5775668"/>
                  <a:gd name="connsiteY106" fmla="*/ 2013364 h 2208371"/>
                  <a:gd name="connsiteX107" fmla="*/ 4141747 w 5775668"/>
                  <a:gd name="connsiteY107" fmla="*/ 1991366 h 2208371"/>
                  <a:gd name="connsiteX108" fmla="*/ 4170725 w 5775668"/>
                  <a:gd name="connsiteY108" fmla="*/ 2016368 h 2208371"/>
                  <a:gd name="connsiteX109" fmla="*/ 4164717 w 5775668"/>
                  <a:gd name="connsiteY109" fmla="*/ 1986330 h 2208371"/>
                  <a:gd name="connsiteX110" fmla="*/ 4141658 w 5775668"/>
                  <a:gd name="connsiteY110" fmla="*/ 1946308 h 2208371"/>
                  <a:gd name="connsiteX111" fmla="*/ 4151730 w 5775668"/>
                  <a:gd name="connsiteY111" fmla="*/ 1891268 h 2208371"/>
                  <a:gd name="connsiteX112" fmla="*/ 4191751 w 5775668"/>
                  <a:gd name="connsiteY112" fmla="*/ 1887292 h 2208371"/>
                  <a:gd name="connsiteX113" fmla="*/ 4202794 w 5775668"/>
                  <a:gd name="connsiteY113" fmla="*/ 1881284 h 2208371"/>
                  <a:gd name="connsiteX114" fmla="*/ 4166660 w 5775668"/>
                  <a:gd name="connsiteY114" fmla="*/ 1761396 h 2208371"/>
                  <a:gd name="connsiteX115" fmla="*/ 1020771 w 5775668"/>
                  <a:gd name="connsiteY115" fmla="*/ 61938 h 2208371"/>
                  <a:gd name="connsiteX116" fmla="*/ 974742 w 5775668"/>
                  <a:gd name="connsiteY116" fmla="*/ 78900 h 2208371"/>
                  <a:gd name="connsiteX117" fmla="*/ 942760 w 5775668"/>
                  <a:gd name="connsiteY117" fmla="*/ 96923 h 2208371"/>
                  <a:gd name="connsiteX118" fmla="*/ 998773 w 5775668"/>
                  <a:gd name="connsiteY118" fmla="*/ 99927 h 2208371"/>
                  <a:gd name="connsiteX119" fmla="*/ 1025807 w 5775668"/>
                  <a:gd name="connsiteY119" fmla="*/ 89944 h 2208371"/>
                  <a:gd name="connsiteX120" fmla="*/ 1065828 w 5775668"/>
                  <a:gd name="connsiteY120" fmla="*/ 68917 h 2208371"/>
                  <a:gd name="connsiteX121" fmla="*/ 1067860 w 5775668"/>
                  <a:gd name="connsiteY121" fmla="*/ 44886 h 2208371"/>
                  <a:gd name="connsiteX122" fmla="*/ 1020771 w 5775668"/>
                  <a:gd name="connsiteY122" fmla="*/ 61938 h 2208371"/>
                  <a:gd name="connsiteX123" fmla="*/ 977746 w 5775668"/>
                  <a:gd name="connsiteY123" fmla="*/ 870232 h 2208371"/>
                  <a:gd name="connsiteX124" fmla="*/ 1040738 w 5775668"/>
                  <a:gd name="connsiteY124" fmla="*/ 857245 h 2208371"/>
                  <a:gd name="connsiteX125" fmla="*/ 1010699 w 5775668"/>
                  <a:gd name="connsiteY125" fmla="*/ 835246 h 2208371"/>
                  <a:gd name="connsiteX126" fmla="*/ 977746 w 5775668"/>
                  <a:gd name="connsiteY126" fmla="*/ 870232 h 2208371"/>
                  <a:gd name="connsiteX127" fmla="*/ 5769555 w 5775668"/>
                  <a:gd name="connsiteY127" fmla="*/ 1040743 h 2208371"/>
                  <a:gd name="connsiteX128" fmla="*/ 5719550 w 5775668"/>
                  <a:gd name="connsiteY128" fmla="*/ 1005227 h 2208371"/>
                  <a:gd name="connsiteX129" fmla="*/ 5673079 w 5775668"/>
                  <a:gd name="connsiteY129" fmla="*/ 994184 h 2208371"/>
                  <a:gd name="connsiteX130" fmla="*/ 5657530 w 5775668"/>
                  <a:gd name="connsiteY130" fmla="*/ 986233 h 2208371"/>
                  <a:gd name="connsiteX131" fmla="*/ 5613533 w 5775668"/>
                  <a:gd name="connsiteY131" fmla="*/ 985702 h 2208371"/>
                  <a:gd name="connsiteX132" fmla="*/ 5629082 w 5775668"/>
                  <a:gd name="connsiteY132" fmla="*/ 1001252 h 2208371"/>
                  <a:gd name="connsiteX133" fmla="*/ 5624047 w 5775668"/>
                  <a:gd name="connsiteY133" fmla="*/ 1022720 h 2208371"/>
                  <a:gd name="connsiteX134" fmla="*/ 5602578 w 5775668"/>
                  <a:gd name="connsiteY134" fmla="*/ 1013267 h 2208371"/>
                  <a:gd name="connsiteX135" fmla="*/ 5601076 w 5775668"/>
                  <a:gd name="connsiteY135" fmla="*/ 978723 h 2208371"/>
                  <a:gd name="connsiteX136" fmla="*/ 5588089 w 5775668"/>
                  <a:gd name="connsiteY136" fmla="*/ 960700 h 2208371"/>
                  <a:gd name="connsiteX137" fmla="*/ 5522623 w 5775668"/>
                  <a:gd name="connsiteY137" fmla="*/ 922180 h 2208371"/>
                  <a:gd name="connsiteX138" fmla="*/ 5472619 w 5775668"/>
                  <a:gd name="connsiteY138" fmla="*/ 897178 h 2208371"/>
                  <a:gd name="connsiteX139" fmla="*/ 5419168 w 5775668"/>
                  <a:gd name="connsiteY139" fmla="*/ 872706 h 2208371"/>
                  <a:gd name="connsiteX140" fmla="*/ 5324636 w 5775668"/>
                  <a:gd name="connsiteY140" fmla="*/ 833744 h 2208371"/>
                  <a:gd name="connsiteX141" fmla="*/ 5293626 w 5775668"/>
                  <a:gd name="connsiteY141" fmla="*/ 820757 h 2208371"/>
                  <a:gd name="connsiteX142" fmla="*/ 5214113 w 5775668"/>
                  <a:gd name="connsiteY142" fmla="*/ 817753 h 2208371"/>
                  <a:gd name="connsiteX143" fmla="*/ 5183103 w 5775668"/>
                  <a:gd name="connsiteY143" fmla="*/ 822789 h 2208371"/>
                  <a:gd name="connsiteX144" fmla="*/ 5105091 w 5775668"/>
                  <a:gd name="connsiteY144" fmla="*/ 804766 h 2208371"/>
                  <a:gd name="connsiteX145" fmla="*/ 5094136 w 5775668"/>
                  <a:gd name="connsiteY145" fmla="*/ 826235 h 2208371"/>
                  <a:gd name="connsiteX146" fmla="*/ 5110657 w 5775668"/>
                  <a:gd name="connsiteY146" fmla="*/ 853269 h 2208371"/>
                  <a:gd name="connsiteX147" fmla="*/ 5102176 w 5775668"/>
                  <a:gd name="connsiteY147" fmla="*/ 886311 h 2208371"/>
                  <a:gd name="connsiteX148" fmla="*/ 5055616 w 5775668"/>
                  <a:gd name="connsiteY148" fmla="*/ 868818 h 2208371"/>
                  <a:gd name="connsiteX149" fmla="*/ 5022574 w 5775668"/>
                  <a:gd name="connsiteY149" fmla="*/ 847261 h 2208371"/>
                  <a:gd name="connsiteX150" fmla="*/ 5038566 w 5775668"/>
                  <a:gd name="connsiteY150" fmla="*/ 838250 h 2208371"/>
                  <a:gd name="connsiteX151" fmla="*/ 5063568 w 5775668"/>
                  <a:gd name="connsiteY151" fmla="*/ 828797 h 2208371"/>
                  <a:gd name="connsiteX152" fmla="*/ 5021073 w 5775668"/>
                  <a:gd name="connsiteY152" fmla="*/ 811304 h 2208371"/>
                  <a:gd name="connsiteX153" fmla="*/ 4981051 w 5775668"/>
                  <a:gd name="connsiteY153" fmla="*/ 842844 h 2208371"/>
                  <a:gd name="connsiteX154" fmla="*/ 4896502 w 5775668"/>
                  <a:gd name="connsiteY154" fmla="*/ 833302 h 2208371"/>
                  <a:gd name="connsiteX155" fmla="*/ 4794461 w 5775668"/>
                  <a:gd name="connsiteY155" fmla="*/ 839310 h 2208371"/>
                  <a:gd name="connsiteX156" fmla="*/ 4787481 w 5775668"/>
                  <a:gd name="connsiteY156" fmla="*/ 870850 h 2208371"/>
                  <a:gd name="connsiteX157" fmla="*/ 4778469 w 5775668"/>
                  <a:gd name="connsiteY157" fmla="*/ 838338 h 2208371"/>
                  <a:gd name="connsiteX158" fmla="*/ 4752407 w 5775668"/>
                  <a:gd name="connsiteY158" fmla="*/ 828885 h 2208371"/>
                  <a:gd name="connsiteX159" fmla="*/ 4734384 w 5775668"/>
                  <a:gd name="connsiteY159" fmla="*/ 821817 h 2208371"/>
                  <a:gd name="connsiteX160" fmla="*/ 4740392 w 5775668"/>
                  <a:gd name="connsiteY160" fmla="*/ 800349 h 2208371"/>
                  <a:gd name="connsiteX161" fmla="*/ 4685439 w 5775668"/>
                  <a:gd name="connsiteY161" fmla="*/ 752287 h 2208371"/>
                  <a:gd name="connsiteX162" fmla="*/ 4557423 w 5775668"/>
                  <a:gd name="connsiteY162" fmla="*/ 752818 h 2208371"/>
                  <a:gd name="connsiteX163" fmla="*/ 4478440 w 5775668"/>
                  <a:gd name="connsiteY163" fmla="*/ 757323 h 2208371"/>
                  <a:gd name="connsiteX164" fmla="*/ 4469429 w 5775668"/>
                  <a:gd name="connsiteY164" fmla="*/ 740802 h 2208371"/>
                  <a:gd name="connsiteX165" fmla="*/ 4426934 w 5775668"/>
                  <a:gd name="connsiteY165" fmla="*/ 728257 h 2208371"/>
                  <a:gd name="connsiteX166" fmla="*/ 4413946 w 5775668"/>
                  <a:gd name="connsiteY166" fmla="*/ 722779 h 2208371"/>
                  <a:gd name="connsiteX167" fmla="*/ 4371451 w 5775668"/>
                  <a:gd name="connsiteY167" fmla="*/ 708820 h 2208371"/>
                  <a:gd name="connsiteX168" fmla="*/ 4367917 w 5775668"/>
                  <a:gd name="connsiteY168" fmla="*/ 697777 h 2208371"/>
                  <a:gd name="connsiteX169" fmla="*/ 4395393 w 5775668"/>
                  <a:gd name="connsiteY169" fmla="*/ 684790 h 2208371"/>
                  <a:gd name="connsiteX170" fmla="*/ 4286372 w 5775668"/>
                  <a:gd name="connsiteY170" fmla="*/ 666767 h 2208371"/>
                  <a:gd name="connsiteX171" fmla="*/ 4266317 w 5775668"/>
                  <a:gd name="connsiteY171" fmla="*/ 699809 h 2208371"/>
                  <a:gd name="connsiteX172" fmla="*/ 4230271 w 5775668"/>
                  <a:gd name="connsiteY172" fmla="*/ 696805 h 2208371"/>
                  <a:gd name="connsiteX173" fmla="*/ 4256776 w 5775668"/>
                  <a:gd name="connsiteY173" fmla="*/ 680284 h 2208371"/>
                  <a:gd name="connsiteX174" fmla="*/ 4218786 w 5775668"/>
                  <a:gd name="connsiteY174" fmla="*/ 668799 h 2208371"/>
                  <a:gd name="connsiteX175" fmla="*/ 4237781 w 5775668"/>
                  <a:gd name="connsiteY175" fmla="*/ 659787 h 2208371"/>
                  <a:gd name="connsiteX176" fmla="*/ 4271795 w 5775668"/>
                  <a:gd name="connsiteY176" fmla="*/ 659787 h 2208371"/>
                  <a:gd name="connsiteX177" fmla="*/ 4239282 w 5775668"/>
                  <a:gd name="connsiteY177" fmla="*/ 649804 h 2208371"/>
                  <a:gd name="connsiteX178" fmla="*/ 4145281 w 5775668"/>
                  <a:gd name="connsiteY178" fmla="*/ 637347 h 2208371"/>
                  <a:gd name="connsiteX179" fmla="*/ 4094304 w 5775668"/>
                  <a:gd name="connsiteY179" fmla="*/ 626833 h 2208371"/>
                  <a:gd name="connsiteX180" fmla="*/ 4086795 w 5775668"/>
                  <a:gd name="connsiteY180" fmla="*/ 642294 h 2208371"/>
                  <a:gd name="connsiteX181" fmla="*/ 4056756 w 5775668"/>
                  <a:gd name="connsiteY181" fmla="*/ 652808 h 2208371"/>
                  <a:gd name="connsiteX182" fmla="*/ 4025746 w 5775668"/>
                  <a:gd name="connsiteY182" fmla="*/ 673835 h 2208371"/>
                  <a:gd name="connsiteX183" fmla="*/ 4052780 w 5775668"/>
                  <a:gd name="connsiteY183" fmla="*/ 674365 h 2208371"/>
                  <a:gd name="connsiteX184" fmla="*/ 4043768 w 5775668"/>
                  <a:gd name="connsiteY184" fmla="*/ 692388 h 2208371"/>
                  <a:gd name="connsiteX185" fmla="*/ 4054282 w 5775668"/>
                  <a:gd name="connsiteY185" fmla="*/ 715358 h 2208371"/>
                  <a:gd name="connsiteX186" fmla="*/ 4026806 w 5775668"/>
                  <a:gd name="connsiteY186" fmla="*/ 715358 h 2208371"/>
                  <a:gd name="connsiteX187" fmla="*/ 3994736 w 5775668"/>
                  <a:gd name="connsiteY187" fmla="*/ 713326 h 2208371"/>
                  <a:gd name="connsiteX188" fmla="*/ 3985282 w 5775668"/>
                  <a:gd name="connsiteY188" fmla="*/ 720836 h 2208371"/>
                  <a:gd name="connsiteX189" fmla="*/ 3985282 w 5775668"/>
                  <a:gd name="connsiteY189" fmla="*/ 734353 h 2208371"/>
                  <a:gd name="connsiteX190" fmla="*/ 3958248 w 5775668"/>
                  <a:gd name="connsiteY190" fmla="*/ 718362 h 2208371"/>
                  <a:gd name="connsiteX191" fmla="*/ 3906211 w 5775668"/>
                  <a:gd name="connsiteY191" fmla="*/ 709350 h 2208371"/>
                  <a:gd name="connsiteX192" fmla="*/ 3867161 w 5775668"/>
                  <a:gd name="connsiteY192" fmla="*/ 722338 h 2208371"/>
                  <a:gd name="connsiteX193" fmla="*/ 3816097 w 5775668"/>
                  <a:gd name="connsiteY193" fmla="*/ 702813 h 2208371"/>
                  <a:gd name="connsiteX194" fmla="*/ 3797102 w 5775668"/>
                  <a:gd name="connsiteY194" fmla="*/ 701311 h 2208371"/>
                  <a:gd name="connsiteX195" fmla="*/ 3778549 w 5775668"/>
                  <a:gd name="connsiteY195" fmla="*/ 736296 h 2208371"/>
                  <a:gd name="connsiteX196" fmla="*/ 3757080 w 5775668"/>
                  <a:gd name="connsiteY196" fmla="*/ 762271 h 2208371"/>
                  <a:gd name="connsiteX197" fmla="*/ 3736053 w 5775668"/>
                  <a:gd name="connsiteY197" fmla="*/ 755733 h 2208371"/>
                  <a:gd name="connsiteX198" fmla="*/ 3685518 w 5775668"/>
                  <a:gd name="connsiteY198" fmla="*/ 710234 h 2208371"/>
                  <a:gd name="connsiteX199" fmla="*/ 3654508 w 5775668"/>
                  <a:gd name="connsiteY199" fmla="*/ 675690 h 2208371"/>
                  <a:gd name="connsiteX200" fmla="*/ 3668026 w 5775668"/>
                  <a:gd name="connsiteY200" fmla="*/ 676220 h 2208371"/>
                  <a:gd name="connsiteX201" fmla="*/ 3692498 w 5775668"/>
                  <a:gd name="connsiteY201" fmla="*/ 678694 h 2208371"/>
                  <a:gd name="connsiteX202" fmla="*/ 3686048 w 5775668"/>
                  <a:gd name="connsiteY202" fmla="*/ 655635 h 2208371"/>
                  <a:gd name="connsiteX203" fmla="*/ 3684547 w 5775668"/>
                  <a:gd name="connsiteY203" fmla="*/ 642118 h 2208371"/>
                  <a:gd name="connsiteX204" fmla="*/ 3677567 w 5775668"/>
                  <a:gd name="connsiteY204" fmla="*/ 618617 h 2208371"/>
                  <a:gd name="connsiteX205" fmla="*/ 3671118 w 5775668"/>
                  <a:gd name="connsiteY205" fmla="*/ 606602 h 2208371"/>
                  <a:gd name="connsiteX206" fmla="*/ 3648059 w 5775668"/>
                  <a:gd name="connsiteY206" fmla="*/ 590611 h 2208371"/>
                  <a:gd name="connsiteX207" fmla="*/ 3603090 w 5775668"/>
                  <a:gd name="connsiteY207" fmla="*/ 591141 h 2208371"/>
                  <a:gd name="connsiteX208" fmla="*/ 3590633 w 5775668"/>
                  <a:gd name="connsiteY208" fmla="*/ 590169 h 2208371"/>
                  <a:gd name="connsiteX209" fmla="*/ 3552113 w 5775668"/>
                  <a:gd name="connsiteY209" fmla="*/ 579656 h 2208371"/>
                  <a:gd name="connsiteX210" fmla="*/ 3522075 w 5775668"/>
                  <a:gd name="connsiteY210" fmla="*/ 557127 h 2208371"/>
                  <a:gd name="connsiteX211" fmla="*/ 3506083 w 5775668"/>
                  <a:gd name="connsiteY211" fmla="*/ 573648 h 2208371"/>
                  <a:gd name="connsiteX212" fmla="*/ 3489033 w 5775668"/>
                  <a:gd name="connsiteY212" fmla="*/ 591141 h 2208371"/>
                  <a:gd name="connsiteX213" fmla="*/ 3488502 w 5775668"/>
                  <a:gd name="connsiteY213" fmla="*/ 616674 h 2208371"/>
                  <a:gd name="connsiteX214" fmla="*/ 3468536 w 5775668"/>
                  <a:gd name="connsiteY214" fmla="*/ 618175 h 2208371"/>
                  <a:gd name="connsiteX215" fmla="*/ 3427542 w 5775668"/>
                  <a:gd name="connsiteY215" fmla="*/ 622151 h 2208371"/>
                  <a:gd name="connsiteX216" fmla="*/ 3382044 w 5775668"/>
                  <a:gd name="connsiteY216" fmla="*/ 613670 h 2208371"/>
                  <a:gd name="connsiteX217" fmla="*/ 3367555 w 5775668"/>
                  <a:gd name="connsiteY217" fmla="*/ 611196 h 2208371"/>
                  <a:gd name="connsiteX218" fmla="*/ 3320023 w 5775668"/>
                  <a:gd name="connsiteY218" fmla="*/ 604658 h 2208371"/>
                  <a:gd name="connsiteX219" fmla="*/ 3333982 w 5775668"/>
                  <a:gd name="connsiteY219" fmla="*/ 588667 h 2208371"/>
                  <a:gd name="connsiteX220" fmla="*/ 3303502 w 5775668"/>
                  <a:gd name="connsiteY220" fmla="*/ 582660 h 2208371"/>
                  <a:gd name="connsiteX221" fmla="*/ 3240951 w 5775668"/>
                  <a:gd name="connsiteY221" fmla="*/ 573118 h 2208371"/>
                  <a:gd name="connsiteX222" fmla="*/ 3155961 w 5775668"/>
                  <a:gd name="connsiteY222" fmla="*/ 584162 h 2208371"/>
                  <a:gd name="connsiteX223" fmla="*/ 3151455 w 5775668"/>
                  <a:gd name="connsiteY223" fmla="*/ 602184 h 2208371"/>
                  <a:gd name="connsiteX224" fmla="*/ 3145978 w 5775668"/>
                  <a:gd name="connsiteY224" fmla="*/ 569142 h 2208371"/>
                  <a:gd name="connsiteX225" fmla="*/ 3128927 w 5775668"/>
                  <a:gd name="connsiteY225" fmla="*/ 565167 h 2208371"/>
                  <a:gd name="connsiteX226" fmla="*/ 3093942 w 5775668"/>
                  <a:gd name="connsiteY226" fmla="*/ 570114 h 2208371"/>
                  <a:gd name="connsiteX227" fmla="*/ 3054892 w 5775668"/>
                  <a:gd name="connsiteY227" fmla="*/ 550148 h 2208371"/>
                  <a:gd name="connsiteX228" fmla="*/ 3016902 w 5775668"/>
                  <a:gd name="connsiteY228" fmla="*/ 572146 h 2208371"/>
                  <a:gd name="connsiteX229" fmla="*/ 3037399 w 5775668"/>
                  <a:gd name="connsiteY229" fmla="*/ 577624 h 2208371"/>
                  <a:gd name="connsiteX230" fmla="*/ 2995875 w 5775668"/>
                  <a:gd name="connsiteY230" fmla="*/ 589639 h 2208371"/>
                  <a:gd name="connsiteX231" fmla="*/ 2944368 w 5775668"/>
                  <a:gd name="connsiteY231" fmla="*/ 607662 h 2208371"/>
                  <a:gd name="connsiteX232" fmla="*/ 2888886 w 5775668"/>
                  <a:gd name="connsiteY232" fmla="*/ 624713 h 2208371"/>
                  <a:gd name="connsiteX233" fmla="*/ 2897368 w 5775668"/>
                  <a:gd name="connsiteY233" fmla="*/ 601213 h 2208371"/>
                  <a:gd name="connsiteX234" fmla="*/ 2928907 w 5775668"/>
                  <a:gd name="connsiteY234" fmla="*/ 584692 h 2208371"/>
                  <a:gd name="connsiteX235" fmla="*/ 2965925 w 5775668"/>
                  <a:gd name="connsiteY235" fmla="*/ 573206 h 2208371"/>
                  <a:gd name="connsiteX236" fmla="*/ 2992960 w 5775668"/>
                  <a:gd name="connsiteY236" fmla="*/ 555183 h 2208371"/>
                  <a:gd name="connsiteX237" fmla="*/ 3027945 w 5775668"/>
                  <a:gd name="connsiteY237" fmla="*/ 533715 h 2208371"/>
                  <a:gd name="connsiteX238" fmla="*/ 3085990 w 5775668"/>
                  <a:gd name="connsiteY238" fmla="*/ 510214 h 2208371"/>
                  <a:gd name="connsiteX239" fmla="*/ 3101981 w 5775668"/>
                  <a:gd name="connsiteY239" fmla="*/ 492191 h 2208371"/>
                  <a:gd name="connsiteX240" fmla="*/ 3142974 w 5775668"/>
                  <a:gd name="connsiteY240" fmla="*/ 476200 h 2208371"/>
                  <a:gd name="connsiteX241" fmla="*/ 3158523 w 5775668"/>
                  <a:gd name="connsiteY241" fmla="*/ 455704 h 2208371"/>
                  <a:gd name="connsiteX242" fmla="*/ 3143505 w 5775668"/>
                  <a:gd name="connsiteY242" fmla="*/ 444219 h 2208371"/>
                  <a:gd name="connsiteX243" fmla="*/ 3160555 w 5775668"/>
                  <a:gd name="connsiteY243" fmla="*/ 438211 h 2208371"/>
                  <a:gd name="connsiteX244" fmla="*/ 3152074 w 5775668"/>
                  <a:gd name="connsiteY244" fmla="*/ 422750 h 2208371"/>
                  <a:gd name="connsiteX245" fmla="*/ 3149071 w 5775668"/>
                  <a:gd name="connsiteY245" fmla="*/ 406229 h 2208371"/>
                  <a:gd name="connsiteX246" fmla="*/ 3127072 w 5775668"/>
                  <a:gd name="connsiteY246" fmla="*/ 402253 h 2208371"/>
                  <a:gd name="connsiteX247" fmla="*/ 3120092 w 5775668"/>
                  <a:gd name="connsiteY247" fmla="*/ 374777 h 2208371"/>
                  <a:gd name="connsiteX248" fmla="*/ 3090584 w 5775668"/>
                  <a:gd name="connsiteY248" fmla="*/ 375749 h 2208371"/>
                  <a:gd name="connsiteX249" fmla="*/ 3041551 w 5775668"/>
                  <a:gd name="connsiteY249" fmla="*/ 364264 h 2208371"/>
                  <a:gd name="connsiteX250" fmla="*/ 3020524 w 5775668"/>
                  <a:gd name="connsiteY250" fmla="*/ 362232 h 2208371"/>
                  <a:gd name="connsiteX251" fmla="*/ 2979001 w 5775668"/>
                  <a:gd name="connsiteY251" fmla="*/ 363204 h 2208371"/>
                  <a:gd name="connsiteX252" fmla="*/ 2957003 w 5775668"/>
                  <a:gd name="connsiteY252" fmla="*/ 375749 h 2208371"/>
                  <a:gd name="connsiteX253" fmla="*/ 2914507 w 5775668"/>
                  <a:gd name="connsiteY253" fmla="*/ 379725 h 2208371"/>
                  <a:gd name="connsiteX254" fmla="*/ 2938979 w 5775668"/>
                  <a:gd name="connsiteY254" fmla="*/ 348184 h 2208371"/>
                  <a:gd name="connsiteX255" fmla="*/ 2883408 w 5775668"/>
                  <a:gd name="connsiteY255" fmla="*/ 344209 h 2208371"/>
                  <a:gd name="connsiteX256" fmla="*/ 2843386 w 5775668"/>
                  <a:gd name="connsiteY256" fmla="*/ 338201 h 2208371"/>
                  <a:gd name="connsiteX257" fmla="*/ 2853370 w 5775668"/>
                  <a:gd name="connsiteY257" fmla="*/ 334225 h 2208371"/>
                  <a:gd name="connsiteX258" fmla="*/ 2884910 w 5775668"/>
                  <a:gd name="connsiteY258" fmla="*/ 322210 h 2208371"/>
                  <a:gd name="connsiteX259" fmla="*/ 2888886 w 5775668"/>
                  <a:gd name="connsiteY259" fmla="*/ 309223 h 2208371"/>
                  <a:gd name="connsiteX260" fmla="*/ 2860349 w 5775668"/>
                  <a:gd name="connsiteY260" fmla="*/ 302244 h 2208371"/>
                  <a:gd name="connsiteX261" fmla="*/ 2824833 w 5775668"/>
                  <a:gd name="connsiteY261" fmla="*/ 293232 h 2208371"/>
                  <a:gd name="connsiteX262" fmla="*/ 2780307 w 5775668"/>
                  <a:gd name="connsiteY262" fmla="*/ 302685 h 2208371"/>
                  <a:gd name="connsiteX263" fmla="*/ 2742759 w 5775668"/>
                  <a:gd name="connsiteY263" fmla="*/ 330692 h 2208371"/>
                  <a:gd name="connsiteX264" fmla="*/ 2719788 w 5775668"/>
                  <a:gd name="connsiteY264" fmla="*/ 360200 h 2208371"/>
                  <a:gd name="connsiteX265" fmla="*/ 2726325 w 5775668"/>
                  <a:gd name="connsiteY265" fmla="*/ 374689 h 2208371"/>
                  <a:gd name="connsiteX266" fmla="*/ 2707331 w 5775668"/>
                  <a:gd name="connsiteY266" fmla="*/ 380696 h 2208371"/>
                  <a:gd name="connsiteX267" fmla="*/ 2655825 w 5775668"/>
                  <a:gd name="connsiteY267" fmla="*/ 387676 h 2208371"/>
                  <a:gd name="connsiteX268" fmla="*/ 2677823 w 5775668"/>
                  <a:gd name="connsiteY268" fmla="*/ 404639 h 2208371"/>
                  <a:gd name="connsiteX269" fmla="*/ 2652290 w 5775668"/>
                  <a:gd name="connsiteY269" fmla="*/ 399691 h 2208371"/>
                  <a:gd name="connsiteX270" fmla="*/ 2622782 w 5775668"/>
                  <a:gd name="connsiteY270" fmla="*/ 406141 h 2208371"/>
                  <a:gd name="connsiteX271" fmla="*/ 2600783 w 5775668"/>
                  <a:gd name="connsiteY271" fmla="*/ 410646 h 2208371"/>
                  <a:gd name="connsiteX272" fmla="*/ 2578785 w 5775668"/>
                  <a:gd name="connsiteY272" fmla="*/ 412148 h 2208371"/>
                  <a:gd name="connsiteX273" fmla="*/ 2588238 w 5775668"/>
                  <a:gd name="connsiteY273" fmla="*/ 393154 h 2208371"/>
                  <a:gd name="connsiteX274" fmla="*/ 2556256 w 5775668"/>
                  <a:gd name="connsiteY274" fmla="*/ 401635 h 2208371"/>
                  <a:gd name="connsiteX275" fmla="*/ 2533728 w 5775668"/>
                  <a:gd name="connsiteY275" fmla="*/ 398101 h 2208371"/>
                  <a:gd name="connsiteX276" fmla="*/ 2511729 w 5775668"/>
                  <a:gd name="connsiteY276" fmla="*/ 409056 h 2208371"/>
                  <a:gd name="connsiteX277" fmla="*/ 2479217 w 5775668"/>
                  <a:gd name="connsiteY277" fmla="*/ 412060 h 2208371"/>
                  <a:gd name="connsiteX278" fmla="*/ 2499714 w 5775668"/>
                  <a:gd name="connsiteY278" fmla="*/ 426019 h 2208371"/>
                  <a:gd name="connsiteX279" fmla="*/ 2443701 w 5775668"/>
                  <a:gd name="connsiteY279" fmla="*/ 434500 h 2208371"/>
                  <a:gd name="connsiteX280" fmla="*/ 2401206 w 5775668"/>
                  <a:gd name="connsiteY280" fmla="*/ 440508 h 2208371"/>
                  <a:gd name="connsiteX281" fmla="*/ 2369666 w 5775668"/>
                  <a:gd name="connsiteY281" fmla="*/ 455527 h 2208371"/>
                  <a:gd name="connsiteX282" fmla="*/ 2337684 w 5775668"/>
                  <a:gd name="connsiteY282" fmla="*/ 468514 h 2208371"/>
                  <a:gd name="connsiteX283" fmla="*/ 2311710 w 5775668"/>
                  <a:gd name="connsiteY283" fmla="*/ 472048 h 2208371"/>
                  <a:gd name="connsiteX284" fmla="*/ 2298192 w 5775668"/>
                  <a:gd name="connsiteY284" fmla="*/ 476554 h 2208371"/>
                  <a:gd name="connsiteX285" fmla="*/ 2293245 w 5775668"/>
                  <a:gd name="connsiteY285" fmla="*/ 484593 h 2208371"/>
                  <a:gd name="connsiteX286" fmla="*/ 2280788 w 5775668"/>
                  <a:gd name="connsiteY286" fmla="*/ 493075 h 2208371"/>
                  <a:gd name="connsiteX287" fmla="*/ 2289799 w 5775668"/>
                  <a:gd name="connsiteY287" fmla="*/ 505090 h 2208371"/>
                  <a:gd name="connsiteX288" fmla="*/ 2260821 w 5775668"/>
                  <a:gd name="connsiteY288" fmla="*/ 503588 h 2208371"/>
                  <a:gd name="connsiteX289" fmla="*/ 2279374 w 5775668"/>
                  <a:gd name="connsiteY289" fmla="*/ 514102 h 2208371"/>
                  <a:gd name="connsiteX290" fmla="*/ 2294393 w 5775668"/>
                  <a:gd name="connsiteY290" fmla="*/ 525587 h 2208371"/>
                  <a:gd name="connsiteX291" fmla="*/ 2268861 w 5775668"/>
                  <a:gd name="connsiteY291" fmla="*/ 527089 h 2208371"/>
                  <a:gd name="connsiteX292" fmla="*/ 2281848 w 5775668"/>
                  <a:gd name="connsiteY292" fmla="*/ 536100 h 2208371"/>
                  <a:gd name="connsiteX293" fmla="*/ 2292892 w 5775668"/>
                  <a:gd name="connsiteY293" fmla="*/ 548116 h 2208371"/>
                  <a:gd name="connsiteX294" fmla="*/ 2294482 w 5775668"/>
                  <a:gd name="connsiteY294" fmla="*/ 549794 h 2208371"/>
                  <a:gd name="connsiteX295" fmla="*/ 2290860 w 5775668"/>
                  <a:gd name="connsiteY295" fmla="*/ 564107 h 2208371"/>
                  <a:gd name="connsiteX296" fmla="*/ 2281318 w 5775668"/>
                  <a:gd name="connsiteY296" fmla="*/ 567110 h 2208371"/>
                  <a:gd name="connsiteX297" fmla="*/ 2249336 w 5775668"/>
                  <a:gd name="connsiteY297" fmla="*/ 565608 h 2208371"/>
                  <a:gd name="connsiteX298" fmla="*/ 2233345 w 5775668"/>
                  <a:gd name="connsiteY298" fmla="*/ 571086 h 2208371"/>
                  <a:gd name="connsiteX299" fmla="*/ 2183340 w 5775668"/>
                  <a:gd name="connsiteY299" fmla="*/ 573560 h 2208371"/>
                  <a:gd name="connsiteX300" fmla="*/ 2095787 w 5775668"/>
                  <a:gd name="connsiteY300" fmla="*/ 581069 h 2208371"/>
                  <a:gd name="connsiteX301" fmla="*/ 2084302 w 5775668"/>
                  <a:gd name="connsiteY301" fmla="*/ 614553 h 2208371"/>
                  <a:gd name="connsiteX302" fmla="*/ 2084744 w 5775668"/>
                  <a:gd name="connsiteY302" fmla="*/ 638584 h 2208371"/>
                  <a:gd name="connsiteX303" fmla="*/ 2130773 w 5775668"/>
                  <a:gd name="connsiteY303" fmla="*/ 663056 h 2208371"/>
                  <a:gd name="connsiteX304" fmla="*/ 2150298 w 5775668"/>
                  <a:gd name="connsiteY304" fmla="*/ 696098 h 2208371"/>
                  <a:gd name="connsiteX305" fmla="*/ 2092783 w 5775668"/>
                  <a:gd name="connsiteY305" fmla="*/ 677633 h 2208371"/>
                  <a:gd name="connsiteX306" fmla="*/ 2015303 w 5775668"/>
                  <a:gd name="connsiteY306" fmla="*/ 657667 h 2208371"/>
                  <a:gd name="connsiteX307" fmla="*/ 1990830 w 5775668"/>
                  <a:gd name="connsiteY307" fmla="*/ 645121 h 2208371"/>
                  <a:gd name="connsiteX308" fmla="*/ 1969273 w 5775668"/>
                  <a:gd name="connsiteY308" fmla="*/ 662173 h 2208371"/>
                  <a:gd name="connsiteX309" fmla="*/ 1983320 w 5775668"/>
                  <a:gd name="connsiteY309" fmla="*/ 667208 h 2208371"/>
                  <a:gd name="connsiteX310" fmla="*/ 2001785 w 5775668"/>
                  <a:gd name="connsiteY310" fmla="*/ 678164 h 2208371"/>
                  <a:gd name="connsiteX311" fmla="*/ 1973779 w 5775668"/>
                  <a:gd name="connsiteY311" fmla="*/ 683199 h 2208371"/>
                  <a:gd name="connsiteX312" fmla="*/ 1937291 w 5775668"/>
                  <a:gd name="connsiteY312" fmla="*/ 690709 h 2208371"/>
                  <a:gd name="connsiteX313" fmla="*/ 1982260 w 5775668"/>
                  <a:gd name="connsiteY313" fmla="*/ 725695 h 2208371"/>
                  <a:gd name="connsiteX314" fmla="*/ 2012829 w 5775668"/>
                  <a:gd name="connsiteY314" fmla="*/ 742657 h 2208371"/>
                  <a:gd name="connsiteX315" fmla="*/ 2007793 w 5775668"/>
                  <a:gd name="connsiteY315" fmla="*/ 752641 h 2208371"/>
                  <a:gd name="connsiteX316" fmla="*/ 1968743 w 5775668"/>
                  <a:gd name="connsiteY316" fmla="*/ 732674 h 2208371"/>
                  <a:gd name="connsiteX317" fmla="*/ 1911229 w 5775668"/>
                  <a:gd name="connsiteY317" fmla="*/ 727638 h 2208371"/>
                  <a:gd name="connsiteX318" fmla="*/ 1909197 w 5775668"/>
                  <a:gd name="connsiteY318" fmla="*/ 705640 h 2208371"/>
                  <a:gd name="connsiteX319" fmla="*/ 1917236 w 5775668"/>
                  <a:gd name="connsiteY319" fmla="*/ 672068 h 2208371"/>
                  <a:gd name="connsiteX320" fmla="*/ 1902659 w 5775668"/>
                  <a:gd name="connsiteY320" fmla="*/ 630014 h 2208371"/>
                  <a:gd name="connsiteX321" fmla="*/ 1893648 w 5775668"/>
                  <a:gd name="connsiteY321" fmla="*/ 643531 h 2208371"/>
                  <a:gd name="connsiteX322" fmla="*/ 1885166 w 5775668"/>
                  <a:gd name="connsiteY322" fmla="*/ 679047 h 2208371"/>
                  <a:gd name="connsiteX323" fmla="*/ 1844615 w 5775668"/>
                  <a:gd name="connsiteY323" fmla="*/ 700074 h 2208371"/>
                  <a:gd name="connsiteX324" fmla="*/ 1831097 w 5775668"/>
                  <a:gd name="connsiteY324" fmla="*/ 721101 h 2208371"/>
                  <a:gd name="connsiteX325" fmla="*/ 1869617 w 5775668"/>
                  <a:gd name="connsiteY325" fmla="*/ 767660 h 2208371"/>
                  <a:gd name="connsiteX326" fmla="*/ 1849562 w 5775668"/>
                  <a:gd name="connsiteY326" fmla="*/ 824644 h 2208371"/>
                  <a:gd name="connsiteX327" fmla="*/ 1851064 w 5775668"/>
                  <a:gd name="connsiteY327" fmla="*/ 858658 h 2208371"/>
                  <a:gd name="connsiteX328" fmla="*/ 1877127 w 5775668"/>
                  <a:gd name="connsiteY328" fmla="*/ 863164 h 2208371"/>
                  <a:gd name="connsiteX329" fmla="*/ 1916618 w 5775668"/>
                  <a:gd name="connsiteY329" fmla="*/ 854683 h 2208371"/>
                  <a:gd name="connsiteX330" fmla="*/ 1981642 w 5775668"/>
                  <a:gd name="connsiteY330" fmla="*/ 876681 h 2208371"/>
                  <a:gd name="connsiteX331" fmla="*/ 1994187 w 5775668"/>
                  <a:gd name="connsiteY331" fmla="*/ 902655 h 2208371"/>
                  <a:gd name="connsiteX332" fmla="*/ 1978638 w 5775668"/>
                  <a:gd name="connsiteY332" fmla="*/ 927658 h 2208371"/>
                  <a:gd name="connsiteX333" fmla="*/ 2017688 w 5775668"/>
                  <a:gd name="connsiteY333" fmla="*/ 953632 h 2208371"/>
                  <a:gd name="connsiteX334" fmla="*/ 1979698 w 5775668"/>
                  <a:gd name="connsiteY334" fmla="*/ 950628 h 2208371"/>
                  <a:gd name="connsiteX335" fmla="*/ 1964237 w 5775668"/>
                  <a:gd name="connsiteY335" fmla="*/ 929160 h 2208371"/>
                  <a:gd name="connsiteX336" fmla="*/ 1972719 w 5775668"/>
                  <a:gd name="connsiteY336" fmla="*/ 904687 h 2208371"/>
                  <a:gd name="connsiteX337" fmla="*/ 1955756 w 5775668"/>
                  <a:gd name="connsiteY337" fmla="*/ 883219 h 2208371"/>
                  <a:gd name="connsiteX338" fmla="*/ 1934199 w 5775668"/>
                  <a:gd name="connsiteY338" fmla="*/ 869260 h 2208371"/>
                  <a:gd name="connsiteX339" fmla="*/ 1882162 w 5775668"/>
                  <a:gd name="connsiteY339" fmla="*/ 883219 h 2208371"/>
                  <a:gd name="connsiteX340" fmla="*/ 1889142 w 5775668"/>
                  <a:gd name="connsiteY340" fmla="*/ 930220 h 2208371"/>
                  <a:gd name="connsiteX341" fmla="*/ 1861136 w 5775668"/>
                  <a:gd name="connsiteY341" fmla="*/ 970241 h 2208371"/>
                  <a:gd name="connsiteX342" fmla="*/ 1835603 w 5775668"/>
                  <a:gd name="connsiteY342" fmla="*/ 992770 h 2208371"/>
                  <a:gd name="connsiteX343" fmla="*/ 1804593 w 5775668"/>
                  <a:gd name="connsiteY343" fmla="*/ 1019805 h 2208371"/>
                  <a:gd name="connsiteX344" fmla="*/ 1774113 w 5775668"/>
                  <a:gd name="connsiteY344" fmla="*/ 1019805 h 2208371"/>
                  <a:gd name="connsiteX345" fmla="*/ 1735063 w 5775668"/>
                  <a:gd name="connsiteY345" fmla="*/ 1022809 h 2208371"/>
                  <a:gd name="connsiteX346" fmla="*/ 1708029 w 5775668"/>
                  <a:gd name="connsiteY346" fmla="*/ 1014327 h 2208371"/>
                  <a:gd name="connsiteX347" fmla="*/ 1691508 w 5775668"/>
                  <a:gd name="connsiteY347" fmla="*/ 999838 h 2208371"/>
                  <a:gd name="connsiteX348" fmla="*/ 1709530 w 5775668"/>
                  <a:gd name="connsiteY348" fmla="*/ 1004344 h 2208371"/>
                  <a:gd name="connsiteX349" fmla="*/ 1729056 w 5775668"/>
                  <a:gd name="connsiteY349" fmla="*/ 1002312 h 2208371"/>
                  <a:gd name="connsiteX350" fmla="*/ 1748581 w 5775668"/>
                  <a:gd name="connsiteY350" fmla="*/ 1010351 h 2208371"/>
                  <a:gd name="connsiteX351" fmla="*/ 1766073 w 5775668"/>
                  <a:gd name="connsiteY351" fmla="*/ 1003814 h 2208371"/>
                  <a:gd name="connsiteX352" fmla="*/ 1774113 w 5775668"/>
                  <a:gd name="connsiteY352" fmla="*/ 995774 h 2208371"/>
                  <a:gd name="connsiteX353" fmla="*/ 1789132 w 5775668"/>
                  <a:gd name="connsiteY353" fmla="*/ 983317 h 2208371"/>
                  <a:gd name="connsiteX354" fmla="*/ 1799645 w 5775668"/>
                  <a:gd name="connsiteY354" fmla="*/ 965294 h 2208371"/>
                  <a:gd name="connsiteX355" fmla="*/ 1808657 w 5775668"/>
                  <a:gd name="connsiteY355" fmla="*/ 954251 h 2208371"/>
                  <a:gd name="connsiteX356" fmla="*/ 1825178 w 5775668"/>
                  <a:gd name="connsiteY356" fmla="*/ 943207 h 2208371"/>
                  <a:gd name="connsiteX357" fmla="*/ 1831186 w 5775668"/>
                  <a:gd name="connsiteY357" fmla="*/ 927216 h 2208371"/>
                  <a:gd name="connsiteX358" fmla="*/ 1840197 w 5775668"/>
                  <a:gd name="connsiteY358" fmla="*/ 904687 h 2208371"/>
                  <a:gd name="connsiteX359" fmla="*/ 1841257 w 5775668"/>
                  <a:gd name="connsiteY359" fmla="*/ 892230 h 2208371"/>
                  <a:gd name="connsiteX360" fmla="*/ 1814753 w 5775668"/>
                  <a:gd name="connsiteY360" fmla="*/ 863252 h 2208371"/>
                  <a:gd name="connsiteX361" fmla="*/ 1813693 w 5775668"/>
                  <a:gd name="connsiteY361" fmla="*/ 828797 h 2208371"/>
                  <a:gd name="connsiteX362" fmla="*/ 1813163 w 5775668"/>
                  <a:gd name="connsiteY362" fmla="*/ 796726 h 2208371"/>
                  <a:gd name="connsiteX363" fmla="*/ 1821732 w 5775668"/>
                  <a:gd name="connsiteY363" fmla="*/ 761211 h 2208371"/>
                  <a:gd name="connsiteX364" fmla="*/ 1794256 w 5775668"/>
                  <a:gd name="connsiteY364" fmla="*/ 722691 h 2208371"/>
                  <a:gd name="connsiteX365" fmla="*/ 1805300 w 5775668"/>
                  <a:gd name="connsiteY365" fmla="*/ 697158 h 2208371"/>
                  <a:gd name="connsiteX366" fmla="*/ 1819789 w 5775668"/>
                  <a:gd name="connsiteY366" fmla="*/ 639644 h 2208371"/>
                  <a:gd name="connsiteX367" fmla="*/ 1777824 w 5775668"/>
                  <a:gd name="connsiteY367" fmla="*/ 625597 h 2208371"/>
                  <a:gd name="connsiteX368" fmla="*/ 1713329 w 5775668"/>
                  <a:gd name="connsiteY368" fmla="*/ 622593 h 2208371"/>
                  <a:gd name="connsiteX369" fmla="*/ 1694335 w 5775668"/>
                  <a:gd name="connsiteY369" fmla="*/ 641588 h 2208371"/>
                  <a:gd name="connsiteX370" fmla="*/ 1671806 w 5775668"/>
                  <a:gd name="connsiteY370" fmla="*/ 689649 h 2208371"/>
                  <a:gd name="connsiteX371" fmla="*/ 1626837 w 5775668"/>
                  <a:gd name="connsiteY371" fmla="*/ 724193 h 2208371"/>
                  <a:gd name="connsiteX372" fmla="*/ 1612790 w 5775668"/>
                  <a:gd name="connsiteY372" fmla="*/ 753701 h 2208371"/>
                  <a:gd name="connsiteX373" fmla="*/ 1631785 w 5775668"/>
                  <a:gd name="connsiteY373" fmla="*/ 758207 h 2208371"/>
                  <a:gd name="connsiteX374" fmla="*/ 1627809 w 5775668"/>
                  <a:gd name="connsiteY374" fmla="*/ 785241 h 2208371"/>
                  <a:gd name="connsiteX375" fmla="*/ 1625865 w 5775668"/>
                  <a:gd name="connsiteY375" fmla="*/ 801232 h 2208371"/>
                  <a:gd name="connsiteX376" fmla="*/ 1614380 w 5775668"/>
                  <a:gd name="connsiteY376" fmla="*/ 824291 h 2208371"/>
                  <a:gd name="connsiteX377" fmla="*/ 1654402 w 5775668"/>
                  <a:gd name="connsiteY377" fmla="*/ 839310 h 2208371"/>
                  <a:gd name="connsiteX378" fmla="*/ 1668891 w 5775668"/>
                  <a:gd name="connsiteY378" fmla="*/ 866786 h 2208371"/>
                  <a:gd name="connsiteX379" fmla="*/ 1689387 w 5775668"/>
                  <a:gd name="connsiteY379" fmla="*/ 877300 h 2208371"/>
                  <a:gd name="connsiteX380" fmla="*/ 1668361 w 5775668"/>
                  <a:gd name="connsiteY380" fmla="*/ 910783 h 2208371"/>
                  <a:gd name="connsiteX381" fmla="*/ 1627367 w 5775668"/>
                  <a:gd name="connsiteY381" fmla="*/ 878271 h 2208371"/>
                  <a:gd name="connsiteX382" fmla="*/ 1572857 w 5775668"/>
                  <a:gd name="connsiteY382" fmla="*/ 854771 h 2208371"/>
                  <a:gd name="connsiteX383" fmla="*/ 1527799 w 5775668"/>
                  <a:gd name="connsiteY383" fmla="*/ 836218 h 2208371"/>
                  <a:gd name="connsiteX384" fmla="*/ 1465249 w 5775668"/>
                  <a:gd name="connsiteY384" fmla="*/ 819697 h 2208371"/>
                  <a:gd name="connsiteX385" fmla="*/ 1403759 w 5775668"/>
                  <a:gd name="connsiteY385" fmla="*/ 814219 h 2208371"/>
                  <a:gd name="connsiteX386" fmla="*/ 1378756 w 5775668"/>
                  <a:gd name="connsiteY386" fmla="*/ 795755 h 2208371"/>
                  <a:gd name="connsiteX387" fmla="*/ 1337763 w 5775668"/>
                  <a:gd name="connsiteY387" fmla="*/ 782237 h 2208371"/>
                  <a:gd name="connsiteX388" fmla="*/ 1347304 w 5775668"/>
                  <a:gd name="connsiteY388" fmla="*/ 810244 h 2208371"/>
                  <a:gd name="connsiteX389" fmla="*/ 1372307 w 5775668"/>
                  <a:gd name="connsiteY389" fmla="*/ 820227 h 2208371"/>
                  <a:gd name="connsiteX390" fmla="*/ 1393864 w 5775668"/>
                  <a:gd name="connsiteY390" fmla="*/ 835688 h 2208371"/>
                  <a:gd name="connsiteX391" fmla="*/ 1409413 w 5775668"/>
                  <a:gd name="connsiteY391" fmla="*/ 863694 h 2208371"/>
                  <a:gd name="connsiteX392" fmla="*/ 1398900 w 5775668"/>
                  <a:gd name="connsiteY392" fmla="*/ 882159 h 2208371"/>
                  <a:gd name="connsiteX393" fmla="*/ 1375929 w 5775668"/>
                  <a:gd name="connsiteY393" fmla="*/ 893644 h 2208371"/>
                  <a:gd name="connsiteX394" fmla="*/ 1358436 w 5775668"/>
                  <a:gd name="connsiteY394" fmla="*/ 900623 h 2208371"/>
                  <a:gd name="connsiteX395" fmla="*/ 1358436 w 5775668"/>
                  <a:gd name="connsiteY395" fmla="*/ 880568 h 2208371"/>
                  <a:gd name="connsiteX396" fmla="*/ 1337940 w 5775668"/>
                  <a:gd name="connsiteY396" fmla="*/ 865019 h 2208371"/>
                  <a:gd name="connsiteX397" fmla="*/ 1285903 w 5775668"/>
                  <a:gd name="connsiteY397" fmla="*/ 890994 h 2208371"/>
                  <a:gd name="connsiteX398" fmla="*/ 1228919 w 5775668"/>
                  <a:gd name="connsiteY398" fmla="*/ 890994 h 2208371"/>
                  <a:gd name="connsiteX399" fmla="*/ 1197378 w 5775668"/>
                  <a:gd name="connsiteY399" fmla="*/ 914052 h 2208371"/>
                  <a:gd name="connsiteX400" fmla="*/ 1151879 w 5775668"/>
                  <a:gd name="connsiteY400" fmla="*/ 910518 h 2208371"/>
                  <a:gd name="connsiteX401" fmla="*/ 1160361 w 5775668"/>
                  <a:gd name="connsiteY401" fmla="*/ 901507 h 2208371"/>
                  <a:gd name="connsiteX402" fmla="*/ 1168400 w 5775668"/>
                  <a:gd name="connsiteY402" fmla="*/ 891524 h 2208371"/>
                  <a:gd name="connsiteX403" fmla="*/ 1175910 w 5775668"/>
                  <a:gd name="connsiteY403" fmla="*/ 868553 h 2208371"/>
                  <a:gd name="connsiteX404" fmla="*/ 1129881 w 5775668"/>
                  <a:gd name="connsiteY404" fmla="*/ 882070 h 2208371"/>
                  <a:gd name="connsiteX405" fmla="*/ 1123343 w 5775668"/>
                  <a:gd name="connsiteY405" fmla="*/ 901065 h 2208371"/>
                  <a:gd name="connsiteX406" fmla="*/ 1108324 w 5775668"/>
                  <a:gd name="connsiteY406" fmla="*/ 892054 h 2208371"/>
                  <a:gd name="connsiteX407" fmla="*/ 1030842 w 5775668"/>
                  <a:gd name="connsiteY407" fmla="*/ 915024 h 2208371"/>
                  <a:gd name="connsiteX408" fmla="*/ 998330 w 5775668"/>
                  <a:gd name="connsiteY408" fmla="*/ 934991 h 2208371"/>
                  <a:gd name="connsiteX409" fmla="*/ 961313 w 5775668"/>
                  <a:gd name="connsiteY409" fmla="*/ 946476 h 2208371"/>
                  <a:gd name="connsiteX410" fmla="*/ 953803 w 5775668"/>
                  <a:gd name="connsiteY410" fmla="*/ 981992 h 2208371"/>
                  <a:gd name="connsiteX411" fmla="*/ 896289 w 5775668"/>
                  <a:gd name="connsiteY411" fmla="*/ 989501 h 2208371"/>
                  <a:gd name="connsiteX412" fmla="*/ 869254 w 5775668"/>
                  <a:gd name="connsiteY412" fmla="*/ 963969 h 2208371"/>
                  <a:gd name="connsiteX413" fmla="*/ 868283 w 5775668"/>
                  <a:gd name="connsiteY413" fmla="*/ 942500 h 2208371"/>
                  <a:gd name="connsiteX414" fmla="*/ 891783 w 5775668"/>
                  <a:gd name="connsiteY414" fmla="*/ 933489 h 2208371"/>
                  <a:gd name="connsiteX415" fmla="*/ 921821 w 5775668"/>
                  <a:gd name="connsiteY415" fmla="*/ 931987 h 2208371"/>
                  <a:gd name="connsiteX416" fmla="*/ 901325 w 5775668"/>
                  <a:gd name="connsiteY416" fmla="*/ 899475 h 2208371"/>
                  <a:gd name="connsiteX417" fmla="*/ 858299 w 5775668"/>
                  <a:gd name="connsiteY417" fmla="*/ 887460 h 2208371"/>
                  <a:gd name="connsiteX418" fmla="*/ 816334 w 5775668"/>
                  <a:gd name="connsiteY418" fmla="*/ 882954 h 2208371"/>
                  <a:gd name="connsiteX419" fmla="*/ 822342 w 5775668"/>
                  <a:gd name="connsiteY419" fmla="*/ 895941 h 2208371"/>
                  <a:gd name="connsiteX420" fmla="*/ 832325 w 5775668"/>
                  <a:gd name="connsiteY420" fmla="*/ 919442 h 2208371"/>
                  <a:gd name="connsiteX421" fmla="*/ 819338 w 5775668"/>
                  <a:gd name="connsiteY421" fmla="*/ 956989 h 2208371"/>
                  <a:gd name="connsiteX422" fmla="*/ 830381 w 5775668"/>
                  <a:gd name="connsiteY422" fmla="*/ 969005 h 2208371"/>
                  <a:gd name="connsiteX423" fmla="*/ 842927 w 5775668"/>
                  <a:gd name="connsiteY423" fmla="*/ 999043 h 2208371"/>
                  <a:gd name="connsiteX424" fmla="*/ 832414 w 5775668"/>
                  <a:gd name="connsiteY424" fmla="*/ 1025105 h 2208371"/>
                  <a:gd name="connsiteX425" fmla="*/ 817836 w 5775668"/>
                  <a:gd name="connsiteY425" fmla="*/ 1024575 h 2208371"/>
                  <a:gd name="connsiteX426" fmla="*/ 807853 w 5775668"/>
                  <a:gd name="connsiteY426" fmla="*/ 1014592 h 2208371"/>
                  <a:gd name="connsiteX427" fmla="*/ 773839 w 5775668"/>
                  <a:gd name="connsiteY427" fmla="*/ 1008054 h 2208371"/>
                  <a:gd name="connsiteX428" fmla="*/ 752370 w 5775668"/>
                  <a:gd name="connsiteY428" fmla="*/ 1018568 h 2208371"/>
                  <a:gd name="connsiteX429" fmla="*/ 722332 w 5775668"/>
                  <a:gd name="connsiteY429" fmla="*/ 1031555 h 2208371"/>
                  <a:gd name="connsiteX430" fmla="*/ 689820 w 5775668"/>
                  <a:gd name="connsiteY430" fmla="*/ 1055055 h 2208371"/>
                  <a:gd name="connsiteX431" fmla="*/ 691764 w 5775668"/>
                  <a:gd name="connsiteY431" fmla="*/ 1084564 h 2208371"/>
                  <a:gd name="connsiteX432" fmla="*/ 705811 w 5775668"/>
                  <a:gd name="connsiteY432" fmla="*/ 1111068 h 2208371"/>
                  <a:gd name="connsiteX433" fmla="*/ 665347 w 5775668"/>
                  <a:gd name="connsiteY433" fmla="*/ 1108594 h 2208371"/>
                  <a:gd name="connsiteX434" fmla="*/ 630362 w 5775668"/>
                  <a:gd name="connsiteY434" fmla="*/ 1100555 h 2208371"/>
                  <a:gd name="connsiteX435" fmla="*/ 591842 w 5775668"/>
                  <a:gd name="connsiteY435" fmla="*/ 1077584 h 2208371"/>
                  <a:gd name="connsiteX436" fmla="*/ 571346 w 5775668"/>
                  <a:gd name="connsiteY436" fmla="*/ 1096579 h 2208371"/>
                  <a:gd name="connsiteX437" fmla="*/ 581329 w 5775668"/>
                  <a:gd name="connsiteY437" fmla="*/ 1116104 h 2208371"/>
                  <a:gd name="connsiteX438" fmla="*/ 614371 w 5775668"/>
                  <a:gd name="connsiteY438" fmla="*/ 1127589 h 2208371"/>
                  <a:gd name="connsiteX439" fmla="*/ 617375 w 5775668"/>
                  <a:gd name="connsiteY439" fmla="*/ 1148086 h 2208371"/>
                  <a:gd name="connsiteX440" fmla="*/ 591842 w 5775668"/>
                  <a:gd name="connsiteY440" fmla="*/ 1152061 h 2208371"/>
                  <a:gd name="connsiteX441" fmla="*/ 565338 w 5775668"/>
                  <a:gd name="connsiteY441" fmla="*/ 1144022 h 2208371"/>
                  <a:gd name="connsiteX442" fmla="*/ 534328 w 5775668"/>
                  <a:gd name="connsiteY442" fmla="*/ 1126529 h 2208371"/>
                  <a:gd name="connsiteX443" fmla="*/ 516835 w 5775668"/>
                  <a:gd name="connsiteY443" fmla="*/ 1107004 h 2208371"/>
                  <a:gd name="connsiteX444" fmla="*/ 508795 w 5775668"/>
                  <a:gd name="connsiteY444" fmla="*/ 1082532 h 2208371"/>
                  <a:gd name="connsiteX445" fmla="*/ 509767 w 5775668"/>
                  <a:gd name="connsiteY445" fmla="*/ 1060533 h 2208371"/>
                  <a:gd name="connsiteX446" fmla="*/ 512241 w 5775668"/>
                  <a:gd name="connsiteY446" fmla="*/ 1039064 h 2208371"/>
                  <a:gd name="connsiteX447" fmla="*/ 486267 w 5775668"/>
                  <a:gd name="connsiteY447" fmla="*/ 1020070 h 2208371"/>
                  <a:gd name="connsiteX448" fmla="*/ 465770 w 5775668"/>
                  <a:gd name="connsiteY448" fmla="*/ 1005051 h 2208371"/>
                  <a:gd name="connsiteX449" fmla="*/ 432728 w 5775668"/>
                  <a:gd name="connsiteY449" fmla="*/ 977574 h 2208371"/>
                  <a:gd name="connsiteX450" fmla="*/ 420712 w 5775668"/>
                  <a:gd name="connsiteY450" fmla="*/ 966531 h 2208371"/>
                  <a:gd name="connsiteX451" fmla="*/ 447747 w 5775668"/>
                  <a:gd name="connsiteY451" fmla="*/ 976514 h 2208371"/>
                  <a:gd name="connsiteX452" fmla="*/ 494748 w 5775668"/>
                  <a:gd name="connsiteY452" fmla="*/ 996481 h 2208371"/>
                  <a:gd name="connsiteX453" fmla="*/ 553764 w 5775668"/>
                  <a:gd name="connsiteY453" fmla="*/ 1014946 h 2208371"/>
                  <a:gd name="connsiteX454" fmla="*/ 632836 w 5775668"/>
                  <a:gd name="connsiteY454" fmla="*/ 1027933 h 2208371"/>
                  <a:gd name="connsiteX455" fmla="*/ 730902 w 5775668"/>
                  <a:gd name="connsiteY455" fmla="*/ 984907 h 2208371"/>
                  <a:gd name="connsiteX456" fmla="*/ 727898 w 5775668"/>
                  <a:gd name="connsiteY456" fmla="*/ 944886 h 2208371"/>
                  <a:gd name="connsiteX457" fmla="*/ 708461 w 5775668"/>
                  <a:gd name="connsiteY457" fmla="*/ 929867 h 2208371"/>
                  <a:gd name="connsiteX458" fmla="*/ 680455 w 5775668"/>
                  <a:gd name="connsiteY458" fmla="*/ 912904 h 2208371"/>
                  <a:gd name="connsiteX459" fmla="*/ 652449 w 5775668"/>
                  <a:gd name="connsiteY459" fmla="*/ 897443 h 2208371"/>
                  <a:gd name="connsiteX460" fmla="*/ 602886 w 5775668"/>
                  <a:gd name="connsiteY460" fmla="*/ 872352 h 2208371"/>
                  <a:gd name="connsiteX461" fmla="*/ 523903 w 5775668"/>
                  <a:gd name="connsiteY461" fmla="*/ 841342 h 2208371"/>
                  <a:gd name="connsiteX462" fmla="*/ 506410 w 5775668"/>
                  <a:gd name="connsiteY462" fmla="*/ 839398 h 2208371"/>
                  <a:gd name="connsiteX463" fmla="*/ 481938 w 5775668"/>
                  <a:gd name="connsiteY463" fmla="*/ 838868 h 2208371"/>
                  <a:gd name="connsiteX464" fmla="*/ 450928 w 5775668"/>
                  <a:gd name="connsiteY464" fmla="*/ 836836 h 2208371"/>
                  <a:gd name="connsiteX465" fmla="*/ 431933 w 5775668"/>
                  <a:gd name="connsiteY465" fmla="*/ 825793 h 2208371"/>
                  <a:gd name="connsiteX466" fmla="*/ 456935 w 5775668"/>
                  <a:gd name="connsiteY466" fmla="*/ 817842 h 2208371"/>
                  <a:gd name="connsiteX467" fmla="*/ 434407 w 5775668"/>
                  <a:gd name="connsiteY467" fmla="*/ 808830 h 2208371"/>
                  <a:gd name="connsiteX468" fmla="*/ 410376 w 5775668"/>
                  <a:gd name="connsiteY468" fmla="*/ 813336 h 2208371"/>
                  <a:gd name="connsiteX469" fmla="*/ 389879 w 5775668"/>
                  <a:gd name="connsiteY469" fmla="*/ 812364 h 2208371"/>
                  <a:gd name="connsiteX470" fmla="*/ 387582 w 5775668"/>
                  <a:gd name="connsiteY470" fmla="*/ 810774 h 2208371"/>
                  <a:gd name="connsiteX471" fmla="*/ 370354 w 5775668"/>
                  <a:gd name="connsiteY471" fmla="*/ 822877 h 2208371"/>
                  <a:gd name="connsiteX472" fmla="*/ 342348 w 5775668"/>
                  <a:gd name="connsiteY472" fmla="*/ 835864 h 2208371"/>
                  <a:gd name="connsiteX473" fmla="*/ 319289 w 5775668"/>
                  <a:gd name="connsiteY473" fmla="*/ 855831 h 2208371"/>
                  <a:gd name="connsiteX474" fmla="*/ 306302 w 5775668"/>
                  <a:gd name="connsiteY474" fmla="*/ 865814 h 2208371"/>
                  <a:gd name="connsiteX475" fmla="*/ 301266 w 5775668"/>
                  <a:gd name="connsiteY475" fmla="*/ 883837 h 2208371"/>
                  <a:gd name="connsiteX476" fmla="*/ 306302 w 5775668"/>
                  <a:gd name="connsiteY476" fmla="*/ 902832 h 2208371"/>
                  <a:gd name="connsiteX477" fmla="*/ 327329 w 5775668"/>
                  <a:gd name="connsiteY477" fmla="*/ 914847 h 2208371"/>
                  <a:gd name="connsiteX478" fmla="*/ 351359 w 5775668"/>
                  <a:gd name="connsiteY478" fmla="*/ 939850 h 2208371"/>
                  <a:gd name="connsiteX479" fmla="*/ 330333 w 5775668"/>
                  <a:gd name="connsiteY479" fmla="*/ 964852 h 2208371"/>
                  <a:gd name="connsiteX480" fmla="*/ 320349 w 5775668"/>
                  <a:gd name="connsiteY480" fmla="*/ 984819 h 2208371"/>
                  <a:gd name="connsiteX481" fmla="*/ 352331 w 5775668"/>
                  <a:gd name="connsiteY481" fmla="*/ 1035884 h 2208371"/>
                  <a:gd name="connsiteX482" fmla="*/ 341376 w 5775668"/>
                  <a:gd name="connsiteY482" fmla="*/ 1055851 h 2208371"/>
                  <a:gd name="connsiteX483" fmla="*/ 346324 w 5775668"/>
                  <a:gd name="connsiteY483" fmla="*/ 1081913 h 2208371"/>
                  <a:gd name="connsiteX484" fmla="*/ 338373 w 5775668"/>
                  <a:gd name="connsiteY484" fmla="*/ 1091896 h 2208371"/>
                  <a:gd name="connsiteX485" fmla="*/ 355424 w 5775668"/>
                  <a:gd name="connsiteY485" fmla="*/ 1102940 h 2208371"/>
                  <a:gd name="connsiteX486" fmla="*/ 350388 w 5775668"/>
                  <a:gd name="connsiteY486" fmla="*/ 1119991 h 2208371"/>
                  <a:gd name="connsiteX487" fmla="*/ 368411 w 5775668"/>
                  <a:gd name="connsiteY487" fmla="*/ 1138014 h 2208371"/>
                  <a:gd name="connsiteX488" fmla="*/ 347384 w 5775668"/>
                  <a:gd name="connsiteY488" fmla="*/ 1157009 h 2208371"/>
                  <a:gd name="connsiteX489" fmla="*/ 390409 w 5775668"/>
                  <a:gd name="connsiteY489" fmla="*/ 1189963 h 2208371"/>
                  <a:gd name="connsiteX490" fmla="*/ 399421 w 5775668"/>
                  <a:gd name="connsiteY490" fmla="*/ 1216997 h 2208371"/>
                  <a:gd name="connsiteX491" fmla="*/ 349416 w 5775668"/>
                  <a:gd name="connsiteY491" fmla="*/ 1264970 h 2208371"/>
                  <a:gd name="connsiteX492" fmla="*/ 297379 w 5775668"/>
                  <a:gd name="connsiteY492" fmla="*/ 1307023 h 2208371"/>
                  <a:gd name="connsiteX493" fmla="*/ 281211 w 5775668"/>
                  <a:gd name="connsiteY493" fmla="*/ 1327520 h 2208371"/>
                  <a:gd name="connsiteX494" fmla="*/ 295347 w 5775668"/>
                  <a:gd name="connsiteY494" fmla="*/ 1322484 h 2208371"/>
                  <a:gd name="connsiteX495" fmla="*/ 316904 w 5775668"/>
                  <a:gd name="connsiteY495" fmla="*/ 1344483 h 2208371"/>
                  <a:gd name="connsiteX496" fmla="*/ 346412 w 5775668"/>
                  <a:gd name="connsiteY496" fmla="*/ 1351021 h 2208371"/>
                  <a:gd name="connsiteX497" fmla="*/ 330421 w 5775668"/>
                  <a:gd name="connsiteY497" fmla="*/ 1355526 h 2208371"/>
                  <a:gd name="connsiteX498" fmla="*/ 297909 w 5775668"/>
                  <a:gd name="connsiteY498" fmla="*/ 1366482 h 2208371"/>
                  <a:gd name="connsiteX499" fmla="*/ 281300 w 5775668"/>
                  <a:gd name="connsiteY499" fmla="*/ 1379557 h 2208371"/>
                  <a:gd name="connsiteX500" fmla="*/ 274408 w 5775668"/>
                  <a:gd name="connsiteY500" fmla="*/ 1401732 h 2208371"/>
                  <a:gd name="connsiteX501" fmla="*/ 263189 w 5775668"/>
                  <a:gd name="connsiteY501" fmla="*/ 1418960 h 2208371"/>
                  <a:gd name="connsiteX502" fmla="*/ 265486 w 5775668"/>
                  <a:gd name="connsiteY502" fmla="*/ 1438485 h 2208371"/>
                  <a:gd name="connsiteX503" fmla="*/ 272995 w 5775668"/>
                  <a:gd name="connsiteY503" fmla="*/ 1456508 h 2208371"/>
                  <a:gd name="connsiteX504" fmla="*/ 263983 w 5775668"/>
                  <a:gd name="connsiteY504" fmla="*/ 1467728 h 2208371"/>
                  <a:gd name="connsiteX505" fmla="*/ 268489 w 5775668"/>
                  <a:gd name="connsiteY505" fmla="*/ 1485751 h 2208371"/>
                  <a:gd name="connsiteX506" fmla="*/ 272288 w 5775668"/>
                  <a:gd name="connsiteY506" fmla="*/ 1504481 h 2208371"/>
                  <a:gd name="connsiteX507" fmla="*/ 282801 w 5775668"/>
                  <a:gd name="connsiteY507" fmla="*/ 1524006 h 2208371"/>
                  <a:gd name="connsiteX508" fmla="*/ 291813 w 5775668"/>
                  <a:gd name="connsiteY508" fmla="*/ 1547241 h 2208371"/>
                  <a:gd name="connsiteX509" fmla="*/ 309836 w 5775668"/>
                  <a:gd name="connsiteY509" fmla="*/ 1552542 h 2208371"/>
                  <a:gd name="connsiteX510" fmla="*/ 327064 w 5775668"/>
                  <a:gd name="connsiteY510" fmla="*/ 1560847 h 2208371"/>
                  <a:gd name="connsiteX511" fmla="*/ 345087 w 5775668"/>
                  <a:gd name="connsiteY511" fmla="*/ 1560847 h 2208371"/>
                  <a:gd name="connsiteX512" fmla="*/ 376627 w 5775668"/>
                  <a:gd name="connsiteY512" fmla="*/ 1569858 h 2208371"/>
                  <a:gd name="connsiteX513" fmla="*/ 379631 w 5775668"/>
                  <a:gd name="connsiteY513" fmla="*/ 1593094 h 2208371"/>
                  <a:gd name="connsiteX514" fmla="*/ 383430 w 5775668"/>
                  <a:gd name="connsiteY514" fmla="*/ 1617124 h 2208371"/>
                  <a:gd name="connsiteX515" fmla="*/ 399155 w 5775668"/>
                  <a:gd name="connsiteY515" fmla="*/ 1638151 h 2208371"/>
                  <a:gd name="connsiteX516" fmla="*/ 418680 w 5775668"/>
                  <a:gd name="connsiteY516" fmla="*/ 1656881 h 2208371"/>
                  <a:gd name="connsiteX517" fmla="*/ 437410 w 5775668"/>
                  <a:gd name="connsiteY517" fmla="*/ 1674109 h 2208371"/>
                  <a:gd name="connsiteX518" fmla="*/ 420182 w 5775668"/>
                  <a:gd name="connsiteY518" fmla="*/ 1689835 h 2208371"/>
                  <a:gd name="connsiteX519" fmla="*/ 396240 w 5775668"/>
                  <a:gd name="connsiteY519" fmla="*/ 1686124 h 2208371"/>
                  <a:gd name="connsiteX520" fmla="*/ 401453 w 5775668"/>
                  <a:gd name="connsiteY520" fmla="*/ 1717664 h 2208371"/>
                  <a:gd name="connsiteX521" fmla="*/ 415677 w 5775668"/>
                  <a:gd name="connsiteY521" fmla="*/ 1735687 h 2208371"/>
                  <a:gd name="connsiteX522" fmla="*/ 431403 w 5775668"/>
                  <a:gd name="connsiteY522" fmla="*/ 1727471 h 2208371"/>
                  <a:gd name="connsiteX523" fmla="*/ 453931 w 5775668"/>
                  <a:gd name="connsiteY523" fmla="*/ 1726676 h 2208371"/>
                  <a:gd name="connsiteX524" fmla="*/ 481673 w 5775668"/>
                  <a:gd name="connsiteY524" fmla="*/ 1729679 h 2208371"/>
                  <a:gd name="connsiteX525" fmla="*/ 486178 w 5775668"/>
                  <a:gd name="connsiteY525" fmla="*/ 1755212 h 2208371"/>
                  <a:gd name="connsiteX526" fmla="*/ 493688 w 5775668"/>
                  <a:gd name="connsiteY526" fmla="*/ 1773942 h 2208371"/>
                  <a:gd name="connsiteX527" fmla="*/ 518425 w 5775668"/>
                  <a:gd name="connsiteY527" fmla="*/ 1779949 h 2208371"/>
                  <a:gd name="connsiteX528" fmla="*/ 533444 w 5775668"/>
                  <a:gd name="connsiteY528" fmla="*/ 1806189 h 2208371"/>
                  <a:gd name="connsiteX529" fmla="*/ 546166 w 5775668"/>
                  <a:gd name="connsiteY529" fmla="*/ 1812991 h 2208371"/>
                  <a:gd name="connsiteX530" fmla="*/ 562687 w 5775668"/>
                  <a:gd name="connsiteY530" fmla="*/ 1820501 h 2208371"/>
                  <a:gd name="connsiteX531" fmla="*/ 579915 w 5775668"/>
                  <a:gd name="connsiteY531" fmla="*/ 1818999 h 2208371"/>
                  <a:gd name="connsiteX532" fmla="*/ 598645 w 5775668"/>
                  <a:gd name="connsiteY532" fmla="*/ 1817497 h 2208371"/>
                  <a:gd name="connsiteX533" fmla="*/ 613664 w 5775668"/>
                  <a:gd name="connsiteY533" fmla="*/ 1835520 h 2208371"/>
                  <a:gd name="connsiteX534" fmla="*/ 641406 w 5775668"/>
                  <a:gd name="connsiteY534" fmla="*/ 1840026 h 2208371"/>
                  <a:gd name="connsiteX535" fmla="*/ 669942 w 5775668"/>
                  <a:gd name="connsiteY535" fmla="*/ 1847535 h 2208371"/>
                  <a:gd name="connsiteX536" fmla="*/ 689467 w 5775668"/>
                  <a:gd name="connsiteY536" fmla="*/ 1859551 h 2208371"/>
                  <a:gd name="connsiteX537" fmla="*/ 679748 w 5775668"/>
                  <a:gd name="connsiteY537" fmla="*/ 1873775 h 2208371"/>
                  <a:gd name="connsiteX538" fmla="*/ 687965 w 5775668"/>
                  <a:gd name="connsiteY538" fmla="*/ 1883493 h 2208371"/>
                  <a:gd name="connsiteX539" fmla="*/ 675949 w 5775668"/>
                  <a:gd name="connsiteY539" fmla="*/ 1891709 h 2208371"/>
                  <a:gd name="connsiteX540" fmla="*/ 683459 w 5775668"/>
                  <a:gd name="connsiteY540" fmla="*/ 1904431 h 2208371"/>
                  <a:gd name="connsiteX541" fmla="*/ 677451 w 5775668"/>
                  <a:gd name="connsiteY541" fmla="*/ 1924751 h 2208371"/>
                  <a:gd name="connsiteX542" fmla="*/ 649710 w 5775668"/>
                  <a:gd name="connsiteY542" fmla="*/ 1923956 h 2208371"/>
                  <a:gd name="connsiteX543" fmla="*/ 623471 w 5775668"/>
                  <a:gd name="connsiteY543" fmla="*/ 1941979 h 2208371"/>
                  <a:gd name="connsiteX544" fmla="*/ 622676 w 5775668"/>
                  <a:gd name="connsiteY544" fmla="*/ 1958059 h 2208371"/>
                  <a:gd name="connsiteX545" fmla="*/ 657220 w 5775668"/>
                  <a:gd name="connsiteY545" fmla="*/ 1957263 h 2208371"/>
                  <a:gd name="connsiteX546" fmla="*/ 615166 w 5775668"/>
                  <a:gd name="connsiteY546" fmla="*/ 1981736 h 2208371"/>
                  <a:gd name="connsiteX547" fmla="*/ 628153 w 5775668"/>
                  <a:gd name="connsiteY547" fmla="*/ 2000731 h 2208371"/>
                  <a:gd name="connsiteX548" fmla="*/ 608098 w 5775668"/>
                  <a:gd name="connsiteY548" fmla="*/ 2020255 h 2208371"/>
                  <a:gd name="connsiteX549" fmla="*/ 589633 w 5775668"/>
                  <a:gd name="connsiteY549" fmla="*/ 2034833 h 2208371"/>
                  <a:gd name="connsiteX550" fmla="*/ 580622 w 5775668"/>
                  <a:gd name="connsiteY550" fmla="*/ 2042784 h 2208371"/>
                  <a:gd name="connsiteX551" fmla="*/ 607127 w 5775668"/>
                  <a:gd name="connsiteY551" fmla="*/ 2064253 h 2208371"/>
                  <a:gd name="connsiteX552" fmla="*/ 670119 w 5775668"/>
                  <a:gd name="connsiteY552" fmla="*/ 2109752 h 2208371"/>
                  <a:gd name="connsiteX553" fmla="*/ 678953 w 5775668"/>
                  <a:gd name="connsiteY553" fmla="*/ 2116643 h 2208371"/>
                  <a:gd name="connsiteX554" fmla="*/ 691676 w 5775668"/>
                  <a:gd name="connsiteY554" fmla="*/ 2110724 h 2208371"/>
                  <a:gd name="connsiteX555" fmla="*/ 732227 w 5775668"/>
                  <a:gd name="connsiteY555" fmla="*/ 2122739 h 2208371"/>
                  <a:gd name="connsiteX556" fmla="*/ 784705 w 5775668"/>
                  <a:gd name="connsiteY556" fmla="*/ 2127245 h 2208371"/>
                  <a:gd name="connsiteX557" fmla="*/ 805732 w 5775668"/>
                  <a:gd name="connsiteY557" fmla="*/ 2140762 h 2208371"/>
                  <a:gd name="connsiteX558" fmla="*/ 826759 w 5775668"/>
                  <a:gd name="connsiteY558" fmla="*/ 2151275 h 2208371"/>
                  <a:gd name="connsiteX559" fmla="*/ 861215 w 5775668"/>
                  <a:gd name="connsiteY559" fmla="*/ 2146770 h 2208371"/>
                  <a:gd name="connsiteX560" fmla="*/ 873230 w 5775668"/>
                  <a:gd name="connsiteY560" fmla="*/ 2151275 h 2208371"/>
                  <a:gd name="connsiteX561" fmla="*/ 883744 w 5775668"/>
                  <a:gd name="connsiteY561" fmla="*/ 2172302 h 2208371"/>
                  <a:gd name="connsiteX562" fmla="*/ 915284 w 5775668"/>
                  <a:gd name="connsiteY562" fmla="*/ 2187321 h 2208371"/>
                  <a:gd name="connsiteX563" fmla="*/ 940816 w 5775668"/>
                  <a:gd name="connsiteY563" fmla="*/ 2205344 h 2208371"/>
                  <a:gd name="connsiteX564" fmla="*/ 955835 w 5775668"/>
                  <a:gd name="connsiteY564" fmla="*/ 2205344 h 2208371"/>
                  <a:gd name="connsiteX565" fmla="*/ 977657 w 5775668"/>
                  <a:gd name="connsiteY565" fmla="*/ 2189353 h 2208371"/>
                  <a:gd name="connsiteX566" fmla="*/ 938873 w 5775668"/>
                  <a:gd name="connsiteY566" fmla="*/ 2130337 h 2208371"/>
                  <a:gd name="connsiteX567" fmla="*/ 925886 w 5775668"/>
                  <a:gd name="connsiteY567" fmla="*/ 2084308 h 2208371"/>
                  <a:gd name="connsiteX568" fmla="*/ 942937 w 5775668"/>
                  <a:gd name="connsiteY568" fmla="*/ 2035275 h 2208371"/>
                  <a:gd name="connsiteX569" fmla="*/ 1002925 w 5775668"/>
                  <a:gd name="connsiteY569" fmla="*/ 1998787 h 2208371"/>
                  <a:gd name="connsiteX570" fmla="*/ 991881 w 5775668"/>
                  <a:gd name="connsiteY570" fmla="*/ 1992337 h 2208371"/>
                  <a:gd name="connsiteX571" fmla="*/ 984372 w 5775668"/>
                  <a:gd name="connsiteY571" fmla="*/ 1977318 h 2208371"/>
                  <a:gd name="connsiteX572" fmla="*/ 979866 w 5775668"/>
                  <a:gd name="connsiteY572" fmla="*/ 1956292 h 2208371"/>
                  <a:gd name="connsiteX573" fmla="*/ 958839 w 5775668"/>
                  <a:gd name="connsiteY573" fmla="*/ 1932261 h 2208371"/>
                  <a:gd name="connsiteX574" fmla="*/ 934808 w 5775668"/>
                  <a:gd name="connsiteY574" fmla="*/ 1933763 h 2208371"/>
                  <a:gd name="connsiteX575" fmla="*/ 928801 w 5775668"/>
                  <a:gd name="connsiteY575" fmla="*/ 1915740 h 2208371"/>
                  <a:gd name="connsiteX576" fmla="*/ 909276 w 5775668"/>
                  <a:gd name="connsiteY576" fmla="*/ 1902223 h 2208371"/>
                  <a:gd name="connsiteX577" fmla="*/ 916786 w 5775668"/>
                  <a:gd name="connsiteY577" fmla="*/ 1881196 h 2208371"/>
                  <a:gd name="connsiteX578" fmla="*/ 928801 w 5775668"/>
                  <a:gd name="connsiteY578" fmla="*/ 1870683 h 2208371"/>
                  <a:gd name="connsiteX579" fmla="*/ 918287 w 5775668"/>
                  <a:gd name="connsiteY579" fmla="*/ 1854161 h 2208371"/>
                  <a:gd name="connsiteX580" fmla="*/ 936311 w 5775668"/>
                  <a:gd name="connsiteY580" fmla="*/ 1833135 h 2208371"/>
                  <a:gd name="connsiteX581" fmla="*/ 955835 w 5775668"/>
                  <a:gd name="connsiteY581" fmla="*/ 1821119 h 2208371"/>
                  <a:gd name="connsiteX582" fmla="*/ 982870 w 5775668"/>
                  <a:gd name="connsiteY582" fmla="*/ 1843648 h 2208371"/>
                  <a:gd name="connsiteX583" fmla="*/ 985874 w 5775668"/>
                  <a:gd name="connsiteY583" fmla="*/ 1822621 h 2208371"/>
                  <a:gd name="connsiteX584" fmla="*/ 994885 w 5775668"/>
                  <a:gd name="connsiteY584" fmla="*/ 1804598 h 2208371"/>
                  <a:gd name="connsiteX585" fmla="*/ 1012908 w 5775668"/>
                  <a:gd name="connsiteY585" fmla="*/ 1788077 h 2208371"/>
                  <a:gd name="connsiteX586" fmla="*/ 1048954 w 5775668"/>
                  <a:gd name="connsiteY586" fmla="*/ 1771556 h 2208371"/>
                  <a:gd name="connsiteX587" fmla="*/ 1074486 w 5775668"/>
                  <a:gd name="connsiteY587" fmla="*/ 1764047 h 2208371"/>
                  <a:gd name="connsiteX588" fmla="*/ 1092510 w 5775668"/>
                  <a:gd name="connsiteY588" fmla="*/ 1764047 h 2208371"/>
                  <a:gd name="connsiteX589" fmla="*/ 1116451 w 5775668"/>
                  <a:gd name="connsiteY589" fmla="*/ 1764047 h 2208371"/>
                  <a:gd name="connsiteX590" fmla="*/ 1155502 w 5775668"/>
                  <a:gd name="connsiteY590" fmla="*/ 1776062 h 2208371"/>
                  <a:gd name="connsiteX591" fmla="*/ 1184038 w 5775668"/>
                  <a:gd name="connsiteY591" fmla="*/ 1800093 h 2208371"/>
                  <a:gd name="connsiteX592" fmla="*/ 1193049 w 5775668"/>
                  <a:gd name="connsiteY592" fmla="*/ 1804598 h 2208371"/>
                  <a:gd name="connsiteX593" fmla="*/ 1212574 w 5775668"/>
                  <a:gd name="connsiteY593" fmla="*/ 1804598 h 2208371"/>
                  <a:gd name="connsiteX594" fmla="*/ 1244114 w 5775668"/>
                  <a:gd name="connsiteY594" fmla="*/ 1801595 h 2208371"/>
                  <a:gd name="connsiteX595" fmla="*/ 1277156 w 5775668"/>
                  <a:gd name="connsiteY595" fmla="*/ 1791081 h 2208371"/>
                  <a:gd name="connsiteX596" fmla="*/ 1296681 w 5775668"/>
                  <a:gd name="connsiteY596" fmla="*/ 1792583 h 2208371"/>
                  <a:gd name="connsiteX597" fmla="*/ 1329723 w 5775668"/>
                  <a:gd name="connsiteY597" fmla="*/ 1794085 h 2208371"/>
                  <a:gd name="connsiteX598" fmla="*/ 1352252 w 5775668"/>
                  <a:gd name="connsiteY598" fmla="*/ 1804598 h 2208371"/>
                  <a:gd name="connsiteX599" fmla="*/ 1368773 w 5775668"/>
                  <a:gd name="connsiteY599" fmla="*/ 1815112 h 2208371"/>
                  <a:gd name="connsiteX600" fmla="*/ 1380789 w 5775668"/>
                  <a:gd name="connsiteY600" fmla="*/ 1798591 h 2208371"/>
                  <a:gd name="connsiteX601" fmla="*/ 1406233 w 5775668"/>
                  <a:gd name="connsiteY601" fmla="*/ 1809104 h 2208371"/>
                  <a:gd name="connsiteX602" fmla="*/ 1427260 w 5775668"/>
                  <a:gd name="connsiteY602" fmla="*/ 1797089 h 2208371"/>
                  <a:gd name="connsiteX603" fmla="*/ 1418248 w 5775668"/>
                  <a:gd name="connsiteY603" fmla="*/ 1773058 h 2208371"/>
                  <a:gd name="connsiteX604" fmla="*/ 1394217 w 5775668"/>
                  <a:gd name="connsiteY604" fmla="*/ 1765549 h 2208371"/>
                  <a:gd name="connsiteX605" fmla="*/ 1385206 w 5775668"/>
                  <a:gd name="connsiteY605" fmla="*/ 1747526 h 2208371"/>
                  <a:gd name="connsiteX606" fmla="*/ 1406233 w 5775668"/>
                  <a:gd name="connsiteY606" fmla="*/ 1729503 h 2208371"/>
                  <a:gd name="connsiteX607" fmla="*/ 1412240 w 5775668"/>
                  <a:gd name="connsiteY607" fmla="*/ 1705472 h 2208371"/>
                  <a:gd name="connsiteX608" fmla="*/ 1448286 w 5775668"/>
                  <a:gd name="connsiteY608" fmla="*/ 1699464 h 2208371"/>
                  <a:gd name="connsiteX609" fmla="*/ 1418336 w 5775668"/>
                  <a:gd name="connsiteY609" fmla="*/ 1684445 h 2208371"/>
                  <a:gd name="connsiteX610" fmla="*/ 1416834 w 5775668"/>
                  <a:gd name="connsiteY610" fmla="*/ 1655909 h 2208371"/>
                  <a:gd name="connsiteX611" fmla="*/ 1445371 w 5775668"/>
                  <a:gd name="connsiteY611" fmla="*/ 1654407 h 2208371"/>
                  <a:gd name="connsiteX612" fmla="*/ 1485922 w 5775668"/>
                  <a:gd name="connsiteY612" fmla="*/ 1649901 h 2208371"/>
                  <a:gd name="connsiteX613" fmla="*/ 1536899 w 5775668"/>
                  <a:gd name="connsiteY613" fmla="*/ 1639388 h 2208371"/>
                  <a:gd name="connsiteX614" fmla="*/ 1571443 w 5775668"/>
                  <a:gd name="connsiteY614" fmla="*/ 1628875 h 2208371"/>
                  <a:gd name="connsiteX615" fmla="*/ 1619416 w 5775668"/>
                  <a:gd name="connsiteY615" fmla="*/ 1619863 h 2208371"/>
                  <a:gd name="connsiteX616" fmla="*/ 1668891 w 5775668"/>
                  <a:gd name="connsiteY616" fmla="*/ 1603342 h 2208371"/>
                  <a:gd name="connsiteX617" fmla="*/ 1710944 w 5775668"/>
                  <a:gd name="connsiteY617" fmla="*/ 1593624 h 2208371"/>
                  <a:gd name="connsiteX618" fmla="*/ 1737183 w 5775668"/>
                  <a:gd name="connsiteY618" fmla="*/ 1597334 h 2208371"/>
                  <a:gd name="connsiteX619" fmla="*/ 1758917 w 5775668"/>
                  <a:gd name="connsiteY619" fmla="*/ 1610852 h 2208371"/>
                  <a:gd name="connsiteX620" fmla="*/ 1764925 w 5775668"/>
                  <a:gd name="connsiteY620" fmla="*/ 1634794 h 2208371"/>
                  <a:gd name="connsiteX621" fmla="*/ 1761126 w 5775668"/>
                  <a:gd name="connsiteY621" fmla="*/ 1649018 h 2208371"/>
                  <a:gd name="connsiteX622" fmla="*/ 1791871 w 5775668"/>
                  <a:gd name="connsiteY622" fmla="*/ 1643805 h 2208371"/>
                  <a:gd name="connsiteX623" fmla="*/ 1804593 w 5775668"/>
                  <a:gd name="connsiteY623" fmla="*/ 1652022 h 2208371"/>
                  <a:gd name="connsiteX624" fmla="*/ 1814311 w 5775668"/>
                  <a:gd name="connsiteY624" fmla="*/ 1654319 h 2208371"/>
                  <a:gd name="connsiteX625" fmla="*/ 1830125 w 5775668"/>
                  <a:gd name="connsiteY625" fmla="*/ 1656527 h 2208371"/>
                  <a:gd name="connsiteX626" fmla="*/ 1848148 w 5775668"/>
                  <a:gd name="connsiteY626" fmla="*/ 1658736 h 2208371"/>
                  <a:gd name="connsiteX627" fmla="*/ 1836133 w 5775668"/>
                  <a:gd name="connsiteY627" fmla="*/ 1680470 h 2208371"/>
                  <a:gd name="connsiteX628" fmla="*/ 1861666 w 5775668"/>
                  <a:gd name="connsiteY628" fmla="*/ 1674462 h 2208371"/>
                  <a:gd name="connsiteX629" fmla="*/ 1898418 w 5775668"/>
                  <a:gd name="connsiteY629" fmla="*/ 1659443 h 2208371"/>
                  <a:gd name="connsiteX630" fmla="*/ 1929164 w 5775668"/>
                  <a:gd name="connsiteY630" fmla="*/ 1642215 h 2208371"/>
                  <a:gd name="connsiteX631" fmla="*/ 1951692 w 5775668"/>
                  <a:gd name="connsiteY631" fmla="*/ 1644512 h 2208371"/>
                  <a:gd name="connsiteX632" fmla="*/ 1961499 w 5775668"/>
                  <a:gd name="connsiteY632" fmla="*/ 1670045 h 2208371"/>
                  <a:gd name="connsiteX633" fmla="*/ 2023695 w 5775668"/>
                  <a:gd name="connsiteY633" fmla="*/ 1743550 h 2208371"/>
                  <a:gd name="connsiteX634" fmla="*/ 2058947 w 5775668"/>
                  <a:gd name="connsiteY634" fmla="*/ 1804333 h 2208371"/>
                  <a:gd name="connsiteX635" fmla="*/ 2078471 w 5775668"/>
                  <a:gd name="connsiteY635" fmla="*/ 1782600 h 2208371"/>
                  <a:gd name="connsiteX636" fmla="*/ 2104711 w 5775668"/>
                  <a:gd name="connsiteY636" fmla="*/ 1801330 h 2208371"/>
                  <a:gd name="connsiteX637" fmla="*/ 2137753 w 5775668"/>
                  <a:gd name="connsiteY637" fmla="*/ 1806542 h 2208371"/>
                  <a:gd name="connsiteX638" fmla="*/ 2171502 w 5775668"/>
                  <a:gd name="connsiteY638" fmla="*/ 1796824 h 2208371"/>
                  <a:gd name="connsiteX639" fmla="*/ 2193235 w 5775668"/>
                  <a:gd name="connsiteY639" fmla="*/ 1814847 h 2208371"/>
                  <a:gd name="connsiteX640" fmla="*/ 2214262 w 5775668"/>
                  <a:gd name="connsiteY640" fmla="*/ 1832163 h 2208371"/>
                  <a:gd name="connsiteX641" fmla="*/ 2221506 w 5775668"/>
                  <a:gd name="connsiteY641" fmla="*/ 1844885 h 2208371"/>
                  <a:gd name="connsiteX642" fmla="*/ 2238469 w 5775668"/>
                  <a:gd name="connsiteY642" fmla="*/ 1858932 h 2208371"/>
                  <a:gd name="connsiteX643" fmla="*/ 2265503 w 5775668"/>
                  <a:gd name="connsiteY643" fmla="*/ 1853896 h 2208371"/>
                  <a:gd name="connsiteX644" fmla="*/ 2277519 w 5775668"/>
                  <a:gd name="connsiteY644" fmla="*/ 1854957 h 2208371"/>
                  <a:gd name="connsiteX645" fmla="*/ 2293510 w 5775668"/>
                  <a:gd name="connsiteY645" fmla="*/ 1872980 h 2208371"/>
                  <a:gd name="connsiteX646" fmla="*/ 2312504 w 5775668"/>
                  <a:gd name="connsiteY646" fmla="*/ 1872980 h 2208371"/>
                  <a:gd name="connsiteX647" fmla="*/ 2335475 w 5775668"/>
                  <a:gd name="connsiteY647" fmla="*/ 1863968 h 2208371"/>
                  <a:gd name="connsiteX648" fmla="*/ 2366485 w 5775668"/>
                  <a:gd name="connsiteY648" fmla="*/ 1850009 h 2208371"/>
                  <a:gd name="connsiteX649" fmla="*/ 2392548 w 5775668"/>
                  <a:gd name="connsiteY649" fmla="*/ 1834990 h 2208371"/>
                  <a:gd name="connsiteX650" fmla="*/ 2414547 w 5775668"/>
                  <a:gd name="connsiteY650" fmla="*/ 1819971 h 2208371"/>
                  <a:gd name="connsiteX651" fmla="*/ 2437605 w 5775668"/>
                  <a:gd name="connsiteY651" fmla="*/ 1809988 h 2208371"/>
                  <a:gd name="connsiteX652" fmla="*/ 2461636 w 5775668"/>
                  <a:gd name="connsiteY652" fmla="*/ 1806012 h 2208371"/>
                  <a:gd name="connsiteX653" fmla="*/ 2508637 w 5775668"/>
                  <a:gd name="connsiteY653" fmla="*/ 1814052 h 2208371"/>
                  <a:gd name="connsiteX654" fmla="*/ 2519592 w 5775668"/>
                  <a:gd name="connsiteY654" fmla="*/ 1833046 h 2208371"/>
                  <a:gd name="connsiteX655" fmla="*/ 2547598 w 5775668"/>
                  <a:gd name="connsiteY655" fmla="*/ 1844090 h 2208371"/>
                  <a:gd name="connsiteX656" fmla="*/ 2574633 w 5775668"/>
                  <a:gd name="connsiteY656" fmla="*/ 1842058 h 2208371"/>
                  <a:gd name="connsiteX657" fmla="*/ 2598663 w 5775668"/>
                  <a:gd name="connsiteY657" fmla="*/ 1849126 h 2208371"/>
                  <a:gd name="connsiteX658" fmla="*/ 2626669 w 5775668"/>
                  <a:gd name="connsiteY658" fmla="*/ 1835167 h 2208371"/>
                  <a:gd name="connsiteX659" fmla="*/ 2627642 w 5775668"/>
                  <a:gd name="connsiteY659" fmla="*/ 1815112 h 2208371"/>
                  <a:gd name="connsiteX660" fmla="*/ 2615626 w 5775668"/>
                  <a:gd name="connsiteY660" fmla="*/ 1787106 h 2208371"/>
                  <a:gd name="connsiteX661" fmla="*/ 2629673 w 5775668"/>
                  <a:gd name="connsiteY661" fmla="*/ 1770143 h 2208371"/>
                  <a:gd name="connsiteX662" fmla="*/ 2647696 w 5775668"/>
                  <a:gd name="connsiteY662" fmla="*/ 1758127 h 2208371"/>
                  <a:gd name="connsiteX663" fmla="*/ 2659712 w 5775668"/>
                  <a:gd name="connsiteY663" fmla="*/ 1747084 h 2208371"/>
                  <a:gd name="connsiteX664" fmla="*/ 2684714 w 5775668"/>
                  <a:gd name="connsiteY664" fmla="*/ 1757067 h 2208371"/>
                  <a:gd name="connsiteX665" fmla="*/ 2705741 w 5775668"/>
                  <a:gd name="connsiteY665" fmla="*/ 1762015 h 2208371"/>
                  <a:gd name="connsiteX666" fmla="*/ 2730743 w 5775668"/>
                  <a:gd name="connsiteY666" fmla="*/ 1771998 h 2208371"/>
                  <a:gd name="connsiteX667" fmla="*/ 2763786 w 5775668"/>
                  <a:gd name="connsiteY667" fmla="*/ 1781981 h 2208371"/>
                  <a:gd name="connsiteX668" fmla="*/ 2767761 w 5775668"/>
                  <a:gd name="connsiteY668" fmla="*/ 1810959 h 2208371"/>
                  <a:gd name="connsiteX669" fmla="*/ 2788788 w 5775668"/>
                  <a:gd name="connsiteY669" fmla="*/ 1826950 h 2208371"/>
                  <a:gd name="connsiteX670" fmla="*/ 2818826 w 5775668"/>
                  <a:gd name="connsiteY670" fmla="*/ 1835962 h 2208371"/>
                  <a:gd name="connsiteX671" fmla="*/ 2842768 w 5775668"/>
                  <a:gd name="connsiteY671" fmla="*/ 1823947 h 2208371"/>
                  <a:gd name="connsiteX672" fmla="*/ 2873778 w 5775668"/>
                  <a:gd name="connsiteY672" fmla="*/ 1819971 h 2208371"/>
                  <a:gd name="connsiteX673" fmla="*/ 2904789 w 5775668"/>
                  <a:gd name="connsiteY673" fmla="*/ 1826950 h 2208371"/>
                  <a:gd name="connsiteX674" fmla="*/ 2930762 w 5775668"/>
                  <a:gd name="connsiteY674" fmla="*/ 1833930 h 2208371"/>
                  <a:gd name="connsiteX675" fmla="*/ 2958769 w 5775668"/>
                  <a:gd name="connsiteY675" fmla="*/ 1846917 h 2208371"/>
                  <a:gd name="connsiteX676" fmla="*/ 2976792 w 5775668"/>
                  <a:gd name="connsiteY676" fmla="*/ 1865912 h 2208371"/>
                  <a:gd name="connsiteX677" fmla="*/ 3019818 w 5775668"/>
                  <a:gd name="connsiteY677" fmla="*/ 1873951 h 2208371"/>
                  <a:gd name="connsiteX678" fmla="*/ 3064786 w 5775668"/>
                  <a:gd name="connsiteY678" fmla="*/ 1873951 h 2208371"/>
                  <a:gd name="connsiteX679" fmla="*/ 3108783 w 5775668"/>
                  <a:gd name="connsiteY679" fmla="*/ 1862908 h 2208371"/>
                  <a:gd name="connsiteX680" fmla="*/ 3135818 w 5775668"/>
                  <a:gd name="connsiteY680" fmla="*/ 1852925 h 2208371"/>
                  <a:gd name="connsiteX681" fmla="*/ 3162852 w 5775668"/>
                  <a:gd name="connsiteY681" fmla="*/ 1834902 h 2208371"/>
                  <a:gd name="connsiteX682" fmla="*/ 3204906 w 5775668"/>
                  <a:gd name="connsiteY682" fmla="*/ 1836934 h 2208371"/>
                  <a:gd name="connsiteX683" fmla="*/ 3233884 w 5775668"/>
                  <a:gd name="connsiteY683" fmla="*/ 1842941 h 2208371"/>
                  <a:gd name="connsiteX684" fmla="*/ 3265866 w 5775668"/>
                  <a:gd name="connsiteY684" fmla="*/ 1850981 h 2208371"/>
                  <a:gd name="connsiteX685" fmla="*/ 3298908 w 5775668"/>
                  <a:gd name="connsiteY685" fmla="*/ 1859992 h 2208371"/>
                  <a:gd name="connsiteX686" fmla="*/ 3330890 w 5775668"/>
                  <a:gd name="connsiteY686" fmla="*/ 1843030 h 2208371"/>
                  <a:gd name="connsiteX687" fmla="*/ 3345909 w 5775668"/>
                  <a:gd name="connsiteY687" fmla="*/ 1828011 h 2208371"/>
                  <a:gd name="connsiteX688" fmla="*/ 3361900 w 5775668"/>
                  <a:gd name="connsiteY688" fmla="*/ 1793025 h 2208371"/>
                  <a:gd name="connsiteX689" fmla="*/ 3382927 w 5775668"/>
                  <a:gd name="connsiteY689" fmla="*/ 1760954 h 2208371"/>
                  <a:gd name="connsiteX690" fmla="*/ 3397946 w 5775668"/>
                  <a:gd name="connsiteY690" fmla="*/ 1743992 h 2208371"/>
                  <a:gd name="connsiteX691" fmla="*/ 3387962 w 5775668"/>
                  <a:gd name="connsiteY691" fmla="*/ 1719961 h 2208371"/>
                  <a:gd name="connsiteX692" fmla="*/ 3384959 w 5775668"/>
                  <a:gd name="connsiteY692" fmla="*/ 1701938 h 2208371"/>
                  <a:gd name="connsiteX693" fmla="*/ 3427984 w 5775668"/>
                  <a:gd name="connsiteY693" fmla="*/ 1687979 h 2208371"/>
                  <a:gd name="connsiteX694" fmla="*/ 3477989 w 5775668"/>
                  <a:gd name="connsiteY694" fmla="*/ 1684004 h 2208371"/>
                  <a:gd name="connsiteX695" fmla="*/ 3515978 w 5775668"/>
                  <a:gd name="connsiteY695" fmla="*/ 1690011 h 2208371"/>
                  <a:gd name="connsiteX696" fmla="*/ 3556972 w 5775668"/>
                  <a:gd name="connsiteY696" fmla="*/ 1702027 h 2208371"/>
                  <a:gd name="connsiteX697" fmla="*/ 3578970 w 5775668"/>
                  <a:gd name="connsiteY697" fmla="*/ 1727029 h 2208371"/>
                  <a:gd name="connsiteX698" fmla="*/ 3594962 w 5775668"/>
                  <a:gd name="connsiteY698" fmla="*/ 1758039 h 2208371"/>
                  <a:gd name="connsiteX699" fmla="*/ 3614929 w 5775668"/>
                  <a:gd name="connsiteY699" fmla="*/ 1798061 h 2208371"/>
                  <a:gd name="connsiteX700" fmla="*/ 3631979 w 5775668"/>
                  <a:gd name="connsiteY700" fmla="*/ 1839054 h 2208371"/>
                  <a:gd name="connsiteX701" fmla="*/ 3644967 w 5775668"/>
                  <a:gd name="connsiteY701" fmla="*/ 1858049 h 2208371"/>
                  <a:gd name="connsiteX702" fmla="*/ 3678009 w 5775668"/>
                  <a:gd name="connsiteY702" fmla="*/ 1870064 h 2208371"/>
                  <a:gd name="connsiteX703" fmla="*/ 3712023 w 5775668"/>
                  <a:gd name="connsiteY703" fmla="*/ 1885083 h 2208371"/>
                  <a:gd name="connsiteX704" fmla="*/ 3736053 w 5775668"/>
                  <a:gd name="connsiteY704" fmla="*/ 1901163 h 2208371"/>
                  <a:gd name="connsiteX705" fmla="*/ 3743033 w 5775668"/>
                  <a:gd name="connsiteY705" fmla="*/ 1930141 h 2208371"/>
                  <a:gd name="connsiteX706" fmla="*/ 3776075 w 5775668"/>
                  <a:gd name="connsiteY706" fmla="*/ 1943128 h 2208371"/>
                  <a:gd name="connsiteX707" fmla="*/ 3806025 w 5775668"/>
                  <a:gd name="connsiteY707" fmla="*/ 1936060 h 2208371"/>
                  <a:gd name="connsiteX708" fmla="*/ 3839067 w 5775668"/>
                  <a:gd name="connsiteY708" fmla="*/ 1924045 h 2208371"/>
                  <a:gd name="connsiteX709" fmla="*/ 3866101 w 5775668"/>
                  <a:gd name="connsiteY709" fmla="*/ 1931024 h 2208371"/>
                  <a:gd name="connsiteX710" fmla="*/ 3867072 w 5775668"/>
                  <a:gd name="connsiteY710" fmla="*/ 1959030 h 2208371"/>
                  <a:gd name="connsiteX711" fmla="*/ 3849050 w 5775668"/>
                  <a:gd name="connsiteY711" fmla="*/ 2002056 h 2208371"/>
                  <a:gd name="connsiteX712" fmla="*/ 3828995 w 5775668"/>
                  <a:gd name="connsiteY712" fmla="*/ 2028030 h 2208371"/>
                  <a:gd name="connsiteX713" fmla="*/ 3813004 w 5775668"/>
                  <a:gd name="connsiteY713" fmla="*/ 2050029 h 2208371"/>
                  <a:gd name="connsiteX714" fmla="*/ 3782966 w 5775668"/>
                  <a:gd name="connsiteY714" fmla="*/ 2050029 h 2208371"/>
                  <a:gd name="connsiteX715" fmla="*/ 3754960 w 5775668"/>
                  <a:gd name="connsiteY715" fmla="*/ 2063016 h 2208371"/>
                  <a:gd name="connsiteX716" fmla="*/ 3749924 w 5775668"/>
                  <a:gd name="connsiteY716" fmla="*/ 2087046 h 2208371"/>
                  <a:gd name="connsiteX717" fmla="*/ 3751956 w 5775668"/>
                  <a:gd name="connsiteY717" fmla="*/ 2115053 h 2208371"/>
                  <a:gd name="connsiteX718" fmla="*/ 3754342 w 5775668"/>
                  <a:gd name="connsiteY718" fmla="*/ 2147388 h 2208371"/>
                  <a:gd name="connsiteX719" fmla="*/ 3782436 w 5775668"/>
                  <a:gd name="connsiteY719" fmla="*/ 2132015 h 2208371"/>
                  <a:gd name="connsiteX720" fmla="*/ 3821486 w 5775668"/>
                  <a:gd name="connsiteY720" fmla="*/ 2154014 h 2208371"/>
                  <a:gd name="connsiteX721" fmla="*/ 3899497 w 5775668"/>
                  <a:gd name="connsiteY721" fmla="*/ 2105069 h 2208371"/>
                  <a:gd name="connsiteX722" fmla="*/ 3954537 w 5775668"/>
                  <a:gd name="connsiteY722" fmla="*/ 2044021 h 2208371"/>
                  <a:gd name="connsiteX723" fmla="*/ 4004012 w 5775668"/>
                  <a:gd name="connsiteY723" fmla="*/ 1977495 h 2208371"/>
                  <a:gd name="connsiteX724" fmla="*/ 4040058 w 5775668"/>
                  <a:gd name="connsiteY724" fmla="*/ 1929434 h 2208371"/>
                  <a:gd name="connsiteX725" fmla="*/ 4061085 w 5775668"/>
                  <a:gd name="connsiteY725" fmla="*/ 1894978 h 2208371"/>
                  <a:gd name="connsiteX726" fmla="*/ 4075574 w 5775668"/>
                  <a:gd name="connsiteY726" fmla="*/ 1805924 h 2208371"/>
                  <a:gd name="connsiteX727" fmla="*/ 4082112 w 5775668"/>
                  <a:gd name="connsiteY727" fmla="*/ 1784897 h 2208371"/>
                  <a:gd name="connsiteX728" fmla="*/ 4094568 w 5775668"/>
                  <a:gd name="connsiteY728" fmla="*/ 1760866 h 2208371"/>
                  <a:gd name="connsiteX729" fmla="*/ 4100134 w 5775668"/>
                  <a:gd name="connsiteY729" fmla="*/ 1738337 h 2208371"/>
                  <a:gd name="connsiteX730" fmla="*/ 4098102 w 5775668"/>
                  <a:gd name="connsiteY730" fmla="*/ 1712805 h 2208371"/>
                  <a:gd name="connsiteX731" fmla="*/ 4102079 w 5775668"/>
                  <a:gd name="connsiteY731" fmla="*/ 1702822 h 2208371"/>
                  <a:gd name="connsiteX732" fmla="*/ 4089621 w 5775668"/>
                  <a:gd name="connsiteY732" fmla="*/ 1686301 h 2208371"/>
                  <a:gd name="connsiteX733" fmla="*/ 4069125 w 5775668"/>
                  <a:gd name="connsiteY733" fmla="*/ 1669338 h 2208371"/>
                  <a:gd name="connsiteX734" fmla="*/ 4042621 w 5775668"/>
                  <a:gd name="connsiteY734" fmla="*/ 1649283 h 2208371"/>
                  <a:gd name="connsiteX735" fmla="*/ 4013642 w 5775668"/>
                  <a:gd name="connsiteY735" fmla="*/ 1650343 h 2208371"/>
                  <a:gd name="connsiteX736" fmla="*/ 4007193 w 5775668"/>
                  <a:gd name="connsiteY736" fmla="*/ 1661828 h 2208371"/>
                  <a:gd name="connsiteX737" fmla="*/ 3992615 w 5775668"/>
                  <a:gd name="connsiteY737" fmla="*/ 1674815 h 2208371"/>
                  <a:gd name="connsiteX738" fmla="*/ 3973620 w 5775668"/>
                  <a:gd name="connsiteY738" fmla="*/ 1676317 h 2208371"/>
                  <a:gd name="connsiteX739" fmla="*/ 3972118 w 5775668"/>
                  <a:gd name="connsiteY739" fmla="*/ 1656351 h 2208371"/>
                  <a:gd name="connsiteX740" fmla="*/ 3971146 w 5775668"/>
                  <a:gd name="connsiteY740" fmla="*/ 1642833 h 2208371"/>
                  <a:gd name="connsiteX741" fmla="*/ 3950120 w 5775668"/>
                  <a:gd name="connsiteY741" fmla="*/ 1666864 h 2208371"/>
                  <a:gd name="connsiteX742" fmla="*/ 3946144 w 5775668"/>
                  <a:gd name="connsiteY742" fmla="*/ 1632320 h 2208371"/>
                  <a:gd name="connsiteX743" fmla="*/ 3907625 w 5775668"/>
                  <a:gd name="connsiteY743" fmla="*/ 1631348 h 2208371"/>
                  <a:gd name="connsiteX744" fmla="*/ 3909126 w 5775668"/>
                  <a:gd name="connsiteY744" fmla="*/ 1606346 h 2208371"/>
                  <a:gd name="connsiteX745" fmla="*/ 3931655 w 5775668"/>
                  <a:gd name="connsiteY745" fmla="*/ 1585319 h 2208371"/>
                  <a:gd name="connsiteX746" fmla="*/ 3975211 w 5775668"/>
                  <a:gd name="connsiteY746" fmla="*/ 1559787 h 2208371"/>
                  <a:gd name="connsiteX747" fmla="*/ 3993764 w 5775668"/>
                  <a:gd name="connsiteY747" fmla="*/ 1535314 h 2208371"/>
                  <a:gd name="connsiteX748" fmla="*/ 4042267 w 5775668"/>
                  <a:gd name="connsiteY748" fmla="*/ 1498827 h 2208371"/>
                  <a:gd name="connsiteX749" fmla="*/ 4079284 w 5775668"/>
                  <a:gd name="connsiteY749" fmla="*/ 1460837 h 2208371"/>
                  <a:gd name="connsiteX750" fmla="*/ 4116744 w 5775668"/>
                  <a:gd name="connsiteY750" fmla="*/ 1429297 h 2208371"/>
                  <a:gd name="connsiteX751" fmla="*/ 4180266 w 5775668"/>
                  <a:gd name="connsiteY751" fmla="*/ 1396255 h 2208371"/>
                  <a:gd name="connsiteX752" fmla="*/ 4253771 w 5775668"/>
                  <a:gd name="connsiteY752" fmla="*/ 1405266 h 2208371"/>
                  <a:gd name="connsiteX753" fmla="*/ 4271264 w 5775668"/>
                  <a:gd name="connsiteY753" fmla="*/ 1404736 h 2208371"/>
                  <a:gd name="connsiteX754" fmla="*/ 4302805 w 5775668"/>
                  <a:gd name="connsiteY754" fmla="*/ 1404206 h 2208371"/>
                  <a:gd name="connsiteX755" fmla="*/ 4335316 w 5775668"/>
                  <a:gd name="connsiteY755" fmla="*/ 1399700 h 2208371"/>
                  <a:gd name="connsiteX756" fmla="*/ 4363323 w 5775668"/>
                  <a:gd name="connsiteY756" fmla="*/ 1391661 h 2208371"/>
                  <a:gd name="connsiteX757" fmla="*/ 4410854 w 5775668"/>
                  <a:gd name="connsiteY757" fmla="*/ 1386183 h 2208371"/>
                  <a:gd name="connsiteX758" fmla="*/ 4436387 w 5775668"/>
                  <a:gd name="connsiteY758" fmla="*/ 1391219 h 2208371"/>
                  <a:gd name="connsiteX759" fmla="*/ 4459887 w 5775668"/>
                  <a:gd name="connsiteY759" fmla="*/ 1403234 h 2208371"/>
                  <a:gd name="connsiteX760" fmla="*/ 4453879 w 5775668"/>
                  <a:gd name="connsiteY760" fmla="*/ 1413748 h 2208371"/>
                  <a:gd name="connsiteX761" fmla="*/ 4442836 w 5775668"/>
                  <a:gd name="connsiteY761" fmla="*/ 1425233 h 2208371"/>
                  <a:gd name="connsiteX762" fmla="*/ 4476849 w 5775668"/>
                  <a:gd name="connsiteY762" fmla="*/ 1420197 h 2208371"/>
                  <a:gd name="connsiteX763" fmla="*/ 4512277 w 5775668"/>
                  <a:gd name="connsiteY763" fmla="*/ 1414189 h 2208371"/>
                  <a:gd name="connsiteX764" fmla="*/ 4536307 w 5775668"/>
                  <a:gd name="connsiteY764" fmla="*/ 1413659 h 2208371"/>
                  <a:gd name="connsiteX765" fmla="*/ 4571382 w 5775668"/>
                  <a:gd name="connsiteY765" fmla="*/ 1405178 h 2208371"/>
                  <a:gd name="connsiteX766" fmla="*/ 4557865 w 5775668"/>
                  <a:gd name="connsiteY766" fmla="*/ 1394664 h 2208371"/>
                  <a:gd name="connsiteX767" fmla="*/ 4555391 w 5775668"/>
                  <a:gd name="connsiteY767" fmla="*/ 1366128 h 2208371"/>
                  <a:gd name="connsiteX768" fmla="*/ 4604865 w 5775668"/>
                  <a:gd name="connsiteY768" fmla="*/ 1322131 h 2208371"/>
                  <a:gd name="connsiteX769" fmla="*/ 4629869 w 5775668"/>
                  <a:gd name="connsiteY769" fmla="*/ 1307642 h 2208371"/>
                  <a:gd name="connsiteX770" fmla="*/ 4647891 w 5775668"/>
                  <a:gd name="connsiteY770" fmla="*/ 1276632 h 2208371"/>
                  <a:gd name="connsiteX771" fmla="*/ 4703373 w 5775668"/>
                  <a:gd name="connsiteY771" fmla="*/ 1271596 h 2208371"/>
                  <a:gd name="connsiteX772" fmla="*/ 4725903 w 5775668"/>
                  <a:gd name="connsiteY772" fmla="*/ 1281137 h 2208371"/>
                  <a:gd name="connsiteX773" fmla="*/ 4750375 w 5775668"/>
                  <a:gd name="connsiteY773" fmla="*/ 1271596 h 2208371"/>
                  <a:gd name="connsiteX774" fmla="*/ 4733854 w 5775668"/>
                  <a:gd name="connsiteY774" fmla="*/ 1303048 h 2208371"/>
                  <a:gd name="connsiteX775" fmla="*/ 4752848 w 5775668"/>
                  <a:gd name="connsiteY775" fmla="*/ 1316123 h 2208371"/>
                  <a:gd name="connsiteX776" fmla="*/ 4743837 w 5775668"/>
                  <a:gd name="connsiteY776" fmla="*/ 1330082 h 2208371"/>
                  <a:gd name="connsiteX777" fmla="*/ 4784830 w 5775668"/>
                  <a:gd name="connsiteY777" fmla="*/ 1312059 h 2208371"/>
                  <a:gd name="connsiteX778" fmla="*/ 4840843 w 5775668"/>
                  <a:gd name="connsiteY778" fmla="*/ 1285555 h 2208371"/>
                  <a:gd name="connsiteX779" fmla="*/ 4847822 w 5775668"/>
                  <a:gd name="connsiteY779" fmla="*/ 1252513 h 2208371"/>
                  <a:gd name="connsiteX780" fmla="*/ 4905867 w 5775668"/>
                  <a:gd name="connsiteY780" fmla="*/ 1232016 h 2208371"/>
                  <a:gd name="connsiteX781" fmla="*/ 4905336 w 5775668"/>
                  <a:gd name="connsiteY781" fmla="*/ 1239968 h 2208371"/>
                  <a:gd name="connsiteX782" fmla="*/ 4879804 w 5775668"/>
                  <a:gd name="connsiteY782" fmla="*/ 1265500 h 2208371"/>
                  <a:gd name="connsiteX783" fmla="*/ 4874326 w 5775668"/>
                  <a:gd name="connsiteY783" fmla="*/ 1294566 h 2208371"/>
                  <a:gd name="connsiteX784" fmla="*/ 4864256 w 5775668"/>
                  <a:gd name="connsiteY784" fmla="*/ 1309585 h 2208371"/>
                  <a:gd name="connsiteX785" fmla="*/ 4854272 w 5775668"/>
                  <a:gd name="connsiteY785" fmla="*/ 1325046 h 2208371"/>
                  <a:gd name="connsiteX786" fmla="*/ 4809745 w 5775668"/>
                  <a:gd name="connsiteY786" fmla="*/ 1344571 h 2208371"/>
                  <a:gd name="connsiteX787" fmla="*/ 4782180 w 5775668"/>
                  <a:gd name="connsiteY787" fmla="*/ 1375051 h 2208371"/>
                  <a:gd name="connsiteX788" fmla="*/ 4719718 w 5775668"/>
                  <a:gd name="connsiteY788" fmla="*/ 1432566 h 2208371"/>
                  <a:gd name="connsiteX789" fmla="*/ 4664236 w 5775668"/>
                  <a:gd name="connsiteY789" fmla="*/ 1470555 h 2208371"/>
                  <a:gd name="connsiteX790" fmla="*/ 4632695 w 5775668"/>
                  <a:gd name="connsiteY790" fmla="*/ 1477093 h 2208371"/>
                  <a:gd name="connsiteX791" fmla="*/ 4621211 w 5775668"/>
                  <a:gd name="connsiteY791" fmla="*/ 1518086 h 2208371"/>
                  <a:gd name="connsiteX792" fmla="*/ 4590200 w 5775668"/>
                  <a:gd name="connsiteY792" fmla="*/ 1595656 h 2208371"/>
                  <a:gd name="connsiteX793" fmla="*/ 4608753 w 5775668"/>
                  <a:gd name="connsiteY793" fmla="*/ 1720668 h 2208371"/>
                  <a:gd name="connsiteX794" fmla="*/ 4619266 w 5775668"/>
                  <a:gd name="connsiteY794" fmla="*/ 1778182 h 2208371"/>
                  <a:gd name="connsiteX795" fmla="*/ 4628278 w 5775668"/>
                  <a:gd name="connsiteY795" fmla="*/ 1802655 h 2208371"/>
                  <a:gd name="connsiteX796" fmla="*/ 4663794 w 5775668"/>
                  <a:gd name="connsiteY796" fmla="*/ 1772175 h 2208371"/>
                  <a:gd name="connsiteX797" fmla="*/ 4680845 w 5775668"/>
                  <a:gd name="connsiteY797" fmla="*/ 1752650 h 2208371"/>
                  <a:gd name="connsiteX798" fmla="*/ 4688355 w 5775668"/>
                  <a:gd name="connsiteY798" fmla="*/ 1718106 h 2208371"/>
                  <a:gd name="connsiteX799" fmla="*/ 4711325 w 5775668"/>
                  <a:gd name="connsiteY799" fmla="*/ 1702645 h 2208371"/>
                  <a:gd name="connsiteX800" fmla="*/ 4736327 w 5775668"/>
                  <a:gd name="connsiteY800" fmla="*/ 1697609 h 2208371"/>
                  <a:gd name="connsiteX801" fmla="*/ 4733323 w 5775668"/>
                  <a:gd name="connsiteY801" fmla="*/ 1669161 h 2208371"/>
                  <a:gd name="connsiteX802" fmla="*/ 4765836 w 5775668"/>
                  <a:gd name="connsiteY802" fmla="*/ 1638151 h 2208371"/>
                  <a:gd name="connsiteX803" fmla="*/ 4806387 w 5775668"/>
                  <a:gd name="connsiteY803" fmla="*/ 1631172 h 2208371"/>
                  <a:gd name="connsiteX804" fmla="*/ 4800379 w 5775668"/>
                  <a:gd name="connsiteY804" fmla="*/ 1597688 h 2208371"/>
                  <a:gd name="connsiteX805" fmla="*/ 4824411 w 5775668"/>
                  <a:gd name="connsiteY805" fmla="*/ 1556606 h 2208371"/>
                  <a:gd name="connsiteX806" fmla="*/ 4850384 w 5775668"/>
                  <a:gd name="connsiteY806" fmla="*/ 1555104 h 2208371"/>
                  <a:gd name="connsiteX807" fmla="*/ 4834394 w 5775668"/>
                  <a:gd name="connsiteY807" fmla="*/ 1532575 h 2208371"/>
                  <a:gd name="connsiteX808" fmla="*/ 4841373 w 5775668"/>
                  <a:gd name="connsiteY808" fmla="*/ 1494586 h 2208371"/>
                  <a:gd name="connsiteX809" fmla="*/ 4840401 w 5775668"/>
                  <a:gd name="connsiteY809" fmla="*/ 1476563 h 2208371"/>
                  <a:gd name="connsiteX810" fmla="*/ 4818933 w 5775668"/>
                  <a:gd name="connsiteY810" fmla="*/ 1478065 h 2208371"/>
                  <a:gd name="connsiteX811" fmla="*/ 4814957 w 5775668"/>
                  <a:gd name="connsiteY811" fmla="*/ 1443079 h 2208371"/>
                  <a:gd name="connsiteX812" fmla="*/ 4843493 w 5775668"/>
                  <a:gd name="connsiteY812" fmla="*/ 1413041 h 2208371"/>
                  <a:gd name="connsiteX813" fmla="*/ 4869026 w 5775668"/>
                  <a:gd name="connsiteY813" fmla="*/ 1370546 h 2208371"/>
                  <a:gd name="connsiteX814" fmla="*/ 4898533 w 5775668"/>
                  <a:gd name="connsiteY814" fmla="*/ 1369044 h 2208371"/>
                  <a:gd name="connsiteX815" fmla="*/ 4911521 w 5775668"/>
                  <a:gd name="connsiteY815" fmla="*/ 1375051 h 2208371"/>
                  <a:gd name="connsiteX816" fmla="*/ 4945535 w 5775668"/>
                  <a:gd name="connsiteY816" fmla="*/ 1342539 h 2208371"/>
                  <a:gd name="connsiteX817" fmla="*/ 4952515 w 5775668"/>
                  <a:gd name="connsiteY817" fmla="*/ 1372047 h 2208371"/>
                  <a:gd name="connsiteX818" fmla="*/ 4984055 w 5775668"/>
                  <a:gd name="connsiteY818" fmla="*/ 1354024 h 2208371"/>
                  <a:gd name="connsiteX819" fmla="*/ 5068603 w 5775668"/>
                  <a:gd name="connsiteY819" fmla="*/ 1347487 h 2208371"/>
                  <a:gd name="connsiteX820" fmla="*/ 5093606 w 5775668"/>
                  <a:gd name="connsiteY820" fmla="*/ 1368955 h 2208371"/>
                  <a:gd name="connsiteX821" fmla="*/ 5107565 w 5775668"/>
                  <a:gd name="connsiteY821" fmla="*/ 1348989 h 2208371"/>
                  <a:gd name="connsiteX822" fmla="*/ 5156598 w 5775668"/>
                  <a:gd name="connsiteY822" fmla="*/ 1321513 h 2208371"/>
                  <a:gd name="connsiteX823" fmla="*/ 5176565 w 5775668"/>
                  <a:gd name="connsiteY823" fmla="*/ 1307995 h 2208371"/>
                  <a:gd name="connsiteX824" fmla="*/ 5196089 w 5775668"/>
                  <a:gd name="connsiteY824" fmla="*/ 1295008 h 2208371"/>
                  <a:gd name="connsiteX825" fmla="*/ 5253162 w 5775668"/>
                  <a:gd name="connsiteY825" fmla="*/ 1269476 h 2208371"/>
                  <a:gd name="connsiteX826" fmla="*/ 5323664 w 5775668"/>
                  <a:gd name="connsiteY826" fmla="*/ 1235020 h 2208371"/>
                  <a:gd name="connsiteX827" fmla="*/ 5337181 w 5775668"/>
                  <a:gd name="connsiteY827" fmla="*/ 1232016 h 2208371"/>
                  <a:gd name="connsiteX828" fmla="*/ 5367219 w 5775668"/>
                  <a:gd name="connsiteY828" fmla="*/ 1239526 h 2208371"/>
                  <a:gd name="connsiteX829" fmla="*/ 5404237 w 5775668"/>
                  <a:gd name="connsiteY829" fmla="*/ 1236522 h 2208371"/>
                  <a:gd name="connsiteX830" fmla="*/ 5403177 w 5775668"/>
                  <a:gd name="connsiteY830" fmla="*/ 1209046 h 2208371"/>
                  <a:gd name="connsiteX831" fmla="*/ 5383652 w 5775668"/>
                  <a:gd name="connsiteY831" fmla="*/ 1178036 h 2208371"/>
                  <a:gd name="connsiteX832" fmla="*/ 5360681 w 5775668"/>
                  <a:gd name="connsiteY832" fmla="*/ 1144994 h 2208371"/>
                  <a:gd name="connsiteX833" fmla="*/ 5340626 w 5775668"/>
                  <a:gd name="connsiteY833" fmla="*/ 1132537 h 2208371"/>
                  <a:gd name="connsiteX834" fmla="*/ 5330113 w 5775668"/>
                  <a:gd name="connsiteY834" fmla="*/ 1121051 h 2208371"/>
                  <a:gd name="connsiteX835" fmla="*/ 5301665 w 5775668"/>
                  <a:gd name="connsiteY835" fmla="*/ 1115044 h 2208371"/>
                  <a:gd name="connsiteX836" fmla="*/ 5335149 w 5775668"/>
                  <a:gd name="connsiteY836" fmla="*/ 1105590 h 2208371"/>
                  <a:gd name="connsiteX837" fmla="*/ 5353172 w 5775668"/>
                  <a:gd name="connsiteY837" fmla="*/ 1122111 h 2208371"/>
                  <a:gd name="connsiteX838" fmla="*/ 5391692 w 5775668"/>
                  <a:gd name="connsiteY838" fmla="*/ 1119638 h 2208371"/>
                  <a:gd name="connsiteX839" fmla="*/ 5436749 w 5775668"/>
                  <a:gd name="connsiteY839" fmla="*/ 1096667 h 2208371"/>
                  <a:gd name="connsiteX840" fmla="*/ 5446290 w 5775668"/>
                  <a:gd name="connsiteY840" fmla="*/ 1079174 h 2208371"/>
                  <a:gd name="connsiteX841" fmla="*/ 5440283 w 5775668"/>
                  <a:gd name="connsiteY841" fmla="*/ 1059208 h 2208371"/>
                  <a:gd name="connsiteX842" fmla="*/ 5442757 w 5775668"/>
                  <a:gd name="connsiteY842" fmla="*/ 1042687 h 2208371"/>
                  <a:gd name="connsiteX843" fmla="*/ 5455213 w 5775668"/>
                  <a:gd name="connsiteY843" fmla="*/ 1031643 h 2208371"/>
                  <a:gd name="connsiteX844" fmla="*/ 5473237 w 5775668"/>
                  <a:gd name="connsiteY844" fmla="*/ 1030671 h 2208371"/>
                  <a:gd name="connsiteX845" fmla="*/ 5468731 w 5775668"/>
                  <a:gd name="connsiteY845" fmla="*/ 1048694 h 2208371"/>
                  <a:gd name="connsiteX846" fmla="*/ 5480746 w 5775668"/>
                  <a:gd name="connsiteY846" fmla="*/ 1071665 h 2208371"/>
                  <a:gd name="connsiteX847" fmla="*/ 5515732 w 5775668"/>
                  <a:gd name="connsiteY847" fmla="*/ 1072637 h 2208371"/>
                  <a:gd name="connsiteX848" fmla="*/ 5568741 w 5775668"/>
                  <a:gd name="connsiteY848" fmla="*/ 1090130 h 2208371"/>
                  <a:gd name="connsiteX849" fmla="*/ 5592771 w 5775668"/>
                  <a:gd name="connsiteY849" fmla="*/ 1119196 h 2208371"/>
                  <a:gd name="connsiteX850" fmla="*/ 5626256 w 5775668"/>
                  <a:gd name="connsiteY850" fmla="*/ 1131211 h 2208371"/>
                  <a:gd name="connsiteX851" fmla="*/ 5644278 w 5775668"/>
                  <a:gd name="connsiteY851" fmla="*/ 1140753 h 2208371"/>
                  <a:gd name="connsiteX852" fmla="*/ 5664775 w 5775668"/>
                  <a:gd name="connsiteY852" fmla="*/ 1142696 h 2208371"/>
                  <a:gd name="connsiteX853" fmla="*/ 5683328 w 5775668"/>
                  <a:gd name="connsiteY853" fmla="*/ 1138721 h 2208371"/>
                  <a:gd name="connsiteX854" fmla="*/ 5668308 w 5775668"/>
                  <a:gd name="connsiteY854" fmla="*/ 1120256 h 2208371"/>
                  <a:gd name="connsiteX855" fmla="*/ 5684829 w 5775668"/>
                  <a:gd name="connsiteY855" fmla="*/ 1124232 h 2208371"/>
                  <a:gd name="connsiteX856" fmla="*/ 5688363 w 5775668"/>
                  <a:gd name="connsiteY856" fmla="*/ 1107711 h 2208371"/>
                  <a:gd name="connsiteX857" fmla="*/ 5683328 w 5775668"/>
                  <a:gd name="connsiteY857" fmla="*/ 1074227 h 2208371"/>
                  <a:gd name="connsiteX858" fmla="*/ 5693841 w 5775668"/>
                  <a:gd name="connsiteY858" fmla="*/ 1070251 h 2208371"/>
                  <a:gd name="connsiteX859" fmla="*/ 5731831 w 5775668"/>
                  <a:gd name="connsiteY859" fmla="*/ 1078291 h 2208371"/>
                  <a:gd name="connsiteX860" fmla="*/ 5723879 w 5775668"/>
                  <a:gd name="connsiteY860" fmla="*/ 1068749 h 2208371"/>
                  <a:gd name="connsiteX861" fmla="*/ 5731389 w 5775668"/>
                  <a:gd name="connsiteY861" fmla="*/ 1065746 h 2208371"/>
                  <a:gd name="connsiteX862" fmla="*/ 5749854 w 5775668"/>
                  <a:gd name="connsiteY862" fmla="*/ 1067778 h 2208371"/>
                  <a:gd name="connsiteX863" fmla="*/ 5767347 w 5775668"/>
                  <a:gd name="connsiteY863" fmla="*/ 1049313 h 2208371"/>
                  <a:gd name="connsiteX864" fmla="*/ 5769555 w 5775668"/>
                  <a:gd name="connsiteY864" fmla="*/ 1040743 h 2208371"/>
                  <a:gd name="connsiteX865" fmla="*/ 2980238 w 5775668"/>
                  <a:gd name="connsiteY865" fmla="*/ 1696902 h 2208371"/>
                  <a:gd name="connsiteX866" fmla="*/ 2894717 w 5775668"/>
                  <a:gd name="connsiteY866" fmla="*/ 1749381 h 2208371"/>
                  <a:gd name="connsiteX867" fmla="*/ 2819710 w 5775668"/>
                  <a:gd name="connsiteY867" fmla="*/ 1771910 h 2208371"/>
                  <a:gd name="connsiteX868" fmla="*/ 2884203 w 5775668"/>
                  <a:gd name="connsiteY868" fmla="*/ 1731358 h 2208371"/>
                  <a:gd name="connsiteX869" fmla="*/ 2974230 w 5775668"/>
                  <a:gd name="connsiteY869" fmla="*/ 1645837 h 2208371"/>
                  <a:gd name="connsiteX870" fmla="*/ 3017786 w 5775668"/>
                  <a:gd name="connsiteY870" fmla="*/ 1576838 h 2208371"/>
                  <a:gd name="connsiteX871" fmla="*/ 2980238 w 5775668"/>
                  <a:gd name="connsiteY871" fmla="*/ 1696902 h 2208371"/>
                  <a:gd name="connsiteX872" fmla="*/ 3107370 w 5775668"/>
                  <a:gd name="connsiteY872" fmla="*/ 522053 h 2208371"/>
                  <a:gd name="connsiteX873" fmla="*/ 3087403 w 5775668"/>
                  <a:gd name="connsiteY873" fmla="*/ 538044 h 2208371"/>
                  <a:gd name="connsiteX874" fmla="*/ 3148452 w 5775668"/>
                  <a:gd name="connsiteY874" fmla="*/ 528061 h 2208371"/>
                  <a:gd name="connsiteX875" fmla="*/ 3107370 w 5775668"/>
                  <a:gd name="connsiteY875" fmla="*/ 522053 h 2208371"/>
                  <a:gd name="connsiteX876" fmla="*/ 1285815 w 5775668"/>
                  <a:gd name="connsiteY876" fmla="*/ 27924 h 2208371"/>
                  <a:gd name="connsiteX877" fmla="*/ 1318857 w 5775668"/>
                  <a:gd name="connsiteY877" fmla="*/ 14936 h 2208371"/>
                  <a:gd name="connsiteX878" fmla="*/ 1347834 w 5775668"/>
                  <a:gd name="connsiteY878" fmla="*/ 5925 h 2208371"/>
                  <a:gd name="connsiteX879" fmla="*/ 1287846 w 5775668"/>
                  <a:gd name="connsiteY879" fmla="*/ 7957 h 2208371"/>
                  <a:gd name="connsiteX880" fmla="*/ 1241817 w 5775668"/>
                  <a:gd name="connsiteY880" fmla="*/ 15997 h 2208371"/>
                  <a:gd name="connsiteX881" fmla="*/ 1285815 w 5775668"/>
                  <a:gd name="connsiteY881" fmla="*/ 27924 h 2208371"/>
                  <a:gd name="connsiteX882" fmla="*/ 1161774 w 5775668"/>
                  <a:gd name="connsiteY882" fmla="*/ 94980 h 2208371"/>
                  <a:gd name="connsiteX883" fmla="*/ 1119809 w 5775668"/>
                  <a:gd name="connsiteY883" fmla="*/ 99927 h 2208371"/>
                  <a:gd name="connsiteX884" fmla="*/ 1161774 w 5775668"/>
                  <a:gd name="connsiteY884" fmla="*/ 94980 h 2208371"/>
                  <a:gd name="connsiteX885" fmla="*/ 1290851 w 5775668"/>
                  <a:gd name="connsiteY885" fmla="*/ 81992 h 2208371"/>
                  <a:gd name="connsiteX886" fmla="*/ 1265848 w 5775668"/>
                  <a:gd name="connsiteY886" fmla="*/ 91004 h 2208371"/>
                  <a:gd name="connsiteX887" fmla="*/ 1245793 w 5775668"/>
                  <a:gd name="connsiteY887" fmla="*/ 110971 h 2208371"/>
                  <a:gd name="connsiteX888" fmla="*/ 1319828 w 5775668"/>
                  <a:gd name="connsiteY888" fmla="*/ 104963 h 2208371"/>
                  <a:gd name="connsiteX889" fmla="*/ 1355786 w 5775668"/>
                  <a:gd name="connsiteY889" fmla="*/ 91004 h 2208371"/>
                  <a:gd name="connsiteX890" fmla="*/ 1290851 w 5775668"/>
                  <a:gd name="connsiteY890" fmla="*/ 81992 h 2208371"/>
                  <a:gd name="connsiteX891" fmla="*/ 1461892 w 5775668"/>
                  <a:gd name="connsiteY891" fmla="*/ 62998 h 2208371"/>
                  <a:gd name="connsiteX892" fmla="*/ 1446873 w 5775668"/>
                  <a:gd name="connsiteY892" fmla="*/ 44975 h 2208371"/>
                  <a:gd name="connsiteX893" fmla="*/ 1391832 w 5775668"/>
                  <a:gd name="connsiteY893" fmla="*/ 44003 h 2208371"/>
                  <a:gd name="connsiteX894" fmla="*/ 1365858 w 5775668"/>
                  <a:gd name="connsiteY894" fmla="*/ 75013 h 2208371"/>
                  <a:gd name="connsiteX895" fmla="*/ 1461892 w 5775668"/>
                  <a:gd name="connsiteY895" fmla="*/ 62998 h 2208371"/>
                  <a:gd name="connsiteX896" fmla="*/ 1302777 w 5775668"/>
                  <a:gd name="connsiteY896" fmla="*/ 47007 h 2208371"/>
                  <a:gd name="connsiteX897" fmla="*/ 1244733 w 5775668"/>
                  <a:gd name="connsiteY897" fmla="*/ 31988 h 2208371"/>
                  <a:gd name="connsiteX898" fmla="*/ 1220702 w 5775668"/>
                  <a:gd name="connsiteY898" fmla="*/ 36935 h 2208371"/>
                  <a:gd name="connsiteX899" fmla="*/ 1184656 w 5775668"/>
                  <a:gd name="connsiteY899" fmla="*/ 57962 h 2208371"/>
                  <a:gd name="connsiteX900" fmla="*/ 1302777 w 5775668"/>
                  <a:gd name="connsiteY900" fmla="*/ 47007 h 2208371"/>
                  <a:gd name="connsiteX901" fmla="*/ 1153823 w 5775668"/>
                  <a:gd name="connsiteY901" fmla="*/ 602096 h 2208371"/>
                  <a:gd name="connsiteX902" fmla="*/ 1129792 w 5775668"/>
                  <a:gd name="connsiteY902" fmla="*/ 619059 h 2208371"/>
                  <a:gd name="connsiteX903" fmla="*/ 1140747 w 5775668"/>
                  <a:gd name="connsiteY903" fmla="*/ 642029 h 2208371"/>
                  <a:gd name="connsiteX904" fmla="*/ 1120781 w 5775668"/>
                  <a:gd name="connsiteY904" fmla="*/ 662084 h 2208371"/>
                  <a:gd name="connsiteX905" fmla="*/ 1078727 w 5775668"/>
                  <a:gd name="connsiteY905" fmla="*/ 684083 h 2208371"/>
                  <a:gd name="connsiteX906" fmla="*/ 1112741 w 5775668"/>
                  <a:gd name="connsiteY906" fmla="*/ 704138 h 2208371"/>
                  <a:gd name="connsiteX907" fmla="*/ 1118749 w 5775668"/>
                  <a:gd name="connsiteY907" fmla="*/ 729140 h 2208371"/>
                  <a:gd name="connsiteX908" fmla="*/ 1131736 w 5775668"/>
                  <a:gd name="connsiteY908" fmla="*/ 718185 h 2208371"/>
                  <a:gd name="connsiteX909" fmla="*/ 1158770 w 5775668"/>
                  <a:gd name="connsiteY909" fmla="*/ 737180 h 2208371"/>
                  <a:gd name="connsiteX910" fmla="*/ 1201796 w 5775668"/>
                  <a:gd name="connsiteY910" fmla="*/ 761211 h 2208371"/>
                  <a:gd name="connsiteX911" fmla="*/ 1289790 w 5775668"/>
                  <a:gd name="connsiteY911" fmla="*/ 761211 h 2208371"/>
                  <a:gd name="connsiteX912" fmla="*/ 1243761 w 5775668"/>
                  <a:gd name="connsiteY912" fmla="*/ 720217 h 2208371"/>
                  <a:gd name="connsiteX913" fmla="*/ 1231746 w 5775668"/>
                  <a:gd name="connsiteY913" fmla="*/ 647242 h 2208371"/>
                  <a:gd name="connsiteX914" fmla="*/ 1258780 w 5775668"/>
                  <a:gd name="connsiteY914" fmla="*/ 608192 h 2208371"/>
                  <a:gd name="connsiteX915" fmla="*/ 1288818 w 5775668"/>
                  <a:gd name="connsiteY915" fmla="*/ 573206 h 2208371"/>
                  <a:gd name="connsiteX916" fmla="*/ 1306841 w 5775668"/>
                  <a:gd name="connsiteY916" fmla="*/ 550236 h 2208371"/>
                  <a:gd name="connsiteX917" fmla="*/ 1327868 w 5775668"/>
                  <a:gd name="connsiteY917" fmla="*/ 517194 h 2208371"/>
                  <a:gd name="connsiteX918" fmla="*/ 1359850 w 5775668"/>
                  <a:gd name="connsiteY918" fmla="*/ 506239 h 2208371"/>
                  <a:gd name="connsiteX919" fmla="*/ 1404819 w 5775668"/>
                  <a:gd name="connsiteY919" fmla="*/ 485212 h 2208371"/>
                  <a:gd name="connsiteX920" fmla="*/ 1592912 w 5775668"/>
                  <a:gd name="connsiteY920" fmla="*/ 414180 h 2208371"/>
                  <a:gd name="connsiteX921" fmla="*/ 1679934 w 5775668"/>
                  <a:gd name="connsiteY921" fmla="*/ 354192 h 2208371"/>
                  <a:gd name="connsiteX922" fmla="*/ 1575860 w 5775668"/>
                  <a:gd name="connsiteY922" fmla="*/ 374247 h 2208371"/>
                  <a:gd name="connsiteX923" fmla="*/ 1520908 w 5775668"/>
                  <a:gd name="connsiteY923" fmla="*/ 387234 h 2208371"/>
                  <a:gd name="connsiteX924" fmla="*/ 1453852 w 5775668"/>
                  <a:gd name="connsiteY924" fmla="*/ 393242 h 2208371"/>
                  <a:gd name="connsiteX925" fmla="*/ 1403847 w 5775668"/>
                  <a:gd name="connsiteY925" fmla="*/ 405257 h 2208371"/>
                  <a:gd name="connsiteX926" fmla="*/ 1361882 w 5775668"/>
                  <a:gd name="connsiteY926" fmla="*/ 417272 h 2208371"/>
                  <a:gd name="connsiteX927" fmla="*/ 1317885 w 5775668"/>
                  <a:gd name="connsiteY927" fmla="*/ 436267 h 2208371"/>
                  <a:gd name="connsiteX928" fmla="*/ 1291911 w 5775668"/>
                  <a:gd name="connsiteY928" fmla="*/ 452258 h 2208371"/>
                  <a:gd name="connsiteX929" fmla="*/ 1262844 w 5775668"/>
                  <a:gd name="connsiteY929" fmla="*/ 462242 h 2208371"/>
                  <a:gd name="connsiteX930" fmla="*/ 1254893 w 5775668"/>
                  <a:gd name="connsiteY930" fmla="*/ 485300 h 2208371"/>
                  <a:gd name="connsiteX931" fmla="*/ 1235898 w 5775668"/>
                  <a:gd name="connsiteY931" fmla="*/ 507299 h 2208371"/>
                  <a:gd name="connsiteX932" fmla="*/ 1225915 w 5775668"/>
                  <a:gd name="connsiteY932" fmla="*/ 529297 h 2208371"/>
                  <a:gd name="connsiteX933" fmla="*/ 1196937 w 5775668"/>
                  <a:gd name="connsiteY933" fmla="*/ 544317 h 2208371"/>
                  <a:gd name="connsiteX934" fmla="*/ 1192961 w 5775668"/>
                  <a:gd name="connsiteY934" fmla="*/ 568347 h 2208371"/>
                  <a:gd name="connsiteX935" fmla="*/ 1183949 w 5775668"/>
                  <a:gd name="connsiteY935" fmla="*/ 587342 h 2208371"/>
                  <a:gd name="connsiteX936" fmla="*/ 1153823 w 5775668"/>
                  <a:gd name="connsiteY936" fmla="*/ 602096 h 220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</a:cxnLst>
                <a:rect l="l" t="t" r="r" b="b"/>
                <a:pathLst>
                  <a:path w="5775668" h="2208371">
                    <a:moveTo>
                      <a:pt x="87465" y="1598660"/>
                    </a:moveTo>
                    <a:cubicBezTo>
                      <a:pt x="82959" y="1600868"/>
                      <a:pt x="70944" y="1596451"/>
                      <a:pt x="67233" y="1591150"/>
                    </a:cubicBezTo>
                    <a:cubicBezTo>
                      <a:pt x="64229" y="1586909"/>
                      <a:pt x="54953" y="1588500"/>
                      <a:pt x="46648" y="1589295"/>
                    </a:cubicBezTo>
                    <a:cubicBezTo>
                      <a:pt x="48503" y="1590443"/>
                      <a:pt x="50535" y="1591857"/>
                      <a:pt x="51949" y="1594419"/>
                    </a:cubicBezTo>
                    <a:cubicBezTo>
                      <a:pt x="56454" y="1602459"/>
                      <a:pt x="33926" y="1603430"/>
                      <a:pt x="40994" y="1612884"/>
                    </a:cubicBezTo>
                    <a:cubicBezTo>
                      <a:pt x="47973" y="1622425"/>
                      <a:pt x="25003" y="1622867"/>
                      <a:pt x="25003" y="1612884"/>
                    </a:cubicBezTo>
                    <a:cubicBezTo>
                      <a:pt x="25003" y="1602900"/>
                      <a:pt x="972" y="1607848"/>
                      <a:pt x="2032" y="1614385"/>
                    </a:cubicBezTo>
                    <a:cubicBezTo>
                      <a:pt x="2386" y="1616771"/>
                      <a:pt x="1679" y="1619598"/>
                      <a:pt x="0" y="1622425"/>
                    </a:cubicBezTo>
                    <a:cubicBezTo>
                      <a:pt x="6538" y="1624722"/>
                      <a:pt x="14136" y="1627461"/>
                      <a:pt x="17051" y="1628698"/>
                    </a:cubicBezTo>
                    <a:cubicBezTo>
                      <a:pt x="21557" y="1630465"/>
                      <a:pt x="81545" y="1636737"/>
                      <a:pt x="105046" y="1632409"/>
                    </a:cubicBezTo>
                    <a:cubicBezTo>
                      <a:pt x="103809" y="1627991"/>
                      <a:pt x="106283" y="1614916"/>
                      <a:pt x="106283" y="1609968"/>
                    </a:cubicBezTo>
                    <a:cubicBezTo>
                      <a:pt x="106194" y="1603872"/>
                      <a:pt x="91970" y="1596363"/>
                      <a:pt x="87465" y="1598660"/>
                    </a:cubicBezTo>
                    <a:close/>
                    <a:moveTo>
                      <a:pt x="1534867" y="57962"/>
                    </a:moveTo>
                    <a:cubicBezTo>
                      <a:pt x="1572768" y="53986"/>
                      <a:pt x="1571885" y="32959"/>
                      <a:pt x="1551830" y="28984"/>
                    </a:cubicBezTo>
                    <a:cubicBezTo>
                      <a:pt x="1531775" y="25008"/>
                      <a:pt x="1528860" y="40999"/>
                      <a:pt x="1518788" y="39939"/>
                    </a:cubicBezTo>
                    <a:cubicBezTo>
                      <a:pt x="1508804" y="38967"/>
                      <a:pt x="1470991" y="46300"/>
                      <a:pt x="1478766" y="54958"/>
                    </a:cubicBezTo>
                    <a:cubicBezTo>
                      <a:pt x="1487866" y="64941"/>
                      <a:pt x="1515872" y="59994"/>
                      <a:pt x="1534867" y="57962"/>
                    </a:cubicBezTo>
                    <a:close/>
                    <a:moveTo>
                      <a:pt x="1727907" y="614111"/>
                    </a:moveTo>
                    <a:cubicBezTo>
                      <a:pt x="1740894" y="616143"/>
                      <a:pt x="1775968" y="609076"/>
                      <a:pt x="1779944" y="602096"/>
                    </a:cubicBezTo>
                    <a:cubicBezTo>
                      <a:pt x="1783920" y="595117"/>
                      <a:pt x="1765985" y="587077"/>
                      <a:pt x="1742926" y="587077"/>
                    </a:cubicBezTo>
                    <a:cubicBezTo>
                      <a:pt x="1719955" y="587165"/>
                      <a:pt x="1716687" y="612433"/>
                      <a:pt x="1727907" y="614111"/>
                    </a:cubicBezTo>
                    <a:close/>
                    <a:moveTo>
                      <a:pt x="2467113" y="103019"/>
                    </a:moveTo>
                    <a:cubicBezTo>
                      <a:pt x="2486108" y="111059"/>
                      <a:pt x="2479129" y="116006"/>
                      <a:pt x="2459162" y="116006"/>
                    </a:cubicBezTo>
                    <a:cubicBezTo>
                      <a:pt x="2439195" y="116006"/>
                      <a:pt x="2421968" y="122721"/>
                      <a:pt x="2435131" y="128022"/>
                    </a:cubicBezTo>
                    <a:cubicBezTo>
                      <a:pt x="2445115" y="131997"/>
                      <a:pt x="2444143" y="143041"/>
                      <a:pt x="2465170" y="147988"/>
                    </a:cubicBezTo>
                    <a:cubicBezTo>
                      <a:pt x="2486197" y="153024"/>
                      <a:pt x="2507135" y="135973"/>
                      <a:pt x="2505191" y="123958"/>
                    </a:cubicBezTo>
                    <a:cubicBezTo>
                      <a:pt x="2503159" y="111942"/>
                      <a:pt x="2578166" y="100987"/>
                      <a:pt x="2598222" y="95951"/>
                    </a:cubicBezTo>
                    <a:cubicBezTo>
                      <a:pt x="2618188" y="91004"/>
                      <a:pt x="2585234" y="69977"/>
                      <a:pt x="2607233" y="67945"/>
                    </a:cubicBezTo>
                    <a:cubicBezTo>
                      <a:pt x="2629232" y="65913"/>
                      <a:pt x="2620220" y="55930"/>
                      <a:pt x="2593274" y="51954"/>
                    </a:cubicBezTo>
                    <a:cubicBezTo>
                      <a:pt x="2566240" y="47979"/>
                      <a:pt x="2577283" y="24920"/>
                      <a:pt x="2568272" y="16968"/>
                    </a:cubicBezTo>
                    <a:cubicBezTo>
                      <a:pt x="2559260" y="9017"/>
                      <a:pt x="2554225" y="26952"/>
                      <a:pt x="2519239" y="33931"/>
                    </a:cubicBezTo>
                    <a:cubicBezTo>
                      <a:pt x="2484253" y="40911"/>
                      <a:pt x="2467202" y="49922"/>
                      <a:pt x="2481249" y="56902"/>
                    </a:cubicBezTo>
                    <a:cubicBezTo>
                      <a:pt x="2495296" y="63881"/>
                      <a:pt x="2481249" y="80932"/>
                      <a:pt x="2466230" y="79960"/>
                    </a:cubicBezTo>
                    <a:cubicBezTo>
                      <a:pt x="2451122" y="78989"/>
                      <a:pt x="2448119" y="94980"/>
                      <a:pt x="2467113" y="103019"/>
                    </a:cubicBezTo>
                    <a:close/>
                    <a:moveTo>
                      <a:pt x="2520210" y="131025"/>
                    </a:moveTo>
                    <a:cubicBezTo>
                      <a:pt x="2520210" y="141981"/>
                      <a:pt x="2487964" y="153024"/>
                      <a:pt x="2497152" y="161064"/>
                    </a:cubicBezTo>
                    <a:cubicBezTo>
                      <a:pt x="2505191" y="168043"/>
                      <a:pt x="2512171" y="166100"/>
                      <a:pt x="2522154" y="168043"/>
                    </a:cubicBezTo>
                    <a:cubicBezTo>
                      <a:pt x="2532138" y="170075"/>
                      <a:pt x="2537173" y="195078"/>
                      <a:pt x="2555108" y="191102"/>
                    </a:cubicBezTo>
                    <a:cubicBezTo>
                      <a:pt x="2573131" y="187126"/>
                      <a:pt x="2622164" y="211069"/>
                      <a:pt x="2651142" y="211069"/>
                    </a:cubicBezTo>
                    <a:cubicBezTo>
                      <a:pt x="2680120" y="211069"/>
                      <a:pt x="2683124" y="187038"/>
                      <a:pt x="2674113" y="186066"/>
                    </a:cubicBezTo>
                    <a:cubicBezTo>
                      <a:pt x="2665101" y="185094"/>
                      <a:pt x="2673141" y="171047"/>
                      <a:pt x="2689131" y="148077"/>
                    </a:cubicBezTo>
                    <a:cubicBezTo>
                      <a:pt x="2705123" y="125106"/>
                      <a:pt x="2639127" y="108055"/>
                      <a:pt x="2639127" y="126078"/>
                    </a:cubicBezTo>
                    <a:cubicBezTo>
                      <a:pt x="2639127" y="144101"/>
                      <a:pt x="2620132" y="122102"/>
                      <a:pt x="2614124" y="111059"/>
                    </a:cubicBezTo>
                    <a:cubicBezTo>
                      <a:pt x="2608205" y="100015"/>
                      <a:pt x="2520210" y="119982"/>
                      <a:pt x="2520210" y="131025"/>
                    </a:cubicBezTo>
                    <a:close/>
                    <a:moveTo>
                      <a:pt x="2019985" y="629131"/>
                    </a:moveTo>
                    <a:cubicBezTo>
                      <a:pt x="2035976" y="637170"/>
                      <a:pt x="2047991" y="634166"/>
                      <a:pt x="2045959" y="618087"/>
                    </a:cubicBezTo>
                    <a:cubicBezTo>
                      <a:pt x="2044016" y="602096"/>
                      <a:pt x="2007263" y="622770"/>
                      <a:pt x="2019985" y="629131"/>
                    </a:cubicBezTo>
                    <a:close/>
                    <a:moveTo>
                      <a:pt x="2441139" y="31988"/>
                    </a:moveTo>
                    <a:cubicBezTo>
                      <a:pt x="2445115" y="16968"/>
                      <a:pt x="2378765" y="23506"/>
                      <a:pt x="2396082" y="37995"/>
                    </a:cubicBezTo>
                    <a:cubicBezTo>
                      <a:pt x="2402178" y="42943"/>
                      <a:pt x="2437164" y="47007"/>
                      <a:pt x="2441139" y="31988"/>
                    </a:cubicBezTo>
                    <a:close/>
                    <a:moveTo>
                      <a:pt x="5384977" y="757147"/>
                    </a:moveTo>
                    <a:cubicBezTo>
                      <a:pt x="5404944" y="767130"/>
                      <a:pt x="5416959" y="745131"/>
                      <a:pt x="5432950" y="756175"/>
                    </a:cubicBezTo>
                    <a:cubicBezTo>
                      <a:pt x="5448941" y="767218"/>
                      <a:pt x="5487991" y="751227"/>
                      <a:pt x="5503981" y="748135"/>
                    </a:cubicBezTo>
                    <a:cubicBezTo>
                      <a:pt x="5519973" y="745131"/>
                      <a:pt x="5512021" y="725165"/>
                      <a:pt x="5466964" y="719157"/>
                    </a:cubicBezTo>
                    <a:cubicBezTo>
                      <a:pt x="5421994" y="713149"/>
                      <a:pt x="5363508" y="746368"/>
                      <a:pt x="5384977" y="757147"/>
                    </a:cubicBezTo>
                    <a:close/>
                    <a:moveTo>
                      <a:pt x="2675261" y="272029"/>
                    </a:moveTo>
                    <a:cubicBezTo>
                      <a:pt x="2689308" y="280068"/>
                      <a:pt x="2734277" y="262045"/>
                      <a:pt x="2764227" y="263017"/>
                    </a:cubicBezTo>
                    <a:cubicBezTo>
                      <a:pt x="2794265" y="263989"/>
                      <a:pt x="2878284" y="240047"/>
                      <a:pt x="2881288" y="224056"/>
                    </a:cubicBezTo>
                    <a:cubicBezTo>
                      <a:pt x="2884291" y="208065"/>
                      <a:pt x="2850278" y="209037"/>
                      <a:pt x="2837291" y="195078"/>
                    </a:cubicBezTo>
                    <a:cubicBezTo>
                      <a:pt x="2824304" y="181119"/>
                      <a:pt x="2795237" y="193046"/>
                      <a:pt x="2788257" y="205061"/>
                    </a:cubicBezTo>
                    <a:cubicBezTo>
                      <a:pt x="2781279" y="217076"/>
                      <a:pt x="2773239" y="206033"/>
                      <a:pt x="2792234" y="187038"/>
                    </a:cubicBezTo>
                    <a:cubicBezTo>
                      <a:pt x="2811229" y="168043"/>
                      <a:pt x="2773239" y="153024"/>
                      <a:pt x="2772267" y="165039"/>
                    </a:cubicBezTo>
                    <a:cubicBezTo>
                      <a:pt x="2771207" y="177055"/>
                      <a:pt x="2736220" y="167071"/>
                      <a:pt x="2736220" y="178027"/>
                    </a:cubicBezTo>
                    <a:cubicBezTo>
                      <a:pt x="2736220" y="188982"/>
                      <a:pt x="2723233" y="194018"/>
                      <a:pt x="2724205" y="205061"/>
                    </a:cubicBezTo>
                    <a:cubicBezTo>
                      <a:pt x="2725177" y="216104"/>
                      <a:pt x="2700175" y="199053"/>
                      <a:pt x="2699203" y="224056"/>
                    </a:cubicBezTo>
                    <a:cubicBezTo>
                      <a:pt x="2698231" y="249058"/>
                      <a:pt x="2660507" y="263636"/>
                      <a:pt x="2675261" y="272029"/>
                    </a:cubicBezTo>
                    <a:close/>
                    <a:moveTo>
                      <a:pt x="3965581" y="478056"/>
                    </a:moveTo>
                    <a:cubicBezTo>
                      <a:pt x="3979540" y="485035"/>
                      <a:pt x="3984576" y="492015"/>
                      <a:pt x="3992615" y="500054"/>
                    </a:cubicBezTo>
                    <a:cubicBezTo>
                      <a:pt x="4000655" y="508094"/>
                      <a:pt x="4030604" y="496079"/>
                      <a:pt x="4042621" y="492015"/>
                    </a:cubicBezTo>
                    <a:cubicBezTo>
                      <a:pt x="4054636" y="488039"/>
                      <a:pt x="4055608" y="510038"/>
                      <a:pt x="4074603" y="498022"/>
                    </a:cubicBezTo>
                    <a:cubicBezTo>
                      <a:pt x="4093596" y="486007"/>
                      <a:pt x="4112591" y="492015"/>
                      <a:pt x="4134590" y="492015"/>
                    </a:cubicBezTo>
                    <a:cubicBezTo>
                      <a:pt x="4156588" y="492015"/>
                      <a:pt x="4130615" y="464980"/>
                      <a:pt x="4131586" y="452965"/>
                    </a:cubicBezTo>
                    <a:cubicBezTo>
                      <a:pt x="4132558" y="440950"/>
                      <a:pt x="4157560" y="448989"/>
                      <a:pt x="4149610" y="458973"/>
                    </a:cubicBezTo>
                    <a:cubicBezTo>
                      <a:pt x="4141658" y="468956"/>
                      <a:pt x="4161625" y="492015"/>
                      <a:pt x="4193607" y="489983"/>
                    </a:cubicBezTo>
                    <a:cubicBezTo>
                      <a:pt x="4225589" y="487951"/>
                      <a:pt x="4201647" y="467984"/>
                      <a:pt x="4217637" y="461005"/>
                    </a:cubicBezTo>
                    <a:cubicBezTo>
                      <a:pt x="4233629" y="454025"/>
                      <a:pt x="4231596" y="445985"/>
                      <a:pt x="4208626" y="431938"/>
                    </a:cubicBezTo>
                    <a:cubicBezTo>
                      <a:pt x="4185655" y="417979"/>
                      <a:pt x="4155617" y="426991"/>
                      <a:pt x="4135562" y="417979"/>
                    </a:cubicBezTo>
                    <a:cubicBezTo>
                      <a:pt x="4114182" y="408349"/>
                      <a:pt x="4088561" y="407996"/>
                      <a:pt x="4087589" y="429995"/>
                    </a:cubicBezTo>
                    <a:cubicBezTo>
                      <a:pt x="4086618" y="451993"/>
                      <a:pt x="4044564" y="405964"/>
                      <a:pt x="4022566" y="398984"/>
                    </a:cubicBezTo>
                    <a:cubicBezTo>
                      <a:pt x="4000567" y="392093"/>
                      <a:pt x="3932450" y="461535"/>
                      <a:pt x="3965581" y="478056"/>
                    </a:cubicBezTo>
                    <a:close/>
                    <a:moveTo>
                      <a:pt x="4174612" y="606072"/>
                    </a:moveTo>
                    <a:cubicBezTo>
                      <a:pt x="4192635" y="602096"/>
                      <a:pt x="4161625" y="569054"/>
                      <a:pt x="4130615" y="564107"/>
                    </a:cubicBezTo>
                    <a:cubicBezTo>
                      <a:pt x="4099605" y="559071"/>
                      <a:pt x="4070803" y="584603"/>
                      <a:pt x="4074603" y="590081"/>
                    </a:cubicBezTo>
                    <a:cubicBezTo>
                      <a:pt x="4083613" y="603156"/>
                      <a:pt x="4156588" y="610136"/>
                      <a:pt x="4174612" y="606072"/>
                    </a:cubicBezTo>
                    <a:close/>
                    <a:moveTo>
                      <a:pt x="4094657" y="540076"/>
                    </a:moveTo>
                    <a:cubicBezTo>
                      <a:pt x="4094657" y="525057"/>
                      <a:pt x="4040147" y="545554"/>
                      <a:pt x="4062675" y="553063"/>
                    </a:cubicBezTo>
                    <a:cubicBezTo>
                      <a:pt x="4074603" y="557127"/>
                      <a:pt x="4094657" y="555095"/>
                      <a:pt x="4094657" y="540076"/>
                    </a:cubicBezTo>
                    <a:close/>
                    <a:moveTo>
                      <a:pt x="4268614" y="477084"/>
                    </a:moveTo>
                    <a:cubicBezTo>
                      <a:pt x="4292644" y="479116"/>
                      <a:pt x="4304660" y="502086"/>
                      <a:pt x="4350690" y="505090"/>
                    </a:cubicBezTo>
                    <a:cubicBezTo>
                      <a:pt x="4396718" y="508094"/>
                      <a:pt x="4430732" y="499083"/>
                      <a:pt x="4431704" y="489099"/>
                    </a:cubicBezTo>
                    <a:cubicBezTo>
                      <a:pt x="4432764" y="479116"/>
                      <a:pt x="4389739" y="464097"/>
                      <a:pt x="4376663" y="472136"/>
                    </a:cubicBezTo>
                    <a:cubicBezTo>
                      <a:pt x="4363676" y="480088"/>
                      <a:pt x="4353693" y="459149"/>
                      <a:pt x="4337702" y="464097"/>
                    </a:cubicBezTo>
                    <a:cubicBezTo>
                      <a:pt x="4321711" y="469044"/>
                      <a:pt x="4299713" y="468072"/>
                      <a:pt x="4291673" y="454114"/>
                    </a:cubicBezTo>
                    <a:cubicBezTo>
                      <a:pt x="4283633" y="440066"/>
                      <a:pt x="4256687" y="476112"/>
                      <a:pt x="4268614" y="477084"/>
                    </a:cubicBezTo>
                    <a:close/>
                    <a:moveTo>
                      <a:pt x="926681" y="70949"/>
                    </a:moveTo>
                    <a:cubicBezTo>
                      <a:pt x="949739" y="49922"/>
                      <a:pt x="979689" y="69977"/>
                      <a:pt x="983665" y="59905"/>
                    </a:cubicBezTo>
                    <a:cubicBezTo>
                      <a:pt x="987641" y="49922"/>
                      <a:pt x="940640" y="46918"/>
                      <a:pt x="923677" y="55930"/>
                    </a:cubicBezTo>
                    <a:cubicBezTo>
                      <a:pt x="906625" y="64941"/>
                      <a:pt x="866869" y="57697"/>
                      <a:pt x="871640" y="68917"/>
                    </a:cubicBezTo>
                    <a:cubicBezTo>
                      <a:pt x="874732" y="75985"/>
                      <a:pt x="903710" y="91976"/>
                      <a:pt x="926681" y="70949"/>
                    </a:cubicBezTo>
                    <a:close/>
                    <a:moveTo>
                      <a:pt x="4166660" y="1761396"/>
                    </a:moveTo>
                    <a:cubicBezTo>
                      <a:pt x="4155617" y="1732418"/>
                      <a:pt x="4182652" y="1704412"/>
                      <a:pt x="4162685" y="1689393"/>
                    </a:cubicBezTo>
                    <a:cubicBezTo>
                      <a:pt x="4142718" y="1674374"/>
                      <a:pt x="4150670" y="1643364"/>
                      <a:pt x="4140687" y="1649371"/>
                    </a:cubicBezTo>
                    <a:cubicBezTo>
                      <a:pt x="4130703" y="1655379"/>
                      <a:pt x="4140687" y="1682413"/>
                      <a:pt x="4124695" y="1684357"/>
                    </a:cubicBezTo>
                    <a:cubicBezTo>
                      <a:pt x="4108705" y="1686389"/>
                      <a:pt x="4123723" y="1701320"/>
                      <a:pt x="4117716" y="1721375"/>
                    </a:cubicBezTo>
                    <a:cubicBezTo>
                      <a:pt x="4111708" y="1741341"/>
                      <a:pt x="4120720" y="1770408"/>
                      <a:pt x="4128760" y="1788342"/>
                    </a:cubicBezTo>
                    <a:cubicBezTo>
                      <a:pt x="4136799" y="1806365"/>
                      <a:pt x="4117716" y="1902399"/>
                      <a:pt x="4125755" y="1918390"/>
                    </a:cubicBezTo>
                    <a:cubicBezTo>
                      <a:pt x="4133707" y="1934381"/>
                      <a:pt x="4112680" y="2005236"/>
                      <a:pt x="4119748" y="2013364"/>
                    </a:cubicBezTo>
                    <a:cubicBezTo>
                      <a:pt x="4131763" y="2027412"/>
                      <a:pt x="4123723" y="1994370"/>
                      <a:pt x="4141747" y="1991366"/>
                    </a:cubicBezTo>
                    <a:cubicBezTo>
                      <a:pt x="4159769" y="1988362"/>
                      <a:pt x="4159769" y="2011332"/>
                      <a:pt x="4170725" y="2016368"/>
                    </a:cubicBezTo>
                    <a:cubicBezTo>
                      <a:pt x="4181768" y="2021404"/>
                      <a:pt x="4174700" y="1984386"/>
                      <a:pt x="4164717" y="1986330"/>
                    </a:cubicBezTo>
                    <a:cubicBezTo>
                      <a:pt x="4154734" y="1988362"/>
                      <a:pt x="4146694" y="1962299"/>
                      <a:pt x="4141658" y="1946308"/>
                    </a:cubicBezTo>
                    <a:cubicBezTo>
                      <a:pt x="4136710" y="1930317"/>
                      <a:pt x="4151730" y="1911323"/>
                      <a:pt x="4151730" y="1891268"/>
                    </a:cubicBezTo>
                    <a:cubicBezTo>
                      <a:pt x="4151730" y="1871301"/>
                      <a:pt x="4176732" y="1872273"/>
                      <a:pt x="4191751" y="1887292"/>
                    </a:cubicBezTo>
                    <a:cubicBezTo>
                      <a:pt x="4206771" y="1902311"/>
                      <a:pt x="4208714" y="1892328"/>
                      <a:pt x="4202794" y="1881284"/>
                    </a:cubicBezTo>
                    <a:cubicBezTo>
                      <a:pt x="4196699" y="1870506"/>
                      <a:pt x="4177615" y="1790463"/>
                      <a:pt x="4166660" y="1761396"/>
                    </a:cubicBezTo>
                    <a:close/>
                    <a:moveTo>
                      <a:pt x="1020771" y="61938"/>
                    </a:moveTo>
                    <a:cubicBezTo>
                      <a:pt x="1034730" y="71921"/>
                      <a:pt x="981809" y="68917"/>
                      <a:pt x="974742" y="78900"/>
                    </a:cubicBezTo>
                    <a:cubicBezTo>
                      <a:pt x="967762" y="88884"/>
                      <a:pt x="936929" y="85261"/>
                      <a:pt x="942760" y="96923"/>
                    </a:cubicBezTo>
                    <a:cubicBezTo>
                      <a:pt x="948767" y="108939"/>
                      <a:pt x="998773" y="109910"/>
                      <a:pt x="998773" y="99927"/>
                    </a:cubicBezTo>
                    <a:cubicBezTo>
                      <a:pt x="998773" y="89944"/>
                      <a:pt x="1024835" y="98955"/>
                      <a:pt x="1025807" y="89944"/>
                    </a:cubicBezTo>
                    <a:cubicBezTo>
                      <a:pt x="1026867" y="80932"/>
                      <a:pt x="1037822" y="70949"/>
                      <a:pt x="1065828" y="68917"/>
                    </a:cubicBezTo>
                    <a:cubicBezTo>
                      <a:pt x="1093834" y="66885"/>
                      <a:pt x="1093834" y="56902"/>
                      <a:pt x="1067860" y="44886"/>
                    </a:cubicBezTo>
                    <a:cubicBezTo>
                      <a:pt x="1041710" y="32959"/>
                      <a:pt x="1006724" y="51954"/>
                      <a:pt x="1020771" y="61938"/>
                    </a:cubicBezTo>
                    <a:close/>
                    <a:moveTo>
                      <a:pt x="977746" y="870232"/>
                    </a:moveTo>
                    <a:cubicBezTo>
                      <a:pt x="1004780" y="895234"/>
                      <a:pt x="1027750" y="859188"/>
                      <a:pt x="1040738" y="857245"/>
                    </a:cubicBezTo>
                    <a:cubicBezTo>
                      <a:pt x="1053725" y="855213"/>
                      <a:pt x="1032786" y="841254"/>
                      <a:pt x="1010699" y="835246"/>
                    </a:cubicBezTo>
                    <a:cubicBezTo>
                      <a:pt x="988701" y="829150"/>
                      <a:pt x="957337" y="851325"/>
                      <a:pt x="977746" y="870232"/>
                    </a:cubicBezTo>
                    <a:close/>
                    <a:moveTo>
                      <a:pt x="5769555" y="1040743"/>
                    </a:moveTo>
                    <a:cubicBezTo>
                      <a:pt x="5759572" y="1037209"/>
                      <a:pt x="5727502" y="1016712"/>
                      <a:pt x="5719550" y="1005227"/>
                    </a:cubicBezTo>
                    <a:cubicBezTo>
                      <a:pt x="5711599" y="993742"/>
                      <a:pt x="5673079" y="988176"/>
                      <a:pt x="5673079" y="994184"/>
                    </a:cubicBezTo>
                    <a:cubicBezTo>
                      <a:pt x="5673079" y="1000191"/>
                      <a:pt x="5660533" y="992682"/>
                      <a:pt x="5657530" y="986233"/>
                    </a:cubicBezTo>
                    <a:cubicBezTo>
                      <a:pt x="5654526" y="979695"/>
                      <a:pt x="5614064" y="978723"/>
                      <a:pt x="5613533" y="985702"/>
                    </a:cubicBezTo>
                    <a:cubicBezTo>
                      <a:pt x="5613003" y="992682"/>
                      <a:pt x="5623074" y="993212"/>
                      <a:pt x="5629082" y="1001252"/>
                    </a:cubicBezTo>
                    <a:cubicBezTo>
                      <a:pt x="5635090" y="1009203"/>
                      <a:pt x="5621042" y="1013709"/>
                      <a:pt x="5624047" y="1022720"/>
                    </a:cubicBezTo>
                    <a:cubicBezTo>
                      <a:pt x="5627050" y="1031732"/>
                      <a:pt x="5609027" y="1018214"/>
                      <a:pt x="5602578" y="1013267"/>
                    </a:cubicBezTo>
                    <a:cubicBezTo>
                      <a:pt x="5596129" y="1008319"/>
                      <a:pt x="5599132" y="988795"/>
                      <a:pt x="5601076" y="978723"/>
                    </a:cubicBezTo>
                    <a:cubicBezTo>
                      <a:pt x="5603107" y="968740"/>
                      <a:pt x="5589591" y="970683"/>
                      <a:pt x="5588089" y="960700"/>
                    </a:cubicBezTo>
                    <a:cubicBezTo>
                      <a:pt x="5586586" y="950717"/>
                      <a:pt x="5541618" y="930220"/>
                      <a:pt x="5522623" y="922180"/>
                    </a:cubicBezTo>
                    <a:cubicBezTo>
                      <a:pt x="5503629" y="914141"/>
                      <a:pt x="5479068" y="907161"/>
                      <a:pt x="5472619" y="897178"/>
                    </a:cubicBezTo>
                    <a:cubicBezTo>
                      <a:pt x="5466081" y="887195"/>
                      <a:pt x="5432066" y="886223"/>
                      <a:pt x="5419168" y="872706"/>
                    </a:cubicBezTo>
                    <a:cubicBezTo>
                      <a:pt x="5406181" y="859188"/>
                      <a:pt x="5349107" y="835246"/>
                      <a:pt x="5324636" y="833744"/>
                    </a:cubicBezTo>
                    <a:cubicBezTo>
                      <a:pt x="5300163" y="832242"/>
                      <a:pt x="5305641" y="818725"/>
                      <a:pt x="5293626" y="820757"/>
                    </a:cubicBezTo>
                    <a:cubicBezTo>
                      <a:pt x="5281611" y="822789"/>
                      <a:pt x="5230103" y="820227"/>
                      <a:pt x="5214113" y="817753"/>
                    </a:cubicBezTo>
                    <a:cubicBezTo>
                      <a:pt x="5198121" y="815279"/>
                      <a:pt x="5194587" y="827295"/>
                      <a:pt x="5183103" y="822789"/>
                    </a:cubicBezTo>
                    <a:cubicBezTo>
                      <a:pt x="5171617" y="818283"/>
                      <a:pt x="5112071" y="796815"/>
                      <a:pt x="5105091" y="804766"/>
                    </a:cubicBezTo>
                    <a:cubicBezTo>
                      <a:pt x="5098112" y="812806"/>
                      <a:pt x="5101116" y="824291"/>
                      <a:pt x="5094136" y="826235"/>
                    </a:cubicBezTo>
                    <a:cubicBezTo>
                      <a:pt x="5087157" y="828267"/>
                      <a:pt x="5094136" y="838250"/>
                      <a:pt x="5110657" y="853269"/>
                    </a:cubicBezTo>
                    <a:cubicBezTo>
                      <a:pt x="5127178" y="868288"/>
                      <a:pt x="5117194" y="879773"/>
                      <a:pt x="5102176" y="886311"/>
                    </a:cubicBezTo>
                    <a:cubicBezTo>
                      <a:pt x="5087157" y="892760"/>
                      <a:pt x="5063126" y="880303"/>
                      <a:pt x="5055616" y="868818"/>
                    </a:cubicBezTo>
                    <a:cubicBezTo>
                      <a:pt x="5048107" y="857333"/>
                      <a:pt x="5027611" y="862280"/>
                      <a:pt x="5022574" y="847261"/>
                    </a:cubicBezTo>
                    <a:cubicBezTo>
                      <a:pt x="5017627" y="832242"/>
                      <a:pt x="5028582" y="829768"/>
                      <a:pt x="5038566" y="838250"/>
                    </a:cubicBezTo>
                    <a:cubicBezTo>
                      <a:pt x="5048549" y="846731"/>
                      <a:pt x="5062065" y="839752"/>
                      <a:pt x="5063568" y="828797"/>
                    </a:cubicBezTo>
                    <a:cubicBezTo>
                      <a:pt x="5065070" y="817753"/>
                      <a:pt x="5036534" y="810244"/>
                      <a:pt x="5021073" y="811304"/>
                    </a:cubicBezTo>
                    <a:cubicBezTo>
                      <a:pt x="5005612" y="812276"/>
                      <a:pt x="4997042" y="833832"/>
                      <a:pt x="4981051" y="842844"/>
                    </a:cubicBezTo>
                    <a:cubicBezTo>
                      <a:pt x="4965060" y="851855"/>
                      <a:pt x="4903039" y="839310"/>
                      <a:pt x="4896502" y="833302"/>
                    </a:cubicBezTo>
                    <a:cubicBezTo>
                      <a:pt x="4889964" y="827295"/>
                      <a:pt x="4803472" y="833302"/>
                      <a:pt x="4794461" y="839310"/>
                    </a:cubicBezTo>
                    <a:cubicBezTo>
                      <a:pt x="4785449" y="845318"/>
                      <a:pt x="4791987" y="868818"/>
                      <a:pt x="4787481" y="870850"/>
                    </a:cubicBezTo>
                    <a:cubicBezTo>
                      <a:pt x="4782975" y="872794"/>
                      <a:pt x="4778469" y="843816"/>
                      <a:pt x="4778469" y="838338"/>
                    </a:cubicBezTo>
                    <a:cubicBezTo>
                      <a:pt x="4778469" y="832772"/>
                      <a:pt x="4767956" y="828885"/>
                      <a:pt x="4752407" y="828885"/>
                    </a:cubicBezTo>
                    <a:cubicBezTo>
                      <a:pt x="4736946" y="828885"/>
                      <a:pt x="4727934" y="828355"/>
                      <a:pt x="4734384" y="821817"/>
                    </a:cubicBezTo>
                    <a:cubicBezTo>
                      <a:pt x="4740921" y="815368"/>
                      <a:pt x="4728377" y="808830"/>
                      <a:pt x="4740392" y="800349"/>
                    </a:cubicBezTo>
                    <a:cubicBezTo>
                      <a:pt x="4752407" y="791867"/>
                      <a:pt x="4718393" y="765363"/>
                      <a:pt x="4685439" y="752287"/>
                    </a:cubicBezTo>
                    <a:cubicBezTo>
                      <a:pt x="4652397" y="739300"/>
                      <a:pt x="4577389" y="746810"/>
                      <a:pt x="4557423" y="752818"/>
                    </a:cubicBezTo>
                    <a:cubicBezTo>
                      <a:pt x="4537456" y="758825"/>
                      <a:pt x="4497435" y="756793"/>
                      <a:pt x="4478440" y="757323"/>
                    </a:cubicBezTo>
                    <a:cubicBezTo>
                      <a:pt x="4459445" y="757853"/>
                      <a:pt x="4474906" y="749814"/>
                      <a:pt x="4469429" y="740802"/>
                    </a:cubicBezTo>
                    <a:cubicBezTo>
                      <a:pt x="4463951" y="731791"/>
                      <a:pt x="4431439" y="720836"/>
                      <a:pt x="4426934" y="728257"/>
                    </a:cubicBezTo>
                    <a:cubicBezTo>
                      <a:pt x="4422428" y="735766"/>
                      <a:pt x="4413946" y="728257"/>
                      <a:pt x="4413946" y="722779"/>
                    </a:cubicBezTo>
                    <a:cubicBezTo>
                      <a:pt x="4413946" y="717302"/>
                      <a:pt x="4383378" y="706258"/>
                      <a:pt x="4371451" y="708820"/>
                    </a:cubicBezTo>
                    <a:cubicBezTo>
                      <a:pt x="4359436" y="711294"/>
                      <a:pt x="4353958" y="697777"/>
                      <a:pt x="4367917" y="697777"/>
                    </a:cubicBezTo>
                    <a:cubicBezTo>
                      <a:pt x="4381964" y="697777"/>
                      <a:pt x="4405907" y="700781"/>
                      <a:pt x="4395393" y="684790"/>
                    </a:cubicBezTo>
                    <a:cubicBezTo>
                      <a:pt x="4384880" y="668799"/>
                      <a:pt x="4294853" y="663763"/>
                      <a:pt x="4286372" y="666767"/>
                    </a:cubicBezTo>
                    <a:cubicBezTo>
                      <a:pt x="4277890" y="669771"/>
                      <a:pt x="4285842" y="681256"/>
                      <a:pt x="4266317" y="699809"/>
                    </a:cubicBezTo>
                    <a:cubicBezTo>
                      <a:pt x="4246792" y="718274"/>
                      <a:pt x="4227797" y="705816"/>
                      <a:pt x="4230271" y="696805"/>
                    </a:cubicBezTo>
                    <a:cubicBezTo>
                      <a:pt x="4232833" y="687794"/>
                      <a:pt x="4256776" y="689295"/>
                      <a:pt x="4256776" y="680284"/>
                    </a:cubicBezTo>
                    <a:cubicBezTo>
                      <a:pt x="4256776" y="671272"/>
                      <a:pt x="4223734" y="676308"/>
                      <a:pt x="4218786" y="668799"/>
                    </a:cubicBezTo>
                    <a:cubicBezTo>
                      <a:pt x="4213750" y="661289"/>
                      <a:pt x="4225766" y="656342"/>
                      <a:pt x="4237781" y="659787"/>
                    </a:cubicBezTo>
                    <a:cubicBezTo>
                      <a:pt x="4249796" y="663321"/>
                      <a:pt x="4270823" y="665265"/>
                      <a:pt x="4271795" y="659787"/>
                    </a:cubicBezTo>
                    <a:cubicBezTo>
                      <a:pt x="4272855" y="654310"/>
                      <a:pt x="4259337" y="653250"/>
                      <a:pt x="4239282" y="649804"/>
                    </a:cubicBezTo>
                    <a:cubicBezTo>
                      <a:pt x="4219228" y="646270"/>
                      <a:pt x="4170725" y="634785"/>
                      <a:pt x="4145281" y="637347"/>
                    </a:cubicBezTo>
                    <a:cubicBezTo>
                      <a:pt x="4119837" y="639821"/>
                      <a:pt x="4108262" y="627894"/>
                      <a:pt x="4094304" y="626833"/>
                    </a:cubicBezTo>
                    <a:cubicBezTo>
                      <a:pt x="4080344" y="625862"/>
                      <a:pt x="4080256" y="634343"/>
                      <a:pt x="4086795" y="642294"/>
                    </a:cubicBezTo>
                    <a:cubicBezTo>
                      <a:pt x="4093332" y="650334"/>
                      <a:pt x="4073277" y="655282"/>
                      <a:pt x="4056756" y="652808"/>
                    </a:cubicBezTo>
                    <a:cubicBezTo>
                      <a:pt x="4040235" y="650334"/>
                      <a:pt x="4016204" y="661819"/>
                      <a:pt x="4025746" y="673835"/>
                    </a:cubicBezTo>
                    <a:cubicBezTo>
                      <a:pt x="4035199" y="685850"/>
                      <a:pt x="4044741" y="670301"/>
                      <a:pt x="4052780" y="674365"/>
                    </a:cubicBezTo>
                    <a:cubicBezTo>
                      <a:pt x="4060731" y="678340"/>
                      <a:pt x="4031753" y="686822"/>
                      <a:pt x="4043768" y="692388"/>
                    </a:cubicBezTo>
                    <a:cubicBezTo>
                      <a:pt x="4055784" y="697865"/>
                      <a:pt x="4053751" y="709350"/>
                      <a:pt x="4054282" y="715358"/>
                    </a:cubicBezTo>
                    <a:cubicBezTo>
                      <a:pt x="4054812" y="721366"/>
                      <a:pt x="4034315" y="724369"/>
                      <a:pt x="4026806" y="715358"/>
                    </a:cubicBezTo>
                    <a:cubicBezTo>
                      <a:pt x="4019297" y="706347"/>
                      <a:pt x="4008783" y="714386"/>
                      <a:pt x="3994736" y="713326"/>
                    </a:cubicBezTo>
                    <a:cubicBezTo>
                      <a:pt x="3980777" y="712354"/>
                      <a:pt x="3970263" y="718804"/>
                      <a:pt x="3985282" y="720836"/>
                    </a:cubicBezTo>
                    <a:cubicBezTo>
                      <a:pt x="4000302" y="722868"/>
                      <a:pt x="4005249" y="732321"/>
                      <a:pt x="3985282" y="734353"/>
                    </a:cubicBezTo>
                    <a:cubicBezTo>
                      <a:pt x="3965316" y="736385"/>
                      <a:pt x="3970263" y="715800"/>
                      <a:pt x="3958248" y="718362"/>
                    </a:cubicBezTo>
                    <a:cubicBezTo>
                      <a:pt x="3946233" y="720836"/>
                      <a:pt x="3920258" y="708909"/>
                      <a:pt x="3906211" y="709350"/>
                    </a:cubicBezTo>
                    <a:cubicBezTo>
                      <a:pt x="3892164" y="709880"/>
                      <a:pt x="3885715" y="720836"/>
                      <a:pt x="3867161" y="722338"/>
                    </a:cubicBezTo>
                    <a:cubicBezTo>
                      <a:pt x="3848697" y="723839"/>
                      <a:pt x="3823694" y="712796"/>
                      <a:pt x="3816097" y="702813"/>
                    </a:cubicBezTo>
                    <a:cubicBezTo>
                      <a:pt x="3808586" y="692829"/>
                      <a:pt x="3806113" y="689826"/>
                      <a:pt x="3797102" y="701311"/>
                    </a:cubicBezTo>
                    <a:cubicBezTo>
                      <a:pt x="3788090" y="712796"/>
                      <a:pt x="3787559" y="734795"/>
                      <a:pt x="3778549" y="736296"/>
                    </a:cubicBezTo>
                    <a:cubicBezTo>
                      <a:pt x="3769537" y="737798"/>
                      <a:pt x="3766003" y="757323"/>
                      <a:pt x="3757080" y="762271"/>
                    </a:cubicBezTo>
                    <a:cubicBezTo>
                      <a:pt x="3748068" y="767307"/>
                      <a:pt x="3747539" y="754761"/>
                      <a:pt x="3736053" y="755733"/>
                    </a:cubicBezTo>
                    <a:cubicBezTo>
                      <a:pt x="3724568" y="756705"/>
                      <a:pt x="3687550" y="720747"/>
                      <a:pt x="3685518" y="710234"/>
                    </a:cubicBezTo>
                    <a:cubicBezTo>
                      <a:pt x="3683575" y="699720"/>
                      <a:pt x="3660516" y="679754"/>
                      <a:pt x="3654508" y="675690"/>
                    </a:cubicBezTo>
                    <a:cubicBezTo>
                      <a:pt x="3648500" y="671714"/>
                      <a:pt x="3660516" y="669682"/>
                      <a:pt x="3668026" y="676220"/>
                    </a:cubicBezTo>
                    <a:cubicBezTo>
                      <a:pt x="3675535" y="682669"/>
                      <a:pt x="3684988" y="682669"/>
                      <a:pt x="3692498" y="678694"/>
                    </a:cubicBezTo>
                    <a:cubicBezTo>
                      <a:pt x="3700008" y="674718"/>
                      <a:pt x="3699036" y="656165"/>
                      <a:pt x="3686048" y="655635"/>
                    </a:cubicBezTo>
                    <a:cubicBezTo>
                      <a:pt x="3673061" y="655105"/>
                      <a:pt x="3678009" y="644150"/>
                      <a:pt x="3684547" y="642118"/>
                    </a:cubicBezTo>
                    <a:cubicBezTo>
                      <a:pt x="3691084" y="640086"/>
                      <a:pt x="3669527" y="620649"/>
                      <a:pt x="3677567" y="618617"/>
                    </a:cubicBezTo>
                    <a:cubicBezTo>
                      <a:pt x="3685518" y="616674"/>
                      <a:pt x="3682073" y="608104"/>
                      <a:pt x="3671118" y="606602"/>
                    </a:cubicBezTo>
                    <a:cubicBezTo>
                      <a:pt x="3660074" y="605100"/>
                      <a:pt x="3648588" y="596088"/>
                      <a:pt x="3648059" y="590611"/>
                    </a:cubicBezTo>
                    <a:cubicBezTo>
                      <a:pt x="3647528" y="585133"/>
                      <a:pt x="3601057" y="583101"/>
                      <a:pt x="3603090" y="591141"/>
                    </a:cubicBezTo>
                    <a:cubicBezTo>
                      <a:pt x="3605122" y="599181"/>
                      <a:pt x="3588070" y="596619"/>
                      <a:pt x="3590633" y="590169"/>
                    </a:cubicBezTo>
                    <a:cubicBezTo>
                      <a:pt x="3593107" y="583720"/>
                      <a:pt x="3574112" y="585663"/>
                      <a:pt x="3552113" y="579656"/>
                    </a:cubicBezTo>
                    <a:cubicBezTo>
                      <a:pt x="3530115" y="573648"/>
                      <a:pt x="3529584" y="558099"/>
                      <a:pt x="3522075" y="557127"/>
                    </a:cubicBezTo>
                    <a:cubicBezTo>
                      <a:pt x="3514566" y="556067"/>
                      <a:pt x="3517127" y="578596"/>
                      <a:pt x="3506083" y="573648"/>
                    </a:cubicBezTo>
                    <a:cubicBezTo>
                      <a:pt x="3495040" y="568612"/>
                      <a:pt x="3483025" y="578154"/>
                      <a:pt x="3489033" y="591141"/>
                    </a:cubicBezTo>
                    <a:cubicBezTo>
                      <a:pt x="3495040" y="604128"/>
                      <a:pt x="3489562" y="606160"/>
                      <a:pt x="3488502" y="616674"/>
                    </a:cubicBezTo>
                    <a:cubicBezTo>
                      <a:pt x="3487531" y="627187"/>
                      <a:pt x="3481524" y="622681"/>
                      <a:pt x="3468536" y="618175"/>
                    </a:cubicBezTo>
                    <a:cubicBezTo>
                      <a:pt x="3455549" y="613670"/>
                      <a:pt x="3455549" y="629219"/>
                      <a:pt x="3427542" y="622151"/>
                    </a:cubicBezTo>
                    <a:cubicBezTo>
                      <a:pt x="3399536" y="615172"/>
                      <a:pt x="3386991" y="622681"/>
                      <a:pt x="3382044" y="613670"/>
                    </a:cubicBezTo>
                    <a:cubicBezTo>
                      <a:pt x="3377096" y="604658"/>
                      <a:pt x="3368526" y="603686"/>
                      <a:pt x="3367555" y="611196"/>
                    </a:cubicBezTo>
                    <a:cubicBezTo>
                      <a:pt x="3366583" y="618706"/>
                      <a:pt x="3323558" y="615702"/>
                      <a:pt x="3320023" y="604658"/>
                    </a:cubicBezTo>
                    <a:cubicBezTo>
                      <a:pt x="3316578" y="593703"/>
                      <a:pt x="3327533" y="591671"/>
                      <a:pt x="3333982" y="588667"/>
                    </a:cubicBezTo>
                    <a:cubicBezTo>
                      <a:pt x="3340431" y="585663"/>
                      <a:pt x="3327003" y="581158"/>
                      <a:pt x="3303502" y="582660"/>
                    </a:cubicBezTo>
                    <a:cubicBezTo>
                      <a:pt x="3280002" y="584162"/>
                      <a:pt x="3264983" y="570644"/>
                      <a:pt x="3240951" y="573118"/>
                    </a:cubicBezTo>
                    <a:cubicBezTo>
                      <a:pt x="3216921" y="575680"/>
                      <a:pt x="3163383" y="580628"/>
                      <a:pt x="3155961" y="584162"/>
                    </a:cubicBezTo>
                    <a:cubicBezTo>
                      <a:pt x="3148452" y="587695"/>
                      <a:pt x="3162941" y="601124"/>
                      <a:pt x="3151455" y="602184"/>
                    </a:cubicBezTo>
                    <a:cubicBezTo>
                      <a:pt x="3139971" y="603156"/>
                      <a:pt x="3147922" y="580186"/>
                      <a:pt x="3145978" y="569142"/>
                    </a:cubicBezTo>
                    <a:cubicBezTo>
                      <a:pt x="3143946" y="558099"/>
                      <a:pt x="3126453" y="556597"/>
                      <a:pt x="3128927" y="565167"/>
                    </a:cubicBezTo>
                    <a:cubicBezTo>
                      <a:pt x="3131401" y="573648"/>
                      <a:pt x="3101451" y="576652"/>
                      <a:pt x="3093942" y="570114"/>
                    </a:cubicBezTo>
                    <a:cubicBezTo>
                      <a:pt x="3086431" y="563576"/>
                      <a:pt x="3074416" y="555095"/>
                      <a:pt x="3054892" y="550148"/>
                    </a:cubicBezTo>
                    <a:cubicBezTo>
                      <a:pt x="3035367" y="545112"/>
                      <a:pt x="3011424" y="566139"/>
                      <a:pt x="3016902" y="572146"/>
                    </a:cubicBezTo>
                    <a:cubicBezTo>
                      <a:pt x="3022467" y="578154"/>
                      <a:pt x="3036868" y="573648"/>
                      <a:pt x="3037399" y="577624"/>
                    </a:cubicBezTo>
                    <a:cubicBezTo>
                      <a:pt x="3038459" y="585840"/>
                      <a:pt x="2995875" y="582660"/>
                      <a:pt x="2995875" y="589639"/>
                    </a:cubicBezTo>
                    <a:cubicBezTo>
                      <a:pt x="2995875" y="596619"/>
                      <a:pt x="2956383" y="606160"/>
                      <a:pt x="2944368" y="607662"/>
                    </a:cubicBezTo>
                    <a:cubicBezTo>
                      <a:pt x="2911503" y="611814"/>
                      <a:pt x="2904346" y="611638"/>
                      <a:pt x="2888886" y="624713"/>
                    </a:cubicBezTo>
                    <a:cubicBezTo>
                      <a:pt x="2873336" y="637700"/>
                      <a:pt x="2885351" y="613228"/>
                      <a:pt x="2897368" y="601213"/>
                    </a:cubicBezTo>
                    <a:cubicBezTo>
                      <a:pt x="2909383" y="589197"/>
                      <a:pt x="2921839" y="594233"/>
                      <a:pt x="2928907" y="584692"/>
                    </a:cubicBezTo>
                    <a:cubicBezTo>
                      <a:pt x="2935887" y="575238"/>
                      <a:pt x="2946931" y="576210"/>
                      <a:pt x="2965925" y="573206"/>
                    </a:cubicBezTo>
                    <a:cubicBezTo>
                      <a:pt x="2984920" y="570203"/>
                      <a:pt x="2983948" y="559247"/>
                      <a:pt x="2992960" y="555183"/>
                    </a:cubicBezTo>
                    <a:cubicBezTo>
                      <a:pt x="3001971" y="551208"/>
                      <a:pt x="3023970" y="542726"/>
                      <a:pt x="3027945" y="533715"/>
                    </a:cubicBezTo>
                    <a:cubicBezTo>
                      <a:pt x="3031921" y="524703"/>
                      <a:pt x="3076978" y="509684"/>
                      <a:pt x="3085990" y="510214"/>
                    </a:cubicBezTo>
                    <a:cubicBezTo>
                      <a:pt x="3095002" y="510744"/>
                      <a:pt x="3096945" y="492191"/>
                      <a:pt x="3101981" y="492191"/>
                    </a:cubicBezTo>
                    <a:cubicBezTo>
                      <a:pt x="3107017" y="492191"/>
                      <a:pt x="3132991" y="480706"/>
                      <a:pt x="3142974" y="476200"/>
                    </a:cubicBezTo>
                    <a:cubicBezTo>
                      <a:pt x="3152957" y="471695"/>
                      <a:pt x="3157994" y="462153"/>
                      <a:pt x="3158523" y="455704"/>
                    </a:cubicBezTo>
                    <a:cubicBezTo>
                      <a:pt x="3159054" y="449166"/>
                      <a:pt x="3145006" y="450226"/>
                      <a:pt x="3143505" y="444219"/>
                    </a:cubicBezTo>
                    <a:cubicBezTo>
                      <a:pt x="3142002" y="438211"/>
                      <a:pt x="3150042" y="442187"/>
                      <a:pt x="3160555" y="438211"/>
                    </a:cubicBezTo>
                    <a:cubicBezTo>
                      <a:pt x="3171069" y="434235"/>
                      <a:pt x="3160555" y="420188"/>
                      <a:pt x="3152074" y="422750"/>
                    </a:cubicBezTo>
                    <a:cubicBezTo>
                      <a:pt x="3143505" y="425224"/>
                      <a:pt x="3156580" y="415240"/>
                      <a:pt x="3149071" y="406229"/>
                    </a:cubicBezTo>
                    <a:cubicBezTo>
                      <a:pt x="3141560" y="397218"/>
                      <a:pt x="3126541" y="411707"/>
                      <a:pt x="3127072" y="402253"/>
                    </a:cubicBezTo>
                    <a:cubicBezTo>
                      <a:pt x="3127602" y="392800"/>
                      <a:pt x="3126099" y="380785"/>
                      <a:pt x="3120092" y="374777"/>
                    </a:cubicBezTo>
                    <a:cubicBezTo>
                      <a:pt x="3114084" y="368769"/>
                      <a:pt x="3103129" y="385291"/>
                      <a:pt x="3090584" y="375749"/>
                    </a:cubicBezTo>
                    <a:cubicBezTo>
                      <a:pt x="3078039" y="366296"/>
                      <a:pt x="3041551" y="360200"/>
                      <a:pt x="3041551" y="364264"/>
                    </a:cubicBezTo>
                    <a:cubicBezTo>
                      <a:pt x="3041551" y="368328"/>
                      <a:pt x="3024058" y="358256"/>
                      <a:pt x="3020524" y="362232"/>
                    </a:cubicBezTo>
                    <a:cubicBezTo>
                      <a:pt x="3016990" y="366207"/>
                      <a:pt x="2988012" y="365766"/>
                      <a:pt x="2979001" y="363204"/>
                    </a:cubicBezTo>
                    <a:cubicBezTo>
                      <a:pt x="2969989" y="360730"/>
                      <a:pt x="2957532" y="366737"/>
                      <a:pt x="2957003" y="375749"/>
                    </a:cubicBezTo>
                    <a:cubicBezTo>
                      <a:pt x="2956472" y="384760"/>
                      <a:pt x="2921044" y="381227"/>
                      <a:pt x="2914507" y="379725"/>
                    </a:cubicBezTo>
                    <a:cubicBezTo>
                      <a:pt x="2907969" y="378223"/>
                      <a:pt x="2938979" y="352690"/>
                      <a:pt x="2938979" y="348184"/>
                    </a:cubicBezTo>
                    <a:cubicBezTo>
                      <a:pt x="2938979" y="343679"/>
                      <a:pt x="2886500" y="349156"/>
                      <a:pt x="2883408" y="344209"/>
                    </a:cubicBezTo>
                    <a:cubicBezTo>
                      <a:pt x="2880405" y="339173"/>
                      <a:pt x="2854960" y="337671"/>
                      <a:pt x="2843386" y="338201"/>
                    </a:cubicBezTo>
                    <a:cubicBezTo>
                      <a:pt x="2831902" y="338731"/>
                      <a:pt x="2842857" y="335197"/>
                      <a:pt x="2853370" y="334225"/>
                    </a:cubicBezTo>
                    <a:cubicBezTo>
                      <a:pt x="2863884" y="333254"/>
                      <a:pt x="2873336" y="324242"/>
                      <a:pt x="2884910" y="322210"/>
                    </a:cubicBezTo>
                    <a:cubicBezTo>
                      <a:pt x="2896395" y="320178"/>
                      <a:pt x="2893922" y="316203"/>
                      <a:pt x="2888886" y="309223"/>
                    </a:cubicBezTo>
                    <a:cubicBezTo>
                      <a:pt x="2883850" y="302244"/>
                      <a:pt x="2871835" y="305689"/>
                      <a:pt x="2860349" y="302244"/>
                    </a:cubicBezTo>
                    <a:cubicBezTo>
                      <a:pt x="2848864" y="298710"/>
                      <a:pt x="2834905" y="293762"/>
                      <a:pt x="2824833" y="293232"/>
                    </a:cubicBezTo>
                    <a:cubicBezTo>
                      <a:pt x="2814850" y="292702"/>
                      <a:pt x="2803807" y="298268"/>
                      <a:pt x="2780307" y="302685"/>
                    </a:cubicBezTo>
                    <a:cubicBezTo>
                      <a:pt x="2756806" y="307191"/>
                      <a:pt x="2754774" y="325214"/>
                      <a:pt x="2742759" y="330692"/>
                    </a:cubicBezTo>
                    <a:cubicBezTo>
                      <a:pt x="2730743" y="336169"/>
                      <a:pt x="2709716" y="358168"/>
                      <a:pt x="2719788" y="360200"/>
                    </a:cubicBezTo>
                    <a:cubicBezTo>
                      <a:pt x="2729771" y="362232"/>
                      <a:pt x="2724736" y="368239"/>
                      <a:pt x="2726325" y="374689"/>
                    </a:cubicBezTo>
                    <a:cubicBezTo>
                      <a:pt x="2727828" y="381227"/>
                      <a:pt x="2718816" y="382640"/>
                      <a:pt x="2707331" y="380696"/>
                    </a:cubicBezTo>
                    <a:cubicBezTo>
                      <a:pt x="2695846" y="378753"/>
                      <a:pt x="2655294" y="379195"/>
                      <a:pt x="2655825" y="387676"/>
                    </a:cubicBezTo>
                    <a:cubicBezTo>
                      <a:pt x="2656355" y="396157"/>
                      <a:pt x="2679325" y="400133"/>
                      <a:pt x="2677823" y="404639"/>
                    </a:cubicBezTo>
                    <a:cubicBezTo>
                      <a:pt x="2676321" y="409144"/>
                      <a:pt x="2660330" y="404109"/>
                      <a:pt x="2652290" y="399691"/>
                    </a:cubicBezTo>
                    <a:cubicBezTo>
                      <a:pt x="2644251" y="395185"/>
                      <a:pt x="2626228" y="397659"/>
                      <a:pt x="2622782" y="406141"/>
                    </a:cubicBezTo>
                    <a:cubicBezTo>
                      <a:pt x="2619248" y="414622"/>
                      <a:pt x="2605289" y="412678"/>
                      <a:pt x="2600783" y="410646"/>
                    </a:cubicBezTo>
                    <a:cubicBezTo>
                      <a:pt x="2596278" y="408703"/>
                      <a:pt x="2586294" y="414622"/>
                      <a:pt x="2578785" y="412148"/>
                    </a:cubicBezTo>
                    <a:cubicBezTo>
                      <a:pt x="2571276" y="409675"/>
                      <a:pt x="2593804" y="398631"/>
                      <a:pt x="2588238" y="393154"/>
                    </a:cubicBezTo>
                    <a:cubicBezTo>
                      <a:pt x="2582672" y="387676"/>
                      <a:pt x="2558730" y="392623"/>
                      <a:pt x="2556256" y="401635"/>
                    </a:cubicBezTo>
                    <a:cubicBezTo>
                      <a:pt x="2553782" y="410646"/>
                      <a:pt x="2539205" y="395097"/>
                      <a:pt x="2533728" y="398101"/>
                    </a:cubicBezTo>
                    <a:cubicBezTo>
                      <a:pt x="2528250" y="401105"/>
                      <a:pt x="2522242" y="404550"/>
                      <a:pt x="2511729" y="409056"/>
                    </a:cubicBezTo>
                    <a:cubicBezTo>
                      <a:pt x="2501216" y="413562"/>
                      <a:pt x="2483193" y="404020"/>
                      <a:pt x="2479217" y="412060"/>
                    </a:cubicBezTo>
                    <a:cubicBezTo>
                      <a:pt x="2475242" y="420100"/>
                      <a:pt x="2499272" y="422573"/>
                      <a:pt x="2499714" y="426019"/>
                    </a:cubicBezTo>
                    <a:cubicBezTo>
                      <a:pt x="2500244" y="429553"/>
                      <a:pt x="2445203" y="429023"/>
                      <a:pt x="2443701" y="434500"/>
                    </a:cubicBezTo>
                    <a:cubicBezTo>
                      <a:pt x="2442199" y="439978"/>
                      <a:pt x="2423646" y="439978"/>
                      <a:pt x="2401206" y="440508"/>
                    </a:cubicBezTo>
                    <a:cubicBezTo>
                      <a:pt x="2378677" y="441038"/>
                      <a:pt x="2387689" y="451993"/>
                      <a:pt x="2369666" y="455527"/>
                    </a:cubicBezTo>
                    <a:cubicBezTo>
                      <a:pt x="2351642" y="459061"/>
                      <a:pt x="2343692" y="459503"/>
                      <a:pt x="2337684" y="468514"/>
                    </a:cubicBezTo>
                    <a:cubicBezTo>
                      <a:pt x="2331676" y="477526"/>
                      <a:pt x="2317629" y="479028"/>
                      <a:pt x="2311710" y="472048"/>
                    </a:cubicBezTo>
                    <a:cubicBezTo>
                      <a:pt x="2305702" y="465069"/>
                      <a:pt x="2289181" y="475582"/>
                      <a:pt x="2298192" y="476554"/>
                    </a:cubicBezTo>
                    <a:cubicBezTo>
                      <a:pt x="2307204" y="477526"/>
                      <a:pt x="2298722" y="486537"/>
                      <a:pt x="2293245" y="484593"/>
                    </a:cubicBezTo>
                    <a:cubicBezTo>
                      <a:pt x="2287767" y="482562"/>
                      <a:pt x="2271776" y="494135"/>
                      <a:pt x="2280788" y="493075"/>
                    </a:cubicBezTo>
                    <a:cubicBezTo>
                      <a:pt x="2289799" y="492103"/>
                      <a:pt x="2294305" y="499613"/>
                      <a:pt x="2289799" y="505090"/>
                    </a:cubicBezTo>
                    <a:cubicBezTo>
                      <a:pt x="2285294" y="510568"/>
                      <a:pt x="2265769" y="498552"/>
                      <a:pt x="2260821" y="503588"/>
                    </a:cubicBezTo>
                    <a:cubicBezTo>
                      <a:pt x="2255874" y="508624"/>
                      <a:pt x="2270363" y="515074"/>
                      <a:pt x="2279374" y="514102"/>
                    </a:cubicBezTo>
                    <a:cubicBezTo>
                      <a:pt x="2288386" y="513130"/>
                      <a:pt x="2293333" y="519138"/>
                      <a:pt x="2294393" y="525587"/>
                    </a:cubicBezTo>
                    <a:cubicBezTo>
                      <a:pt x="2295365" y="532036"/>
                      <a:pt x="2273366" y="521611"/>
                      <a:pt x="2268861" y="527089"/>
                    </a:cubicBezTo>
                    <a:cubicBezTo>
                      <a:pt x="2264355" y="532566"/>
                      <a:pt x="2272395" y="535128"/>
                      <a:pt x="2281848" y="536100"/>
                    </a:cubicBezTo>
                    <a:cubicBezTo>
                      <a:pt x="2291390" y="537072"/>
                      <a:pt x="2284321" y="540606"/>
                      <a:pt x="2292892" y="548116"/>
                    </a:cubicBezTo>
                    <a:cubicBezTo>
                      <a:pt x="2293510" y="548734"/>
                      <a:pt x="2294040" y="549264"/>
                      <a:pt x="2294482" y="549794"/>
                    </a:cubicBezTo>
                    <a:cubicBezTo>
                      <a:pt x="2299606" y="555979"/>
                      <a:pt x="2289887" y="558187"/>
                      <a:pt x="2290860" y="564107"/>
                    </a:cubicBezTo>
                    <a:cubicBezTo>
                      <a:pt x="2291831" y="570644"/>
                      <a:pt x="2281318" y="573118"/>
                      <a:pt x="2281318" y="567110"/>
                    </a:cubicBezTo>
                    <a:cubicBezTo>
                      <a:pt x="2281318" y="561103"/>
                      <a:pt x="2254814" y="559071"/>
                      <a:pt x="2249336" y="565608"/>
                    </a:cubicBezTo>
                    <a:cubicBezTo>
                      <a:pt x="2243859" y="572146"/>
                      <a:pt x="2239883" y="577094"/>
                      <a:pt x="2233345" y="571086"/>
                    </a:cubicBezTo>
                    <a:cubicBezTo>
                      <a:pt x="2226808" y="565078"/>
                      <a:pt x="2207813" y="572588"/>
                      <a:pt x="2183340" y="573560"/>
                    </a:cubicBezTo>
                    <a:cubicBezTo>
                      <a:pt x="2158868" y="574532"/>
                      <a:pt x="2108333" y="576564"/>
                      <a:pt x="2095787" y="581069"/>
                    </a:cubicBezTo>
                    <a:cubicBezTo>
                      <a:pt x="2083242" y="585575"/>
                      <a:pt x="2072729" y="603068"/>
                      <a:pt x="2084302" y="614553"/>
                    </a:cubicBezTo>
                    <a:cubicBezTo>
                      <a:pt x="2095787" y="626038"/>
                      <a:pt x="2084744" y="631074"/>
                      <a:pt x="2084744" y="638584"/>
                    </a:cubicBezTo>
                    <a:cubicBezTo>
                      <a:pt x="2084744" y="646093"/>
                      <a:pt x="2114782" y="661554"/>
                      <a:pt x="2130773" y="663056"/>
                    </a:cubicBezTo>
                    <a:cubicBezTo>
                      <a:pt x="2146764" y="664558"/>
                      <a:pt x="2159751" y="684083"/>
                      <a:pt x="2150298" y="696098"/>
                    </a:cubicBezTo>
                    <a:cubicBezTo>
                      <a:pt x="2140845" y="708114"/>
                      <a:pt x="2111778" y="692564"/>
                      <a:pt x="2092783" y="677633"/>
                    </a:cubicBezTo>
                    <a:cubicBezTo>
                      <a:pt x="2073789" y="662614"/>
                      <a:pt x="2029791" y="656607"/>
                      <a:pt x="2015303" y="657667"/>
                    </a:cubicBezTo>
                    <a:cubicBezTo>
                      <a:pt x="2000814" y="658639"/>
                      <a:pt x="2009295" y="644680"/>
                      <a:pt x="1990830" y="645121"/>
                    </a:cubicBezTo>
                    <a:cubicBezTo>
                      <a:pt x="1972277" y="645652"/>
                      <a:pt x="1956816" y="662173"/>
                      <a:pt x="1969273" y="662173"/>
                    </a:cubicBezTo>
                    <a:cubicBezTo>
                      <a:pt x="1981819" y="662173"/>
                      <a:pt x="1989770" y="661201"/>
                      <a:pt x="1983320" y="667208"/>
                    </a:cubicBezTo>
                    <a:cubicBezTo>
                      <a:pt x="1976783" y="673216"/>
                      <a:pt x="1986854" y="671714"/>
                      <a:pt x="2001785" y="678164"/>
                    </a:cubicBezTo>
                    <a:cubicBezTo>
                      <a:pt x="2016804" y="684701"/>
                      <a:pt x="1989328" y="693713"/>
                      <a:pt x="1973779" y="683199"/>
                    </a:cubicBezTo>
                    <a:cubicBezTo>
                      <a:pt x="1958318" y="672686"/>
                      <a:pt x="1941797" y="682669"/>
                      <a:pt x="1937291" y="690709"/>
                    </a:cubicBezTo>
                    <a:cubicBezTo>
                      <a:pt x="1932786" y="698749"/>
                      <a:pt x="1955314" y="721719"/>
                      <a:pt x="1982260" y="725695"/>
                    </a:cubicBezTo>
                    <a:cubicBezTo>
                      <a:pt x="2009295" y="729670"/>
                      <a:pt x="2000283" y="738152"/>
                      <a:pt x="2012829" y="742657"/>
                    </a:cubicBezTo>
                    <a:cubicBezTo>
                      <a:pt x="2025286" y="747163"/>
                      <a:pt x="2016363" y="752199"/>
                      <a:pt x="2007793" y="752641"/>
                    </a:cubicBezTo>
                    <a:cubicBezTo>
                      <a:pt x="1999312" y="753171"/>
                      <a:pt x="1982260" y="739654"/>
                      <a:pt x="1968743" y="732674"/>
                    </a:cubicBezTo>
                    <a:cubicBezTo>
                      <a:pt x="1955226" y="725695"/>
                      <a:pt x="1918738" y="735678"/>
                      <a:pt x="1911229" y="727638"/>
                    </a:cubicBezTo>
                    <a:cubicBezTo>
                      <a:pt x="1903719" y="719599"/>
                      <a:pt x="1916176" y="711647"/>
                      <a:pt x="1909197" y="705640"/>
                    </a:cubicBezTo>
                    <a:cubicBezTo>
                      <a:pt x="1902217" y="699632"/>
                      <a:pt x="1908225" y="686115"/>
                      <a:pt x="1917236" y="672068"/>
                    </a:cubicBezTo>
                    <a:cubicBezTo>
                      <a:pt x="1926248" y="658109"/>
                      <a:pt x="1915735" y="634078"/>
                      <a:pt x="1902659" y="630014"/>
                    </a:cubicBezTo>
                    <a:cubicBezTo>
                      <a:pt x="1889672" y="626038"/>
                      <a:pt x="1890644" y="639556"/>
                      <a:pt x="1893648" y="643531"/>
                    </a:cubicBezTo>
                    <a:cubicBezTo>
                      <a:pt x="1896651" y="647507"/>
                      <a:pt x="1895149" y="666590"/>
                      <a:pt x="1885166" y="679047"/>
                    </a:cubicBezTo>
                    <a:cubicBezTo>
                      <a:pt x="1875183" y="691504"/>
                      <a:pt x="1844615" y="691504"/>
                      <a:pt x="1844615" y="700074"/>
                    </a:cubicBezTo>
                    <a:cubicBezTo>
                      <a:pt x="1844615" y="708644"/>
                      <a:pt x="1824118" y="715093"/>
                      <a:pt x="1831097" y="721101"/>
                    </a:cubicBezTo>
                    <a:cubicBezTo>
                      <a:pt x="1838077" y="727108"/>
                      <a:pt x="1865641" y="758118"/>
                      <a:pt x="1869617" y="767660"/>
                    </a:cubicBezTo>
                    <a:cubicBezTo>
                      <a:pt x="1873592" y="777113"/>
                      <a:pt x="1845145" y="807151"/>
                      <a:pt x="1849562" y="824644"/>
                    </a:cubicBezTo>
                    <a:cubicBezTo>
                      <a:pt x="1854068" y="842137"/>
                      <a:pt x="1845586" y="850088"/>
                      <a:pt x="1851064" y="858658"/>
                    </a:cubicBezTo>
                    <a:cubicBezTo>
                      <a:pt x="1856541" y="867140"/>
                      <a:pt x="1869087" y="859630"/>
                      <a:pt x="1877127" y="863164"/>
                    </a:cubicBezTo>
                    <a:cubicBezTo>
                      <a:pt x="1885166" y="866698"/>
                      <a:pt x="1898153" y="858128"/>
                      <a:pt x="1916618" y="854683"/>
                    </a:cubicBezTo>
                    <a:cubicBezTo>
                      <a:pt x="1935083" y="851237"/>
                      <a:pt x="1969096" y="870674"/>
                      <a:pt x="1981642" y="876681"/>
                    </a:cubicBezTo>
                    <a:cubicBezTo>
                      <a:pt x="1994187" y="882689"/>
                      <a:pt x="1987650" y="892672"/>
                      <a:pt x="1994187" y="902655"/>
                    </a:cubicBezTo>
                    <a:cubicBezTo>
                      <a:pt x="2000725" y="912727"/>
                      <a:pt x="1979168" y="912727"/>
                      <a:pt x="1978638" y="927658"/>
                    </a:cubicBezTo>
                    <a:cubicBezTo>
                      <a:pt x="1978108" y="942677"/>
                      <a:pt x="2016186" y="949126"/>
                      <a:pt x="2017688" y="953632"/>
                    </a:cubicBezTo>
                    <a:cubicBezTo>
                      <a:pt x="2019190" y="958138"/>
                      <a:pt x="1990653" y="954604"/>
                      <a:pt x="1979698" y="950628"/>
                    </a:cubicBezTo>
                    <a:cubicBezTo>
                      <a:pt x="1968743" y="946653"/>
                      <a:pt x="1967683" y="932164"/>
                      <a:pt x="1964237" y="929160"/>
                    </a:cubicBezTo>
                    <a:cubicBezTo>
                      <a:pt x="1960703" y="926156"/>
                      <a:pt x="1971747" y="914141"/>
                      <a:pt x="1972719" y="904687"/>
                    </a:cubicBezTo>
                    <a:cubicBezTo>
                      <a:pt x="1973779" y="895146"/>
                      <a:pt x="1960262" y="889668"/>
                      <a:pt x="1955756" y="883219"/>
                    </a:cubicBezTo>
                    <a:cubicBezTo>
                      <a:pt x="1951251" y="876681"/>
                      <a:pt x="1943211" y="867228"/>
                      <a:pt x="1934199" y="869260"/>
                    </a:cubicBezTo>
                    <a:cubicBezTo>
                      <a:pt x="1925188" y="871292"/>
                      <a:pt x="1892146" y="874296"/>
                      <a:pt x="1882162" y="883219"/>
                    </a:cubicBezTo>
                    <a:cubicBezTo>
                      <a:pt x="1872091" y="892230"/>
                      <a:pt x="1883664" y="917675"/>
                      <a:pt x="1889142" y="930220"/>
                    </a:cubicBezTo>
                    <a:cubicBezTo>
                      <a:pt x="1894619" y="942765"/>
                      <a:pt x="1860164" y="960170"/>
                      <a:pt x="1861136" y="970241"/>
                    </a:cubicBezTo>
                    <a:cubicBezTo>
                      <a:pt x="1862196" y="980313"/>
                      <a:pt x="1850622" y="984731"/>
                      <a:pt x="1835603" y="992770"/>
                    </a:cubicBezTo>
                    <a:cubicBezTo>
                      <a:pt x="1820584" y="1000722"/>
                      <a:pt x="1804063" y="1006729"/>
                      <a:pt x="1804593" y="1019805"/>
                    </a:cubicBezTo>
                    <a:cubicBezTo>
                      <a:pt x="1805123" y="1032792"/>
                      <a:pt x="1784626" y="1025812"/>
                      <a:pt x="1774113" y="1019805"/>
                    </a:cubicBezTo>
                    <a:cubicBezTo>
                      <a:pt x="1763599" y="1013797"/>
                      <a:pt x="1750082" y="1023250"/>
                      <a:pt x="1735063" y="1022809"/>
                    </a:cubicBezTo>
                    <a:cubicBezTo>
                      <a:pt x="1720044" y="1022367"/>
                      <a:pt x="1720044" y="1009821"/>
                      <a:pt x="1708029" y="1014327"/>
                    </a:cubicBezTo>
                    <a:cubicBezTo>
                      <a:pt x="1696014" y="1018833"/>
                      <a:pt x="1688062" y="1008850"/>
                      <a:pt x="1691508" y="999838"/>
                    </a:cubicBezTo>
                    <a:cubicBezTo>
                      <a:pt x="1695042" y="990827"/>
                      <a:pt x="1708470" y="997806"/>
                      <a:pt x="1709530" y="1004344"/>
                    </a:cubicBezTo>
                    <a:cubicBezTo>
                      <a:pt x="1710503" y="1010881"/>
                      <a:pt x="1718984" y="1007878"/>
                      <a:pt x="1729056" y="1002312"/>
                    </a:cubicBezTo>
                    <a:cubicBezTo>
                      <a:pt x="1739039" y="996834"/>
                      <a:pt x="1734091" y="1009291"/>
                      <a:pt x="1748581" y="1010351"/>
                    </a:cubicBezTo>
                    <a:cubicBezTo>
                      <a:pt x="1763069" y="1011412"/>
                      <a:pt x="1755118" y="1002842"/>
                      <a:pt x="1766073" y="1003814"/>
                    </a:cubicBezTo>
                    <a:cubicBezTo>
                      <a:pt x="1777117" y="1004785"/>
                      <a:pt x="1777558" y="1001340"/>
                      <a:pt x="1774113" y="995774"/>
                    </a:cubicBezTo>
                    <a:cubicBezTo>
                      <a:pt x="1770579" y="990296"/>
                      <a:pt x="1782153" y="986321"/>
                      <a:pt x="1789132" y="983317"/>
                    </a:cubicBezTo>
                    <a:cubicBezTo>
                      <a:pt x="1796995" y="979960"/>
                      <a:pt x="1793108" y="968828"/>
                      <a:pt x="1799645" y="965294"/>
                    </a:cubicBezTo>
                    <a:cubicBezTo>
                      <a:pt x="1806095" y="961760"/>
                      <a:pt x="1801589" y="954781"/>
                      <a:pt x="1808657" y="954251"/>
                    </a:cubicBezTo>
                    <a:cubicBezTo>
                      <a:pt x="1815725" y="953720"/>
                      <a:pt x="1818729" y="943207"/>
                      <a:pt x="1825178" y="943207"/>
                    </a:cubicBezTo>
                    <a:cubicBezTo>
                      <a:pt x="1831627" y="943207"/>
                      <a:pt x="1835161" y="932694"/>
                      <a:pt x="1831186" y="927216"/>
                    </a:cubicBezTo>
                    <a:cubicBezTo>
                      <a:pt x="1827210" y="921739"/>
                      <a:pt x="1833660" y="906719"/>
                      <a:pt x="1840197" y="904687"/>
                    </a:cubicBezTo>
                    <a:cubicBezTo>
                      <a:pt x="1846646" y="902655"/>
                      <a:pt x="1847177" y="896648"/>
                      <a:pt x="1841257" y="892230"/>
                    </a:cubicBezTo>
                    <a:cubicBezTo>
                      <a:pt x="1835250" y="887725"/>
                      <a:pt x="1813251" y="872706"/>
                      <a:pt x="1814753" y="863252"/>
                    </a:cubicBezTo>
                    <a:cubicBezTo>
                      <a:pt x="1816255" y="853799"/>
                      <a:pt x="1810777" y="836218"/>
                      <a:pt x="1813693" y="828797"/>
                    </a:cubicBezTo>
                    <a:cubicBezTo>
                      <a:pt x="1816696" y="821287"/>
                      <a:pt x="1814223" y="805738"/>
                      <a:pt x="1813163" y="796726"/>
                    </a:cubicBezTo>
                    <a:cubicBezTo>
                      <a:pt x="1812191" y="787715"/>
                      <a:pt x="1818729" y="777732"/>
                      <a:pt x="1821732" y="761211"/>
                    </a:cubicBezTo>
                    <a:cubicBezTo>
                      <a:pt x="1824736" y="744690"/>
                      <a:pt x="1804240" y="727197"/>
                      <a:pt x="1794256" y="722691"/>
                    </a:cubicBezTo>
                    <a:cubicBezTo>
                      <a:pt x="1784273" y="718185"/>
                      <a:pt x="1790722" y="709174"/>
                      <a:pt x="1805300" y="697158"/>
                    </a:cubicBezTo>
                    <a:cubicBezTo>
                      <a:pt x="1819789" y="685143"/>
                      <a:pt x="1820761" y="647684"/>
                      <a:pt x="1819789" y="639644"/>
                    </a:cubicBezTo>
                    <a:cubicBezTo>
                      <a:pt x="1818817" y="631604"/>
                      <a:pt x="1789309" y="624625"/>
                      <a:pt x="1777824" y="625597"/>
                    </a:cubicBezTo>
                    <a:cubicBezTo>
                      <a:pt x="1766338" y="626568"/>
                      <a:pt x="1723843" y="624625"/>
                      <a:pt x="1713329" y="622593"/>
                    </a:cubicBezTo>
                    <a:cubicBezTo>
                      <a:pt x="1702816" y="620561"/>
                      <a:pt x="1699282" y="631604"/>
                      <a:pt x="1694335" y="641588"/>
                    </a:cubicBezTo>
                    <a:cubicBezTo>
                      <a:pt x="1689387" y="651571"/>
                      <a:pt x="1678344" y="667120"/>
                      <a:pt x="1671806" y="689649"/>
                    </a:cubicBezTo>
                    <a:cubicBezTo>
                      <a:pt x="1665268" y="712178"/>
                      <a:pt x="1638764" y="719157"/>
                      <a:pt x="1626837" y="724193"/>
                    </a:cubicBezTo>
                    <a:cubicBezTo>
                      <a:pt x="1614822" y="729229"/>
                      <a:pt x="1607312" y="745661"/>
                      <a:pt x="1612790" y="753701"/>
                    </a:cubicBezTo>
                    <a:cubicBezTo>
                      <a:pt x="1618355" y="761741"/>
                      <a:pt x="1626307" y="755203"/>
                      <a:pt x="1631785" y="758207"/>
                    </a:cubicBezTo>
                    <a:cubicBezTo>
                      <a:pt x="1637262" y="761211"/>
                      <a:pt x="1631254" y="782237"/>
                      <a:pt x="1627809" y="785241"/>
                    </a:cubicBezTo>
                    <a:cubicBezTo>
                      <a:pt x="1624275" y="788245"/>
                      <a:pt x="1634346" y="795755"/>
                      <a:pt x="1625865" y="801232"/>
                    </a:cubicBezTo>
                    <a:cubicBezTo>
                      <a:pt x="1617384" y="806710"/>
                      <a:pt x="1609344" y="818283"/>
                      <a:pt x="1614380" y="824291"/>
                    </a:cubicBezTo>
                    <a:cubicBezTo>
                      <a:pt x="1619416" y="830299"/>
                      <a:pt x="1643888" y="833302"/>
                      <a:pt x="1654402" y="839310"/>
                    </a:cubicBezTo>
                    <a:cubicBezTo>
                      <a:pt x="1664915" y="845318"/>
                      <a:pt x="1660939" y="856273"/>
                      <a:pt x="1668891" y="866786"/>
                    </a:cubicBezTo>
                    <a:cubicBezTo>
                      <a:pt x="1676842" y="877300"/>
                      <a:pt x="1685412" y="870762"/>
                      <a:pt x="1689387" y="877300"/>
                    </a:cubicBezTo>
                    <a:cubicBezTo>
                      <a:pt x="1693363" y="883837"/>
                      <a:pt x="1674898" y="909812"/>
                      <a:pt x="1668361" y="910783"/>
                    </a:cubicBezTo>
                    <a:cubicBezTo>
                      <a:pt x="1661823" y="911755"/>
                      <a:pt x="1635319" y="884279"/>
                      <a:pt x="1627367" y="878271"/>
                    </a:cubicBezTo>
                    <a:cubicBezTo>
                      <a:pt x="1619328" y="872264"/>
                      <a:pt x="1588318" y="862722"/>
                      <a:pt x="1572857" y="854771"/>
                    </a:cubicBezTo>
                    <a:cubicBezTo>
                      <a:pt x="1557307" y="846731"/>
                      <a:pt x="1544851" y="847791"/>
                      <a:pt x="1527799" y="836218"/>
                    </a:cubicBezTo>
                    <a:cubicBezTo>
                      <a:pt x="1510836" y="824733"/>
                      <a:pt x="1496347" y="819167"/>
                      <a:pt x="1465249" y="819697"/>
                    </a:cubicBezTo>
                    <a:cubicBezTo>
                      <a:pt x="1434239" y="820139"/>
                      <a:pt x="1414272" y="812717"/>
                      <a:pt x="1403759" y="814219"/>
                    </a:cubicBezTo>
                    <a:cubicBezTo>
                      <a:pt x="1393245" y="815721"/>
                      <a:pt x="1397310" y="803706"/>
                      <a:pt x="1378756" y="795755"/>
                    </a:cubicBezTo>
                    <a:cubicBezTo>
                      <a:pt x="1360203" y="787715"/>
                      <a:pt x="1348188" y="776760"/>
                      <a:pt x="1337763" y="782237"/>
                    </a:cubicBezTo>
                    <a:cubicBezTo>
                      <a:pt x="1327250" y="787715"/>
                      <a:pt x="1331225" y="807770"/>
                      <a:pt x="1347304" y="810244"/>
                    </a:cubicBezTo>
                    <a:cubicBezTo>
                      <a:pt x="1363295" y="812806"/>
                      <a:pt x="1355256" y="821287"/>
                      <a:pt x="1372307" y="820227"/>
                    </a:cubicBezTo>
                    <a:cubicBezTo>
                      <a:pt x="1389270" y="819255"/>
                      <a:pt x="1394306" y="825263"/>
                      <a:pt x="1393864" y="835688"/>
                    </a:cubicBezTo>
                    <a:cubicBezTo>
                      <a:pt x="1393334" y="846201"/>
                      <a:pt x="1401815" y="856715"/>
                      <a:pt x="1409413" y="863694"/>
                    </a:cubicBezTo>
                    <a:cubicBezTo>
                      <a:pt x="1416923" y="870674"/>
                      <a:pt x="1412417" y="882159"/>
                      <a:pt x="1398900" y="882159"/>
                    </a:cubicBezTo>
                    <a:cubicBezTo>
                      <a:pt x="1385382" y="882159"/>
                      <a:pt x="1369921" y="884191"/>
                      <a:pt x="1375929" y="893644"/>
                    </a:cubicBezTo>
                    <a:cubicBezTo>
                      <a:pt x="1381937" y="903185"/>
                      <a:pt x="1371954" y="905659"/>
                      <a:pt x="1358436" y="900623"/>
                    </a:cubicBezTo>
                    <a:cubicBezTo>
                      <a:pt x="1344919" y="895588"/>
                      <a:pt x="1352870" y="886134"/>
                      <a:pt x="1358436" y="880568"/>
                    </a:cubicBezTo>
                    <a:cubicBezTo>
                      <a:pt x="1363914" y="875091"/>
                      <a:pt x="1346421" y="868111"/>
                      <a:pt x="1337940" y="865019"/>
                    </a:cubicBezTo>
                    <a:cubicBezTo>
                      <a:pt x="1329459" y="862015"/>
                      <a:pt x="1295444" y="887018"/>
                      <a:pt x="1285903" y="890994"/>
                    </a:cubicBezTo>
                    <a:cubicBezTo>
                      <a:pt x="1276361" y="894969"/>
                      <a:pt x="1252861" y="884986"/>
                      <a:pt x="1228919" y="890994"/>
                    </a:cubicBezTo>
                    <a:cubicBezTo>
                      <a:pt x="1204888" y="897001"/>
                      <a:pt x="1206390" y="915996"/>
                      <a:pt x="1197378" y="914052"/>
                    </a:cubicBezTo>
                    <a:cubicBezTo>
                      <a:pt x="1188367" y="912109"/>
                      <a:pt x="1161862" y="916526"/>
                      <a:pt x="1151879" y="910518"/>
                    </a:cubicBezTo>
                    <a:cubicBezTo>
                      <a:pt x="1141896" y="904511"/>
                      <a:pt x="1149936" y="901065"/>
                      <a:pt x="1160361" y="901507"/>
                    </a:cubicBezTo>
                    <a:cubicBezTo>
                      <a:pt x="1170874" y="902037"/>
                      <a:pt x="1174320" y="898503"/>
                      <a:pt x="1168400" y="891524"/>
                    </a:cubicBezTo>
                    <a:cubicBezTo>
                      <a:pt x="1162392" y="884544"/>
                      <a:pt x="1176440" y="873501"/>
                      <a:pt x="1175910" y="868553"/>
                    </a:cubicBezTo>
                    <a:cubicBezTo>
                      <a:pt x="1175380" y="863517"/>
                      <a:pt x="1136418" y="876593"/>
                      <a:pt x="1129881" y="882070"/>
                    </a:cubicBezTo>
                    <a:cubicBezTo>
                      <a:pt x="1123343" y="887548"/>
                      <a:pt x="1130411" y="897620"/>
                      <a:pt x="1123343" y="901065"/>
                    </a:cubicBezTo>
                    <a:cubicBezTo>
                      <a:pt x="1116364" y="904511"/>
                      <a:pt x="1116364" y="895057"/>
                      <a:pt x="1108324" y="892054"/>
                    </a:cubicBezTo>
                    <a:cubicBezTo>
                      <a:pt x="1100373" y="889050"/>
                      <a:pt x="1041798" y="902567"/>
                      <a:pt x="1030842" y="915024"/>
                    </a:cubicBezTo>
                    <a:cubicBezTo>
                      <a:pt x="1019799" y="927569"/>
                      <a:pt x="998330" y="928011"/>
                      <a:pt x="998330" y="934991"/>
                    </a:cubicBezTo>
                    <a:cubicBezTo>
                      <a:pt x="998330" y="942059"/>
                      <a:pt x="971826" y="941528"/>
                      <a:pt x="961313" y="946476"/>
                    </a:cubicBezTo>
                    <a:cubicBezTo>
                      <a:pt x="950799" y="951423"/>
                      <a:pt x="957868" y="971920"/>
                      <a:pt x="953803" y="981992"/>
                    </a:cubicBezTo>
                    <a:cubicBezTo>
                      <a:pt x="949828" y="991975"/>
                      <a:pt x="908834" y="988971"/>
                      <a:pt x="896289" y="989501"/>
                    </a:cubicBezTo>
                    <a:cubicBezTo>
                      <a:pt x="883832" y="990031"/>
                      <a:pt x="879238" y="965471"/>
                      <a:pt x="869254" y="963969"/>
                    </a:cubicBezTo>
                    <a:cubicBezTo>
                      <a:pt x="859271" y="962467"/>
                      <a:pt x="865279" y="948508"/>
                      <a:pt x="868283" y="942500"/>
                    </a:cubicBezTo>
                    <a:cubicBezTo>
                      <a:pt x="871286" y="936493"/>
                      <a:pt x="879238" y="941440"/>
                      <a:pt x="891783" y="933489"/>
                    </a:cubicBezTo>
                    <a:cubicBezTo>
                      <a:pt x="904329" y="925449"/>
                      <a:pt x="916786" y="937464"/>
                      <a:pt x="921821" y="931987"/>
                    </a:cubicBezTo>
                    <a:cubicBezTo>
                      <a:pt x="926857" y="926509"/>
                      <a:pt x="902826" y="912020"/>
                      <a:pt x="901325" y="899475"/>
                    </a:cubicBezTo>
                    <a:cubicBezTo>
                      <a:pt x="899823" y="887018"/>
                      <a:pt x="873319" y="883484"/>
                      <a:pt x="858299" y="887460"/>
                    </a:cubicBezTo>
                    <a:cubicBezTo>
                      <a:pt x="843280" y="891435"/>
                      <a:pt x="826759" y="887990"/>
                      <a:pt x="816334" y="882954"/>
                    </a:cubicBezTo>
                    <a:cubicBezTo>
                      <a:pt x="805821" y="878006"/>
                      <a:pt x="806792" y="891965"/>
                      <a:pt x="822342" y="895941"/>
                    </a:cubicBezTo>
                    <a:cubicBezTo>
                      <a:pt x="837891" y="899917"/>
                      <a:pt x="829851" y="911932"/>
                      <a:pt x="832325" y="919442"/>
                    </a:cubicBezTo>
                    <a:cubicBezTo>
                      <a:pt x="834799" y="926951"/>
                      <a:pt x="828349" y="943914"/>
                      <a:pt x="819338" y="956989"/>
                    </a:cubicBezTo>
                    <a:cubicBezTo>
                      <a:pt x="810327" y="969976"/>
                      <a:pt x="816864" y="969535"/>
                      <a:pt x="830381" y="969005"/>
                    </a:cubicBezTo>
                    <a:cubicBezTo>
                      <a:pt x="843899" y="968563"/>
                      <a:pt x="842927" y="986056"/>
                      <a:pt x="842927" y="999043"/>
                    </a:cubicBezTo>
                    <a:cubicBezTo>
                      <a:pt x="842927" y="1012030"/>
                      <a:pt x="832414" y="1015564"/>
                      <a:pt x="832414" y="1025105"/>
                    </a:cubicBezTo>
                    <a:cubicBezTo>
                      <a:pt x="832414" y="1034647"/>
                      <a:pt x="821370" y="1020600"/>
                      <a:pt x="817836" y="1024575"/>
                    </a:cubicBezTo>
                    <a:cubicBezTo>
                      <a:pt x="814390" y="1028551"/>
                      <a:pt x="809885" y="1022543"/>
                      <a:pt x="807853" y="1014592"/>
                    </a:cubicBezTo>
                    <a:cubicBezTo>
                      <a:pt x="805821" y="1006641"/>
                      <a:pt x="785324" y="1011058"/>
                      <a:pt x="773839" y="1008054"/>
                    </a:cubicBezTo>
                    <a:cubicBezTo>
                      <a:pt x="762354" y="1005051"/>
                      <a:pt x="757848" y="1010086"/>
                      <a:pt x="752370" y="1018568"/>
                    </a:cubicBezTo>
                    <a:cubicBezTo>
                      <a:pt x="746893" y="1027049"/>
                      <a:pt x="730814" y="1030583"/>
                      <a:pt x="722332" y="1031555"/>
                    </a:cubicBezTo>
                    <a:cubicBezTo>
                      <a:pt x="712879" y="1032703"/>
                      <a:pt x="698832" y="1049048"/>
                      <a:pt x="689820" y="1055055"/>
                    </a:cubicBezTo>
                    <a:cubicBezTo>
                      <a:pt x="680808" y="1061063"/>
                      <a:pt x="679307" y="1072548"/>
                      <a:pt x="691764" y="1084564"/>
                    </a:cubicBezTo>
                    <a:cubicBezTo>
                      <a:pt x="704309" y="1096579"/>
                      <a:pt x="706783" y="1104619"/>
                      <a:pt x="705811" y="1111068"/>
                    </a:cubicBezTo>
                    <a:cubicBezTo>
                      <a:pt x="704839" y="1117606"/>
                      <a:pt x="670825" y="1115574"/>
                      <a:pt x="665347" y="1108594"/>
                    </a:cubicBezTo>
                    <a:cubicBezTo>
                      <a:pt x="659870" y="1101615"/>
                      <a:pt x="637783" y="1099141"/>
                      <a:pt x="630362" y="1100555"/>
                    </a:cubicBezTo>
                    <a:cubicBezTo>
                      <a:pt x="622852" y="1102057"/>
                      <a:pt x="602355" y="1078026"/>
                      <a:pt x="591842" y="1077584"/>
                    </a:cubicBezTo>
                    <a:cubicBezTo>
                      <a:pt x="581329" y="1077054"/>
                      <a:pt x="574791" y="1090041"/>
                      <a:pt x="571346" y="1096579"/>
                    </a:cubicBezTo>
                    <a:cubicBezTo>
                      <a:pt x="567812" y="1103117"/>
                      <a:pt x="576293" y="1105149"/>
                      <a:pt x="581329" y="1116104"/>
                    </a:cubicBezTo>
                    <a:cubicBezTo>
                      <a:pt x="586365" y="1127147"/>
                      <a:pt x="604829" y="1127589"/>
                      <a:pt x="614371" y="1127589"/>
                    </a:cubicBezTo>
                    <a:cubicBezTo>
                      <a:pt x="623824" y="1127589"/>
                      <a:pt x="620379" y="1142078"/>
                      <a:pt x="617375" y="1148086"/>
                    </a:cubicBezTo>
                    <a:cubicBezTo>
                      <a:pt x="614371" y="1154093"/>
                      <a:pt x="596878" y="1158599"/>
                      <a:pt x="591842" y="1152061"/>
                    </a:cubicBezTo>
                    <a:cubicBezTo>
                      <a:pt x="586807" y="1145524"/>
                      <a:pt x="565780" y="1152061"/>
                      <a:pt x="565338" y="1144022"/>
                    </a:cubicBezTo>
                    <a:cubicBezTo>
                      <a:pt x="564808" y="1136070"/>
                      <a:pt x="549877" y="1124055"/>
                      <a:pt x="534328" y="1126529"/>
                    </a:cubicBezTo>
                    <a:cubicBezTo>
                      <a:pt x="518867" y="1129003"/>
                      <a:pt x="515863" y="1119019"/>
                      <a:pt x="516835" y="1107004"/>
                    </a:cubicBezTo>
                    <a:cubicBezTo>
                      <a:pt x="517895" y="1094989"/>
                      <a:pt x="508354" y="1088009"/>
                      <a:pt x="508795" y="1082532"/>
                    </a:cubicBezTo>
                    <a:cubicBezTo>
                      <a:pt x="509325" y="1077054"/>
                      <a:pt x="501816" y="1066011"/>
                      <a:pt x="509767" y="1060533"/>
                    </a:cubicBezTo>
                    <a:cubicBezTo>
                      <a:pt x="517807" y="1055055"/>
                      <a:pt x="511799" y="1046574"/>
                      <a:pt x="512241" y="1039064"/>
                    </a:cubicBezTo>
                    <a:cubicBezTo>
                      <a:pt x="512771" y="1031555"/>
                      <a:pt x="498724" y="1020070"/>
                      <a:pt x="486267" y="1020070"/>
                    </a:cubicBezTo>
                    <a:cubicBezTo>
                      <a:pt x="473809" y="1020070"/>
                      <a:pt x="476283" y="1007524"/>
                      <a:pt x="465770" y="1005051"/>
                    </a:cubicBezTo>
                    <a:cubicBezTo>
                      <a:pt x="455257" y="1002577"/>
                      <a:pt x="434230" y="984996"/>
                      <a:pt x="432728" y="977574"/>
                    </a:cubicBezTo>
                    <a:cubicBezTo>
                      <a:pt x="431226" y="970065"/>
                      <a:pt x="415235" y="969093"/>
                      <a:pt x="420712" y="966531"/>
                    </a:cubicBezTo>
                    <a:cubicBezTo>
                      <a:pt x="426278" y="964057"/>
                      <a:pt x="438736" y="967503"/>
                      <a:pt x="447747" y="976514"/>
                    </a:cubicBezTo>
                    <a:cubicBezTo>
                      <a:pt x="456758" y="985526"/>
                      <a:pt x="471248" y="993565"/>
                      <a:pt x="494748" y="996481"/>
                    </a:cubicBezTo>
                    <a:cubicBezTo>
                      <a:pt x="518249" y="999485"/>
                      <a:pt x="527790" y="1010440"/>
                      <a:pt x="553764" y="1014946"/>
                    </a:cubicBezTo>
                    <a:cubicBezTo>
                      <a:pt x="579827" y="1019451"/>
                      <a:pt x="595288" y="1022455"/>
                      <a:pt x="632836" y="1027933"/>
                    </a:cubicBezTo>
                    <a:cubicBezTo>
                      <a:pt x="670383" y="1033410"/>
                      <a:pt x="720389" y="995421"/>
                      <a:pt x="730902" y="984907"/>
                    </a:cubicBezTo>
                    <a:cubicBezTo>
                      <a:pt x="741415" y="974394"/>
                      <a:pt x="727898" y="952925"/>
                      <a:pt x="727898" y="944886"/>
                    </a:cubicBezTo>
                    <a:cubicBezTo>
                      <a:pt x="727898" y="936934"/>
                      <a:pt x="710847" y="935874"/>
                      <a:pt x="708461" y="929867"/>
                    </a:cubicBezTo>
                    <a:cubicBezTo>
                      <a:pt x="705899" y="923859"/>
                      <a:pt x="694944" y="912904"/>
                      <a:pt x="680455" y="912904"/>
                    </a:cubicBezTo>
                    <a:cubicBezTo>
                      <a:pt x="665966" y="912904"/>
                      <a:pt x="663934" y="896383"/>
                      <a:pt x="652449" y="897443"/>
                    </a:cubicBezTo>
                    <a:cubicBezTo>
                      <a:pt x="640964" y="898415"/>
                      <a:pt x="632924" y="892407"/>
                      <a:pt x="602886" y="872352"/>
                    </a:cubicBezTo>
                    <a:cubicBezTo>
                      <a:pt x="572848" y="852385"/>
                      <a:pt x="531412" y="837896"/>
                      <a:pt x="523903" y="841342"/>
                    </a:cubicBezTo>
                    <a:cubicBezTo>
                      <a:pt x="516393" y="844876"/>
                      <a:pt x="511446" y="846820"/>
                      <a:pt x="506410" y="839398"/>
                    </a:cubicBezTo>
                    <a:cubicBezTo>
                      <a:pt x="501374" y="831889"/>
                      <a:pt x="489889" y="832861"/>
                      <a:pt x="481938" y="838868"/>
                    </a:cubicBezTo>
                    <a:cubicBezTo>
                      <a:pt x="473898" y="844876"/>
                      <a:pt x="465946" y="833391"/>
                      <a:pt x="450928" y="836836"/>
                    </a:cubicBezTo>
                    <a:cubicBezTo>
                      <a:pt x="435908" y="840370"/>
                      <a:pt x="427957" y="830299"/>
                      <a:pt x="431933" y="825793"/>
                    </a:cubicBezTo>
                    <a:cubicBezTo>
                      <a:pt x="435908" y="821287"/>
                      <a:pt x="457995" y="825263"/>
                      <a:pt x="456935" y="817842"/>
                    </a:cubicBezTo>
                    <a:cubicBezTo>
                      <a:pt x="455964" y="810332"/>
                      <a:pt x="447924" y="817842"/>
                      <a:pt x="434407" y="808830"/>
                    </a:cubicBezTo>
                    <a:cubicBezTo>
                      <a:pt x="420889" y="799819"/>
                      <a:pt x="413380" y="805826"/>
                      <a:pt x="410376" y="813336"/>
                    </a:cubicBezTo>
                    <a:cubicBezTo>
                      <a:pt x="407372" y="820845"/>
                      <a:pt x="396859" y="818813"/>
                      <a:pt x="389879" y="812364"/>
                    </a:cubicBezTo>
                    <a:cubicBezTo>
                      <a:pt x="389261" y="811745"/>
                      <a:pt x="388377" y="811215"/>
                      <a:pt x="387582" y="810774"/>
                    </a:cubicBezTo>
                    <a:cubicBezTo>
                      <a:pt x="385285" y="823319"/>
                      <a:pt x="377864" y="824556"/>
                      <a:pt x="370354" y="822877"/>
                    </a:cubicBezTo>
                    <a:cubicBezTo>
                      <a:pt x="361343" y="820845"/>
                      <a:pt x="352331" y="835864"/>
                      <a:pt x="342348" y="835864"/>
                    </a:cubicBezTo>
                    <a:cubicBezTo>
                      <a:pt x="332364" y="835864"/>
                      <a:pt x="321321" y="846908"/>
                      <a:pt x="319289" y="855831"/>
                    </a:cubicBezTo>
                    <a:cubicBezTo>
                      <a:pt x="317346" y="864843"/>
                      <a:pt x="306302" y="859807"/>
                      <a:pt x="306302" y="865814"/>
                    </a:cubicBezTo>
                    <a:cubicBezTo>
                      <a:pt x="306302" y="871822"/>
                      <a:pt x="306302" y="877830"/>
                      <a:pt x="301266" y="883837"/>
                    </a:cubicBezTo>
                    <a:cubicBezTo>
                      <a:pt x="296319" y="889845"/>
                      <a:pt x="301266" y="892849"/>
                      <a:pt x="306302" y="902832"/>
                    </a:cubicBezTo>
                    <a:cubicBezTo>
                      <a:pt x="311250" y="912904"/>
                      <a:pt x="322293" y="911844"/>
                      <a:pt x="327329" y="914847"/>
                    </a:cubicBezTo>
                    <a:cubicBezTo>
                      <a:pt x="332364" y="917851"/>
                      <a:pt x="351359" y="933842"/>
                      <a:pt x="351359" y="939850"/>
                    </a:cubicBezTo>
                    <a:cubicBezTo>
                      <a:pt x="351359" y="945857"/>
                      <a:pt x="336340" y="960877"/>
                      <a:pt x="330333" y="964852"/>
                    </a:cubicBezTo>
                    <a:cubicBezTo>
                      <a:pt x="324325" y="968828"/>
                      <a:pt x="316286" y="978811"/>
                      <a:pt x="320349" y="984819"/>
                    </a:cubicBezTo>
                    <a:cubicBezTo>
                      <a:pt x="324325" y="990827"/>
                      <a:pt x="341376" y="1015829"/>
                      <a:pt x="352331" y="1035884"/>
                    </a:cubicBezTo>
                    <a:cubicBezTo>
                      <a:pt x="363375" y="1055851"/>
                      <a:pt x="348355" y="1046927"/>
                      <a:pt x="341376" y="1055851"/>
                    </a:cubicBezTo>
                    <a:cubicBezTo>
                      <a:pt x="334397" y="1064862"/>
                      <a:pt x="344380" y="1075906"/>
                      <a:pt x="346324" y="1081913"/>
                    </a:cubicBezTo>
                    <a:cubicBezTo>
                      <a:pt x="348355" y="1087921"/>
                      <a:pt x="337312" y="1086861"/>
                      <a:pt x="338373" y="1091896"/>
                    </a:cubicBezTo>
                    <a:cubicBezTo>
                      <a:pt x="339344" y="1096932"/>
                      <a:pt x="354364" y="1098964"/>
                      <a:pt x="355424" y="1102940"/>
                    </a:cubicBezTo>
                    <a:cubicBezTo>
                      <a:pt x="356395" y="1106916"/>
                      <a:pt x="345440" y="1111951"/>
                      <a:pt x="350388" y="1119991"/>
                    </a:cubicBezTo>
                    <a:cubicBezTo>
                      <a:pt x="355424" y="1128031"/>
                      <a:pt x="367439" y="1127942"/>
                      <a:pt x="368411" y="1138014"/>
                    </a:cubicBezTo>
                    <a:cubicBezTo>
                      <a:pt x="369471" y="1147997"/>
                      <a:pt x="346412" y="1148969"/>
                      <a:pt x="347384" y="1157009"/>
                    </a:cubicBezTo>
                    <a:cubicBezTo>
                      <a:pt x="348444" y="1164960"/>
                      <a:pt x="377422" y="1175032"/>
                      <a:pt x="390409" y="1189963"/>
                    </a:cubicBezTo>
                    <a:cubicBezTo>
                      <a:pt x="403396" y="1204982"/>
                      <a:pt x="402425" y="1208957"/>
                      <a:pt x="399421" y="1216997"/>
                    </a:cubicBezTo>
                    <a:cubicBezTo>
                      <a:pt x="393325" y="1233076"/>
                      <a:pt x="357367" y="1247035"/>
                      <a:pt x="349416" y="1264970"/>
                    </a:cubicBezTo>
                    <a:cubicBezTo>
                      <a:pt x="341465" y="1282993"/>
                      <a:pt x="311426" y="1292976"/>
                      <a:pt x="297379" y="1307023"/>
                    </a:cubicBezTo>
                    <a:cubicBezTo>
                      <a:pt x="291636" y="1312766"/>
                      <a:pt x="285982" y="1320452"/>
                      <a:pt x="281211" y="1327520"/>
                    </a:cubicBezTo>
                    <a:cubicBezTo>
                      <a:pt x="287130" y="1326018"/>
                      <a:pt x="291902" y="1324251"/>
                      <a:pt x="295347" y="1322484"/>
                    </a:cubicBezTo>
                    <a:cubicBezTo>
                      <a:pt x="303387" y="1318420"/>
                      <a:pt x="308864" y="1337945"/>
                      <a:pt x="316904" y="1344483"/>
                    </a:cubicBezTo>
                    <a:cubicBezTo>
                      <a:pt x="324944" y="1351021"/>
                      <a:pt x="340935" y="1344925"/>
                      <a:pt x="346412" y="1351021"/>
                    </a:cubicBezTo>
                    <a:cubicBezTo>
                      <a:pt x="351978" y="1357028"/>
                      <a:pt x="341906" y="1357470"/>
                      <a:pt x="330421" y="1355526"/>
                    </a:cubicBezTo>
                    <a:cubicBezTo>
                      <a:pt x="318936" y="1353494"/>
                      <a:pt x="315932" y="1360562"/>
                      <a:pt x="297909" y="1366482"/>
                    </a:cubicBezTo>
                    <a:cubicBezTo>
                      <a:pt x="284480" y="1370987"/>
                      <a:pt x="285806" y="1375758"/>
                      <a:pt x="281300" y="1379557"/>
                    </a:cubicBezTo>
                    <a:cubicBezTo>
                      <a:pt x="289428" y="1391307"/>
                      <a:pt x="278561" y="1392809"/>
                      <a:pt x="274408" y="1401732"/>
                    </a:cubicBezTo>
                    <a:cubicBezTo>
                      <a:pt x="269903" y="1411451"/>
                      <a:pt x="263895" y="1413041"/>
                      <a:pt x="263189" y="1418960"/>
                    </a:cubicBezTo>
                    <a:cubicBezTo>
                      <a:pt x="262393" y="1424968"/>
                      <a:pt x="264690" y="1429474"/>
                      <a:pt x="265486" y="1438485"/>
                    </a:cubicBezTo>
                    <a:cubicBezTo>
                      <a:pt x="266192" y="1447496"/>
                      <a:pt x="267694" y="1448998"/>
                      <a:pt x="272995" y="1456508"/>
                    </a:cubicBezTo>
                    <a:cubicBezTo>
                      <a:pt x="278296" y="1464018"/>
                      <a:pt x="268489" y="1464018"/>
                      <a:pt x="263983" y="1467728"/>
                    </a:cubicBezTo>
                    <a:cubicBezTo>
                      <a:pt x="259478" y="1471439"/>
                      <a:pt x="262482" y="1479743"/>
                      <a:pt x="268489" y="1485751"/>
                    </a:cubicBezTo>
                    <a:cubicBezTo>
                      <a:pt x="274497" y="1491759"/>
                      <a:pt x="274497" y="1499268"/>
                      <a:pt x="272288" y="1504481"/>
                    </a:cubicBezTo>
                    <a:cubicBezTo>
                      <a:pt x="269991" y="1509693"/>
                      <a:pt x="277501" y="1518705"/>
                      <a:pt x="282801" y="1524006"/>
                    </a:cubicBezTo>
                    <a:cubicBezTo>
                      <a:pt x="288014" y="1529307"/>
                      <a:pt x="287307" y="1543531"/>
                      <a:pt x="291813" y="1547241"/>
                    </a:cubicBezTo>
                    <a:cubicBezTo>
                      <a:pt x="296319" y="1551040"/>
                      <a:pt x="301531" y="1554751"/>
                      <a:pt x="309836" y="1552542"/>
                    </a:cubicBezTo>
                    <a:cubicBezTo>
                      <a:pt x="318052" y="1550333"/>
                      <a:pt x="323353" y="1554044"/>
                      <a:pt x="327064" y="1560847"/>
                    </a:cubicBezTo>
                    <a:cubicBezTo>
                      <a:pt x="330863" y="1567561"/>
                      <a:pt x="336870" y="1564557"/>
                      <a:pt x="345087" y="1560847"/>
                    </a:cubicBezTo>
                    <a:cubicBezTo>
                      <a:pt x="353303" y="1557048"/>
                      <a:pt x="372033" y="1567561"/>
                      <a:pt x="376627" y="1569858"/>
                    </a:cubicBezTo>
                    <a:cubicBezTo>
                      <a:pt x="381133" y="1572067"/>
                      <a:pt x="378836" y="1584877"/>
                      <a:pt x="379631" y="1593094"/>
                    </a:cubicBezTo>
                    <a:cubicBezTo>
                      <a:pt x="380426" y="1601398"/>
                      <a:pt x="375125" y="1611823"/>
                      <a:pt x="383430" y="1617124"/>
                    </a:cubicBezTo>
                    <a:cubicBezTo>
                      <a:pt x="391646" y="1622337"/>
                      <a:pt x="389437" y="1634352"/>
                      <a:pt x="399155" y="1638151"/>
                    </a:cubicBezTo>
                    <a:cubicBezTo>
                      <a:pt x="408874" y="1641950"/>
                      <a:pt x="412673" y="1655379"/>
                      <a:pt x="418680" y="1656881"/>
                    </a:cubicBezTo>
                    <a:cubicBezTo>
                      <a:pt x="424688" y="1658383"/>
                      <a:pt x="435908" y="1667394"/>
                      <a:pt x="437410" y="1674109"/>
                    </a:cubicBezTo>
                    <a:cubicBezTo>
                      <a:pt x="438912" y="1680823"/>
                      <a:pt x="426897" y="1686831"/>
                      <a:pt x="420182" y="1689835"/>
                    </a:cubicBezTo>
                    <a:cubicBezTo>
                      <a:pt x="413468" y="1692838"/>
                      <a:pt x="400658" y="1680823"/>
                      <a:pt x="396240" y="1686124"/>
                    </a:cubicBezTo>
                    <a:cubicBezTo>
                      <a:pt x="391735" y="1691425"/>
                      <a:pt x="397742" y="1701143"/>
                      <a:pt x="401453" y="1717664"/>
                    </a:cubicBezTo>
                    <a:cubicBezTo>
                      <a:pt x="405251" y="1734185"/>
                      <a:pt x="408256" y="1735687"/>
                      <a:pt x="415677" y="1735687"/>
                    </a:cubicBezTo>
                    <a:cubicBezTo>
                      <a:pt x="423186" y="1735687"/>
                      <a:pt x="426190" y="1730475"/>
                      <a:pt x="431403" y="1727471"/>
                    </a:cubicBezTo>
                    <a:cubicBezTo>
                      <a:pt x="436615" y="1724467"/>
                      <a:pt x="448631" y="1728973"/>
                      <a:pt x="453931" y="1726676"/>
                    </a:cubicBezTo>
                    <a:cubicBezTo>
                      <a:pt x="459144" y="1724467"/>
                      <a:pt x="477874" y="1723672"/>
                      <a:pt x="481673" y="1729679"/>
                    </a:cubicBezTo>
                    <a:cubicBezTo>
                      <a:pt x="485383" y="1735687"/>
                      <a:pt x="489182" y="1749911"/>
                      <a:pt x="486178" y="1755212"/>
                    </a:cubicBezTo>
                    <a:cubicBezTo>
                      <a:pt x="483174" y="1760424"/>
                      <a:pt x="489889" y="1766432"/>
                      <a:pt x="493688" y="1773942"/>
                    </a:cubicBezTo>
                    <a:cubicBezTo>
                      <a:pt x="497399" y="1781451"/>
                      <a:pt x="513213" y="1777652"/>
                      <a:pt x="518425" y="1779949"/>
                    </a:cubicBezTo>
                    <a:cubicBezTo>
                      <a:pt x="523726" y="1782158"/>
                      <a:pt x="535653" y="1798679"/>
                      <a:pt x="533444" y="1806189"/>
                    </a:cubicBezTo>
                    <a:cubicBezTo>
                      <a:pt x="531147" y="1813698"/>
                      <a:pt x="540954" y="1815200"/>
                      <a:pt x="546166" y="1812991"/>
                    </a:cubicBezTo>
                    <a:cubicBezTo>
                      <a:pt x="551379" y="1810783"/>
                      <a:pt x="556680" y="1816702"/>
                      <a:pt x="562687" y="1820501"/>
                    </a:cubicBezTo>
                    <a:cubicBezTo>
                      <a:pt x="568695" y="1824212"/>
                      <a:pt x="573908" y="1822710"/>
                      <a:pt x="579915" y="1818999"/>
                    </a:cubicBezTo>
                    <a:cubicBezTo>
                      <a:pt x="585923" y="1815288"/>
                      <a:pt x="595641" y="1812285"/>
                      <a:pt x="598645" y="1817497"/>
                    </a:cubicBezTo>
                    <a:cubicBezTo>
                      <a:pt x="601649" y="1822798"/>
                      <a:pt x="613664" y="1832516"/>
                      <a:pt x="613664" y="1835520"/>
                    </a:cubicBezTo>
                    <a:cubicBezTo>
                      <a:pt x="613664" y="1838524"/>
                      <a:pt x="632394" y="1835520"/>
                      <a:pt x="641406" y="1840026"/>
                    </a:cubicBezTo>
                    <a:cubicBezTo>
                      <a:pt x="650417" y="1844532"/>
                      <a:pt x="660135" y="1842235"/>
                      <a:pt x="669942" y="1847535"/>
                    </a:cubicBezTo>
                    <a:cubicBezTo>
                      <a:pt x="679660" y="1852748"/>
                      <a:pt x="688671" y="1853543"/>
                      <a:pt x="689467" y="1859551"/>
                    </a:cubicBezTo>
                    <a:cubicBezTo>
                      <a:pt x="690262" y="1865558"/>
                      <a:pt x="679748" y="1870771"/>
                      <a:pt x="679748" y="1873775"/>
                    </a:cubicBezTo>
                    <a:cubicBezTo>
                      <a:pt x="679748" y="1876778"/>
                      <a:pt x="687965" y="1879076"/>
                      <a:pt x="687965" y="1883493"/>
                    </a:cubicBezTo>
                    <a:cubicBezTo>
                      <a:pt x="687965" y="1887999"/>
                      <a:pt x="677451" y="1887999"/>
                      <a:pt x="675949" y="1891709"/>
                    </a:cubicBezTo>
                    <a:cubicBezTo>
                      <a:pt x="674448" y="1895508"/>
                      <a:pt x="681957" y="1900721"/>
                      <a:pt x="683459" y="1904431"/>
                    </a:cubicBezTo>
                    <a:cubicBezTo>
                      <a:pt x="684961" y="1908230"/>
                      <a:pt x="677451" y="1920952"/>
                      <a:pt x="677451" y="1924751"/>
                    </a:cubicBezTo>
                    <a:cubicBezTo>
                      <a:pt x="677451" y="1928462"/>
                      <a:pt x="654923" y="1923956"/>
                      <a:pt x="649710" y="1923956"/>
                    </a:cubicBezTo>
                    <a:cubicBezTo>
                      <a:pt x="644409" y="1923956"/>
                      <a:pt x="628683" y="1941272"/>
                      <a:pt x="623471" y="1941979"/>
                    </a:cubicBezTo>
                    <a:cubicBezTo>
                      <a:pt x="618965" y="1942598"/>
                      <a:pt x="621086" y="1950991"/>
                      <a:pt x="622676" y="1958059"/>
                    </a:cubicBezTo>
                    <a:cubicBezTo>
                      <a:pt x="638843" y="1954966"/>
                      <a:pt x="655364" y="1953730"/>
                      <a:pt x="657220" y="1957263"/>
                    </a:cubicBezTo>
                    <a:cubicBezTo>
                      <a:pt x="660224" y="1963271"/>
                      <a:pt x="622234" y="1979262"/>
                      <a:pt x="615166" y="1981736"/>
                    </a:cubicBezTo>
                    <a:cubicBezTo>
                      <a:pt x="608187" y="1984209"/>
                      <a:pt x="628683" y="1994723"/>
                      <a:pt x="628153" y="2000731"/>
                    </a:cubicBezTo>
                    <a:cubicBezTo>
                      <a:pt x="627623" y="2006738"/>
                      <a:pt x="606155" y="2008240"/>
                      <a:pt x="608098" y="2020255"/>
                    </a:cubicBezTo>
                    <a:cubicBezTo>
                      <a:pt x="610130" y="2032271"/>
                      <a:pt x="601119" y="2034833"/>
                      <a:pt x="589633" y="2034833"/>
                    </a:cubicBezTo>
                    <a:cubicBezTo>
                      <a:pt x="578148" y="2034833"/>
                      <a:pt x="575145" y="2041812"/>
                      <a:pt x="580622" y="2042784"/>
                    </a:cubicBezTo>
                    <a:cubicBezTo>
                      <a:pt x="586188" y="2043756"/>
                      <a:pt x="585570" y="2058775"/>
                      <a:pt x="607127" y="2064253"/>
                    </a:cubicBezTo>
                    <a:cubicBezTo>
                      <a:pt x="628595" y="2069730"/>
                      <a:pt x="651654" y="2089785"/>
                      <a:pt x="670119" y="2109752"/>
                    </a:cubicBezTo>
                    <a:cubicBezTo>
                      <a:pt x="672681" y="2112579"/>
                      <a:pt x="675685" y="2114788"/>
                      <a:pt x="678953" y="2116643"/>
                    </a:cubicBezTo>
                    <a:cubicBezTo>
                      <a:pt x="684342" y="2113462"/>
                      <a:pt x="688937" y="2111077"/>
                      <a:pt x="691676" y="2110724"/>
                    </a:cubicBezTo>
                    <a:cubicBezTo>
                      <a:pt x="702189" y="2109222"/>
                      <a:pt x="721713" y="2115229"/>
                      <a:pt x="732227" y="2122739"/>
                    </a:cubicBezTo>
                    <a:cubicBezTo>
                      <a:pt x="742740" y="2130249"/>
                      <a:pt x="780200" y="2121237"/>
                      <a:pt x="784705" y="2127245"/>
                    </a:cubicBezTo>
                    <a:cubicBezTo>
                      <a:pt x="789211" y="2133252"/>
                      <a:pt x="798223" y="2140762"/>
                      <a:pt x="805732" y="2140762"/>
                    </a:cubicBezTo>
                    <a:cubicBezTo>
                      <a:pt x="813242" y="2140762"/>
                      <a:pt x="820752" y="2155781"/>
                      <a:pt x="826759" y="2151275"/>
                    </a:cubicBezTo>
                    <a:cubicBezTo>
                      <a:pt x="832767" y="2146770"/>
                      <a:pt x="855207" y="2146770"/>
                      <a:pt x="861215" y="2146770"/>
                    </a:cubicBezTo>
                    <a:cubicBezTo>
                      <a:pt x="867223" y="2146770"/>
                      <a:pt x="867223" y="2151275"/>
                      <a:pt x="873230" y="2151275"/>
                    </a:cubicBezTo>
                    <a:cubicBezTo>
                      <a:pt x="879238" y="2151275"/>
                      <a:pt x="879238" y="2173804"/>
                      <a:pt x="883744" y="2172302"/>
                    </a:cubicBezTo>
                    <a:cubicBezTo>
                      <a:pt x="888249" y="2170800"/>
                      <a:pt x="904770" y="2185819"/>
                      <a:pt x="915284" y="2187321"/>
                    </a:cubicBezTo>
                    <a:cubicBezTo>
                      <a:pt x="925797" y="2188823"/>
                      <a:pt x="936311" y="2206758"/>
                      <a:pt x="940816" y="2205344"/>
                    </a:cubicBezTo>
                    <a:cubicBezTo>
                      <a:pt x="945322" y="2203842"/>
                      <a:pt x="952832" y="2212854"/>
                      <a:pt x="955835" y="2205344"/>
                    </a:cubicBezTo>
                    <a:cubicBezTo>
                      <a:pt x="958751" y="2198276"/>
                      <a:pt x="973505" y="2201722"/>
                      <a:pt x="977657" y="2189353"/>
                    </a:cubicBezTo>
                    <a:cubicBezTo>
                      <a:pt x="958662" y="2166118"/>
                      <a:pt x="938254" y="2140320"/>
                      <a:pt x="938873" y="2130337"/>
                    </a:cubicBezTo>
                    <a:cubicBezTo>
                      <a:pt x="939844" y="2113374"/>
                      <a:pt x="946912" y="2102331"/>
                      <a:pt x="925886" y="2084308"/>
                    </a:cubicBezTo>
                    <a:cubicBezTo>
                      <a:pt x="904859" y="2066285"/>
                      <a:pt x="927918" y="2054269"/>
                      <a:pt x="942937" y="2035275"/>
                    </a:cubicBezTo>
                    <a:cubicBezTo>
                      <a:pt x="956365" y="2018312"/>
                      <a:pt x="984814" y="2010891"/>
                      <a:pt x="1002925" y="1998787"/>
                    </a:cubicBezTo>
                    <a:cubicBezTo>
                      <a:pt x="999303" y="1996225"/>
                      <a:pt x="995503" y="1993928"/>
                      <a:pt x="991881" y="1992337"/>
                    </a:cubicBezTo>
                    <a:cubicBezTo>
                      <a:pt x="978364" y="1986330"/>
                      <a:pt x="973858" y="1980322"/>
                      <a:pt x="984372" y="1977318"/>
                    </a:cubicBezTo>
                    <a:cubicBezTo>
                      <a:pt x="994885" y="1974315"/>
                      <a:pt x="990379" y="1968307"/>
                      <a:pt x="979866" y="1956292"/>
                    </a:cubicBezTo>
                    <a:cubicBezTo>
                      <a:pt x="969353" y="1944276"/>
                      <a:pt x="964847" y="1932261"/>
                      <a:pt x="958839" y="1932261"/>
                    </a:cubicBezTo>
                    <a:cubicBezTo>
                      <a:pt x="952832" y="1932261"/>
                      <a:pt x="943820" y="1930759"/>
                      <a:pt x="934808" y="1933763"/>
                    </a:cubicBezTo>
                    <a:cubicBezTo>
                      <a:pt x="925797" y="1936767"/>
                      <a:pt x="927299" y="1926253"/>
                      <a:pt x="928801" y="1915740"/>
                    </a:cubicBezTo>
                    <a:cubicBezTo>
                      <a:pt x="930303" y="1905227"/>
                      <a:pt x="912280" y="1906728"/>
                      <a:pt x="909276" y="1902223"/>
                    </a:cubicBezTo>
                    <a:cubicBezTo>
                      <a:pt x="906272" y="1897717"/>
                      <a:pt x="913782" y="1882786"/>
                      <a:pt x="916786" y="1881196"/>
                    </a:cubicBezTo>
                    <a:cubicBezTo>
                      <a:pt x="919790" y="1879694"/>
                      <a:pt x="928801" y="1875188"/>
                      <a:pt x="928801" y="1870683"/>
                    </a:cubicBezTo>
                    <a:cubicBezTo>
                      <a:pt x="928801" y="1866177"/>
                      <a:pt x="912280" y="1864675"/>
                      <a:pt x="918287" y="1854161"/>
                    </a:cubicBezTo>
                    <a:cubicBezTo>
                      <a:pt x="924295" y="1843648"/>
                      <a:pt x="936311" y="1843648"/>
                      <a:pt x="936311" y="1833135"/>
                    </a:cubicBezTo>
                    <a:cubicBezTo>
                      <a:pt x="936311" y="1822621"/>
                      <a:pt x="945322" y="1813610"/>
                      <a:pt x="955835" y="1821119"/>
                    </a:cubicBezTo>
                    <a:cubicBezTo>
                      <a:pt x="966349" y="1828629"/>
                      <a:pt x="970854" y="1848154"/>
                      <a:pt x="982870" y="1843648"/>
                    </a:cubicBezTo>
                    <a:cubicBezTo>
                      <a:pt x="994885" y="1839142"/>
                      <a:pt x="987375" y="1828629"/>
                      <a:pt x="985874" y="1822621"/>
                    </a:cubicBezTo>
                    <a:cubicBezTo>
                      <a:pt x="984372" y="1816614"/>
                      <a:pt x="981368" y="1807602"/>
                      <a:pt x="994885" y="1804598"/>
                    </a:cubicBezTo>
                    <a:cubicBezTo>
                      <a:pt x="1008402" y="1801595"/>
                      <a:pt x="1002395" y="1788077"/>
                      <a:pt x="1012908" y="1788077"/>
                    </a:cubicBezTo>
                    <a:cubicBezTo>
                      <a:pt x="1023421" y="1788077"/>
                      <a:pt x="1042947" y="1774560"/>
                      <a:pt x="1048954" y="1771556"/>
                    </a:cubicBezTo>
                    <a:cubicBezTo>
                      <a:pt x="1054962" y="1768552"/>
                      <a:pt x="1068479" y="1761043"/>
                      <a:pt x="1074486" y="1764047"/>
                    </a:cubicBezTo>
                    <a:cubicBezTo>
                      <a:pt x="1080494" y="1767051"/>
                      <a:pt x="1088004" y="1774560"/>
                      <a:pt x="1092510" y="1764047"/>
                    </a:cubicBezTo>
                    <a:cubicBezTo>
                      <a:pt x="1097015" y="1753533"/>
                      <a:pt x="1114950" y="1758039"/>
                      <a:pt x="1116451" y="1764047"/>
                    </a:cubicBezTo>
                    <a:cubicBezTo>
                      <a:pt x="1117954" y="1770054"/>
                      <a:pt x="1146490" y="1770054"/>
                      <a:pt x="1155502" y="1776062"/>
                    </a:cubicBezTo>
                    <a:cubicBezTo>
                      <a:pt x="1164513" y="1782070"/>
                      <a:pt x="1184038" y="1794085"/>
                      <a:pt x="1184038" y="1800093"/>
                    </a:cubicBezTo>
                    <a:cubicBezTo>
                      <a:pt x="1184038" y="1806100"/>
                      <a:pt x="1193049" y="1815112"/>
                      <a:pt x="1193049" y="1804598"/>
                    </a:cubicBezTo>
                    <a:cubicBezTo>
                      <a:pt x="1193049" y="1794085"/>
                      <a:pt x="1200559" y="1797089"/>
                      <a:pt x="1212574" y="1804598"/>
                    </a:cubicBezTo>
                    <a:cubicBezTo>
                      <a:pt x="1224590" y="1812108"/>
                      <a:pt x="1241111" y="1809104"/>
                      <a:pt x="1244114" y="1801595"/>
                    </a:cubicBezTo>
                    <a:cubicBezTo>
                      <a:pt x="1247118" y="1794085"/>
                      <a:pt x="1269558" y="1785074"/>
                      <a:pt x="1277156" y="1791081"/>
                    </a:cubicBezTo>
                    <a:cubicBezTo>
                      <a:pt x="1284666" y="1797089"/>
                      <a:pt x="1287670" y="1801595"/>
                      <a:pt x="1296681" y="1792583"/>
                    </a:cubicBezTo>
                    <a:cubicBezTo>
                      <a:pt x="1305693" y="1783572"/>
                      <a:pt x="1326631" y="1785074"/>
                      <a:pt x="1329723" y="1794085"/>
                    </a:cubicBezTo>
                    <a:cubicBezTo>
                      <a:pt x="1332727" y="1803096"/>
                      <a:pt x="1343241" y="1804598"/>
                      <a:pt x="1352252" y="1804598"/>
                    </a:cubicBezTo>
                    <a:cubicBezTo>
                      <a:pt x="1361264" y="1804598"/>
                      <a:pt x="1362765" y="1818116"/>
                      <a:pt x="1368773" y="1815112"/>
                    </a:cubicBezTo>
                    <a:cubicBezTo>
                      <a:pt x="1374781" y="1812108"/>
                      <a:pt x="1373279" y="1797089"/>
                      <a:pt x="1380789" y="1798591"/>
                    </a:cubicBezTo>
                    <a:cubicBezTo>
                      <a:pt x="1388298" y="1800093"/>
                      <a:pt x="1394306" y="1809104"/>
                      <a:pt x="1406233" y="1809104"/>
                    </a:cubicBezTo>
                    <a:cubicBezTo>
                      <a:pt x="1418248" y="1809104"/>
                      <a:pt x="1427260" y="1806100"/>
                      <a:pt x="1427260" y="1797089"/>
                    </a:cubicBezTo>
                    <a:cubicBezTo>
                      <a:pt x="1427260" y="1788077"/>
                      <a:pt x="1425757" y="1773058"/>
                      <a:pt x="1418248" y="1773058"/>
                    </a:cubicBezTo>
                    <a:cubicBezTo>
                      <a:pt x="1410738" y="1773058"/>
                      <a:pt x="1403229" y="1765549"/>
                      <a:pt x="1394217" y="1765549"/>
                    </a:cubicBezTo>
                    <a:cubicBezTo>
                      <a:pt x="1385206" y="1765549"/>
                      <a:pt x="1376194" y="1750530"/>
                      <a:pt x="1385206" y="1747526"/>
                    </a:cubicBezTo>
                    <a:cubicBezTo>
                      <a:pt x="1394217" y="1744522"/>
                      <a:pt x="1409236" y="1737012"/>
                      <a:pt x="1406233" y="1729503"/>
                    </a:cubicBezTo>
                    <a:cubicBezTo>
                      <a:pt x="1403229" y="1721993"/>
                      <a:pt x="1400225" y="1706974"/>
                      <a:pt x="1412240" y="1705472"/>
                    </a:cubicBezTo>
                    <a:cubicBezTo>
                      <a:pt x="1424256" y="1703970"/>
                      <a:pt x="1449788" y="1703970"/>
                      <a:pt x="1448286" y="1699464"/>
                    </a:cubicBezTo>
                    <a:cubicBezTo>
                      <a:pt x="1446784" y="1694959"/>
                      <a:pt x="1422842" y="1691955"/>
                      <a:pt x="1418336" y="1684445"/>
                    </a:cubicBezTo>
                    <a:cubicBezTo>
                      <a:pt x="1413831" y="1676936"/>
                      <a:pt x="1412329" y="1658913"/>
                      <a:pt x="1416834" y="1655909"/>
                    </a:cubicBezTo>
                    <a:cubicBezTo>
                      <a:pt x="1421340" y="1652905"/>
                      <a:pt x="1436359" y="1657411"/>
                      <a:pt x="1445371" y="1654407"/>
                    </a:cubicBezTo>
                    <a:cubicBezTo>
                      <a:pt x="1454382" y="1651403"/>
                      <a:pt x="1473907" y="1658913"/>
                      <a:pt x="1485922" y="1649901"/>
                    </a:cubicBezTo>
                    <a:cubicBezTo>
                      <a:pt x="1497938" y="1640890"/>
                      <a:pt x="1523470" y="1639388"/>
                      <a:pt x="1536899" y="1639388"/>
                    </a:cubicBezTo>
                    <a:cubicBezTo>
                      <a:pt x="1550416" y="1639388"/>
                      <a:pt x="1560929" y="1630376"/>
                      <a:pt x="1571443" y="1628875"/>
                    </a:cubicBezTo>
                    <a:cubicBezTo>
                      <a:pt x="1581956" y="1627373"/>
                      <a:pt x="1611995" y="1622867"/>
                      <a:pt x="1619416" y="1619863"/>
                    </a:cubicBezTo>
                    <a:cubicBezTo>
                      <a:pt x="1626925" y="1616859"/>
                      <a:pt x="1667389" y="1610852"/>
                      <a:pt x="1668891" y="1603342"/>
                    </a:cubicBezTo>
                    <a:cubicBezTo>
                      <a:pt x="1670392" y="1595833"/>
                      <a:pt x="1702640" y="1589825"/>
                      <a:pt x="1710944" y="1593624"/>
                    </a:cubicBezTo>
                    <a:cubicBezTo>
                      <a:pt x="1719161" y="1597334"/>
                      <a:pt x="1729674" y="1600338"/>
                      <a:pt x="1737183" y="1597334"/>
                    </a:cubicBezTo>
                    <a:cubicBezTo>
                      <a:pt x="1744693" y="1594331"/>
                      <a:pt x="1760419" y="1602635"/>
                      <a:pt x="1758917" y="1610852"/>
                    </a:cubicBezTo>
                    <a:cubicBezTo>
                      <a:pt x="1757415" y="1619068"/>
                      <a:pt x="1765632" y="1628079"/>
                      <a:pt x="1764925" y="1634794"/>
                    </a:cubicBezTo>
                    <a:cubicBezTo>
                      <a:pt x="1764129" y="1641597"/>
                      <a:pt x="1756620" y="1643805"/>
                      <a:pt x="1761126" y="1649018"/>
                    </a:cubicBezTo>
                    <a:cubicBezTo>
                      <a:pt x="1765632" y="1654319"/>
                      <a:pt x="1785863" y="1650520"/>
                      <a:pt x="1791871" y="1643805"/>
                    </a:cubicBezTo>
                    <a:cubicBezTo>
                      <a:pt x="1797878" y="1637003"/>
                      <a:pt x="1804593" y="1646809"/>
                      <a:pt x="1804593" y="1652022"/>
                    </a:cubicBezTo>
                    <a:cubicBezTo>
                      <a:pt x="1804593" y="1657234"/>
                      <a:pt x="1814311" y="1661033"/>
                      <a:pt x="1814311" y="1654319"/>
                    </a:cubicBezTo>
                    <a:cubicBezTo>
                      <a:pt x="1814311" y="1647516"/>
                      <a:pt x="1826327" y="1652022"/>
                      <a:pt x="1830125" y="1656527"/>
                    </a:cubicBezTo>
                    <a:cubicBezTo>
                      <a:pt x="1833836" y="1661033"/>
                      <a:pt x="1848148" y="1651227"/>
                      <a:pt x="1848148" y="1658736"/>
                    </a:cubicBezTo>
                    <a:cubicBezTo>
                      <a:pt x="1848148" y="1666246"/>
                      <a:pt x="1827121" y="1672253"/>
                      <a:pt x="1836133" y="1680470"/>
                    </a:cubicBezTo>
                    <a:cubicBezTo>
                      <a:pt x="1845145" y="1688686"/>
                      <a:pt x="1850357" y="1670751"/>
                      <a:pt x="1861666" y="1674462"/>
                    </a:cubicBezTo>
                    <a:cubicBezTo>
                      <a:pt x="1872886" y="1678261"/>
                      <a:pt x="1887905" y="1661740"/>
                      <a:pt x="1898418" y="1659443"/>
                    </a:cubicBezTo>
                    <a:cubicBezTo>
                      <a:pt x="1908932" y="1657146"/>
                      <a:pt x="1920152" y="1647428"/>
                      <a:pt x="1929164" y="1642215"/>
                    </a:cubicBezTo>
                    <a:cubicBezTo>
                      <a:pt x="1938175" y="1637003"/>
                      <a:pt x="1957700" y="1638505"/>
                      <a:pt x="1951692" y="1644512"/>
                    </a:cubicBezTo>
                    <a:cubicBezTo>
                      <a:pt x="1945685" y="1650520"/>
                      <a:pt x="1938970" y="1661740"/>
                      <a:pt x="1961499" y="1670045"/>
                    </a:cubicBezTo>
                    <a:cubicBezTo>
                      <a:pt x="1984027" y="1678349"/>
                      <a:pt x="2009471" y="1721816"/>
                      <a:pt x="2023695" y="1743550"/>
                    </a:cubicBezTo>
                    <a:cubicBezTo>
                      <a:pt x="2037920" y="1765284"/>
                      <a:pt x="2051437" y="1804333"/>
                      <a:pt x="2058947" y="1804333"/>
                    </a:cubicBezTo>
                    <a:cubicBezTo>
                      <a:pt x="2066456" y="1804333"/>
                      <a:pt x="2068665" y="1784809"/>
                      <a:pt x="2078471" y="1782600"/>
                    </a:cubicBezTo>
                    <a:cubicBezTo>
                      <a:pt x="2088190" y="1780303"/>
                      <a:pt x="2094197" y="1799121"/>
                      <a:pt x="2104711" y="1801330"/>
                    </a:cubicBezTo>
                    <a:cubicBezTo>
                      <a:pt x="2115224" y="1803627"/>
                      <a:pt x="2129448" y="1809546"/>
                      <a:pt x="2137753" y="1806542"/>
                    </a:cubicBezTo>
                    <a:cubicBezTo>
                      <a:pt x="2145969" y="1803538"/>
                      <a:pt x="2164787" y="1793025"/>
                      <a:pt x="2171502" y="1796824"/>
                    </a:cubicBezTo>
                    <a:cubicBezTo>
                      <a:pt x="2178216" y="1800534"/>
                      <a:pt x="2187227" y="1800534"/>
                      <a:pt x="2193235" y="1814847"/>
                    </a:cubicBezTo>
                    <a:cubicBezTo>
                      <a:pt x="2199242" y="1829071"/>
                      <a:pt x="2208254" y="1832163"/>
                      <a:pt x="2214262" y="1832163"/>
                    </a:cubicBezTo>
                    <a:cubicBezTo>
                      <a:pt x="2220269" y="1832163"/>
                      <a:pt x="2221506" y="1838877"/>
                      <a:pt x="2221506" y="1844885"/>
                    </a:cubicBezTo>
                    <a:cubicBezTo>
                      <a:pt x="2221506" y="1850893"/>
                      <a:pt x="2232461" y="1858932"/>
                      <a:pt x="2238469" y="1858932"/>
                    </a:cubicBezTo>
                    <a:cubicBezTo>
                      <a:pt x="2244477" y="1858932"/>
                      <a:pt x="2260468" y="1856900"/>
                      <a:pt x="2265503" y="1853896"/>
                    </a:cubicBezTo>
                    <a:cubicBezTo>
                      <a:pt x="2270451" y="1850893"/>
                      <a:pt x="2276547" y="1847889"/>
                      <a:pt x="2277519" y="1854957"/>
                    </a:cubicBezTo>
                    <a:cubicBezTo>
                      <a:pt x="2278579" y="1861936"/>
                      <a:pt x="2287502" y="1872980"/>
                      <a:pt x="2293510" y="1872980"/>
                    </a:cubicBezTo>
                    <a:cubicBezTo>
                      <a:pt x="2299518" y="1872980"/>
                      <a:pt x="2311533" y="1878015"/>
                      <a:pt x="2312504" y="1872980"/>
                    </a:cubicBezTo>
                    <a:cubicBezTo>
                      <a:pt x="2313477" y="1868032"/>
                      <a:pt x="2329468" y="1865028"/>
                      <a:pt x="2335475" y="1863968"/>
                    </a:cubicBezTo>
                    <a:cubicBezTo>
                      <a:pt x="2341483" y="1862996"/>
                      <a:pt x="2362510" y="1858932"/>
                      <a:pt x="2366485" y="1850009"/>
                    </a:cubicBezTo>
                    <a:cubicBezTo>
                      <a:pt x="2370461" y="1840998"/>
                      <a:pt x="2387512" y="1840998"/>
                      <a:pt x="2392548" y="1834990"/>
                    </a:cubicBezTo>
                    <a:cubicBezTo>
                      <a:pt x="2397495" y="1828982"/>
                      <a:pt x="2411543" y="1825978"/>
                      <a:pt x="2414547" y="1819971"/>
                    </a:cubicBezTo>
                    <a:cubicBezTo>
                      <a:pt x="2417550" y="1813963"/>
                      <a:pt x="2435573" y="1814935"/>
                      <a:pt x="2437605" y="1809988"/>
                    </a:cubicBezTo>
                    <a:cubicBezTo>
                      <a:pt x="2439637" y="1805040"/>
                      <a:pt x="2454568" y="1803980"/>
                      <a:pt x="2461636" y="1806012"/>
                    </a:cubicBezTo>
                    <a:cubicBezTo>
                      <a:pt x="2468615" y="1808044"/>
                      <a:pt x="2503689" y="1815023"/>
                      <a:pt x="2508637" y="1814052"/>
                    </a:cubicBezTo>
                    <a:cubicBezTo>
                      <a:pt x="2513673" y="1813080"/>
                      <a:pt x="2514644" y="1832075"/>
                      <a:pt x="2519592" y="1833046"/>
                    </a:cubicBezTo>
                    <a:cubicBezTo>
                      <a:pt x="2524628" y="1834107"/>
                      <a:pt x="2542651" y="1848065"/>
                      <a:pt x="2547598" y="1844090"/>
                    </a:cubicBezTo>
                    <a:cubicBezTo>
                      <a:pt x="2552546" y="1840114"/>
                      <a:pt x="2564650" y="1836050"/>
                      <a:pt x="2574633" y="1842058"/>
                    </a:cubicBezTo>
                    <a:cubicBezTo>
                      <a:pt x="2584616" y="1848065"/>
                      <a:pt x="2594687" y="1856105"/>
                      <a:pt x="2598663" y="1849126"/>
                    </a:cubicBezTo>
                    <a:cubicBezTo>
                      <a:pt x="2602639" y="1842058"/>
                      <a:pt x="2623666" y="1839142"/>
                      <a:pt x="2626669" y="1835167"/>
                    </a:cubicBezTo>
                    <a:cubicBezTo>
                      <a:pt x="2629673" y="1831191"/>
                      <a:pt x="2632677" y="1819176"/>
                      <a:pt x="2627642" y="1815112"/>
                    </a:cubicBezTo>
                    <a:cubicBezTo>
                      <a:pt x="2622694" y="1811136"/>
                      <a:pt x="2617658" y="1795145"/>
                      <a:pt x="2615626" y="1787106"/>
                    </a:cubicBezTo>
                    <a:cubicBezTo>
                      <a:pt x="2613594" y="1779066"/>
                      <a:pt x="2627642" y="1777122"/>
                      <a:pt x="2629673" y="1770143"/>
                    </a:cubicBezTo>
                    <a:cubicBezTo>
                      <a:pt x="2631617" y="1763163"/>
                      <a:pt x="2643632" y="1762103"/>
                      <a:pt x="2647696" y="1758127"/>
                    </a:cubicBezTo>
                    <a:cubicBezTo>
                      <a:pt x="2651672" y="1754152"/>
                      <a:pt x="2652732" y="1745140"/>
                      <a:pt x="2659712" y="1747084"/>
                    </a:cubicBezTo>
                    <a:cubicBezTo>
                      <a:pt x="2666691" y="1749116"/>
                      <a:pt x="2681710" y="1754063"/>
                      <a:pt x="2684714" y="1757067"/>
                    </a:cubicBezTo>
                    <a:cubicBezTo>
                      <a:pt x="2687717" y="1760071"/>
                      <a:pt x="2698761" y="1762015"/>
                      <a:pt x="2705741" y="1762015"/>
                    </a:cubicBezTo>
                    <a:cubicBezTo>
                      <a:pt x="2712721" y="1762015"/>
                      <a:pt x="2723764" y="1768022"/>
                      <a:pt x="2730743" y="1771998"/>
                    </a:cubicBezTo>
                    <a:cubicBezTo>
                      <a:pt x="2737723" y="1775974"/>
                      <a:pt x="2759810" y="1775974"/>
                      <a:pt x="2763786" y="1781981"/>
                    </a:cubicBezTo>
                    <a:cubicBezTo>
                      <a:pt x="2767761" y="1787989"/>
                      <a:pt x="2762725" y="1804952"/>
                      <a:pt x="2767761" y="1810959"/>
                    </a:cubicBezTo>
                    <a:cubicBezTo>
                      <a:pt x="2772708" y="1816967"/>
                      <a:pt x="2784724" y="1829954"/>
                      <a:pt x="2788788" y="1826950"/>
                    </a:cubicBezTo>
                    <a:cubicBezTo>
                      <a:pt x="2792763" y="1823947"/>
                      <a:pt x="2811758" y="1836934"/>
                      <a:pt x="2818826" y="1835962"/>
                    </a:cubicBezTo>
                    <a:cubicBezTo>
                      <a:pt x="2825805" y="1834990"/>
                      <a:pt x="2836849" y="1823947"/>
                      <a:pt x="2842768" y="1823947"/>
                    </a:cubicBezTo>
                    <a:cubicBezTo>
                      <a:pt x="2848776" y="1823947"/>
                      <a:pt x="2867770" y="1818999"/>
                      <a:pt x="2873778" y="1819971"/>
                    </a:cubicBezTo>
                    <a:cubicBezTo>
                      <a:pt x="2879786" y="1820943"/>
                      <a:pt x="2901785" y="1828982"/>
                      <a:pt x="2904789" y="1826950"/>
                    </a:cubicBezTo>
                    <a:cubicBezTo>
                      <a:pt x="2907792" y="1824918"/>
                      <a:pt x="2927759" y="1827922"/>
                      <a:pt x="2930762" y="1833930"/>
                    </a:cubicBezTo>
                    <a:cubicBezTo>
                      <a:pt x="2933767" y="1839937"/>
                      <a:pt x="2958769" y="1839937"/>
                      <a:pt x="2958769" y="1846917"/>
                    </a:cubicBezTo>
                    <a:cubicBezTo>
                      <a:pt x="2958769" y="1853896"/>
                      <a:pt x="2972728" y="1857961"/>
                      <a:pt x="2976792" y="1865912"/>
                    </a:cubicBezTo>
                    <a:cubicBezTo>
                      <a:pt x="2980768" y="1873951"/>
                      <a:pt x="3013810" y="1868916"/>
                      <a:pt x="3019818" y="1873951"/>
                    </a:cubicBezTo>
                    <a:cubicBezTo>
                      <a:pt x="3025825" y="1878987"/>
                      <a:pt x="3063815" y="1877927"/>
                      <a:pt x="3064786" y="1873951"/>
                    </a:cubicBezTo>
                    <a:cubicBezTo>
                      <a:pt x="3065758" y="1869976"/>
                      <a:pt x="3101804" y="1867944"/>
                      <a:pt x="3108783" y="1862908"/>
                    </a:cubicBezTo>
                    <a:cubicBezTo>
                      <a:pt x="3115763" y="1857872"/>
                      <a:pt x="3134758" y="1859904"/>
                      <a:pt x="3135818" y="1852925"/>
                    </a:cubicBezTo>
                    <a:cubicBezTo>
                      <a:pt x="3136790" y="1845945"/>
                      <a:pt x="3154812" y="1840909"/>
                      <a:pt x="3162852" y="1834902"/>
                    </a:cubicBezTo>
                    <a:cubicBezTo>
                      <a:pt x="3170892" y="1828894"/>
                      <a:pt x="3202874" y="1829866"/>
                      <a:pt x="3204906" y="1836934"/>
                    </a:cubicBezTo>
                    <a:cubicBezTo>
                      <a:pt x="3206849" y="1843913"/>
                      <a:pt x="3225933" y="1845945"/>
                      <a:pt x="3233884" y="1842941"/>
                    </a:cubicBezTo>
                    <a:cubicBezTo>
                      <a:pt x="3241924" y="1839937"/>
                      <a:pt x="3262863" y="1843913"/>
                      <a:pt x="3265866" y="1850981"/>
                    </a:cubicBezTo>
                    <a:cubicBezTo>
                      <a:pt x="3268870" y="1857961"/>
                      <a:pt x="3292900" y="1862024"/>
                      <a:pt x="3298908" y="1859992"/>
                    </a:cubicBezTo>
                    <a:cubicBezTo>
                      <a:pt x="3304916" y="1857961"/>
                      <a:pt x="3323910" y="1844002"/>
                      <a:pt x="3330890" y="1843030"/>
                    </a:cubicBezTo>
                    <a:cubicBezTo>
                      <a:pt x="3337870" y="1841970"/>
                      <a:pt x="3347853" y="1834990"/>
                      <a:pt x="3345909" y="1828011"/>
                    </a:cubicBezTo>
                    <a:cubicBezTo>
                      <a:pt x="3343877" y="1820943"/>
                      <a:pt x="3359957" y="1800976"/>
                      <a:pt x="3361900" y="1793025"/>
                    </a:cubicBezTo>
                    <a:cubicBezTo>
                      <a:pt x="3363932" y="1784985"/>
                      <a:pt x="3377891" y="1762987"/>
                      <a:pt x="3382927" y="1760954"/>
                    </a:cubicBezTo>
                    <a:cubicBezTo>
                      <a:pt x="3387962" y="1758923"/>
                      <a:pt x="3398917" y="1749911"/>
                      <a:pt x="3397946" y="1743992"/>
                    </a:cubicBezTo>
                    <a:cubicBezTo>
                      <a:pt x="3396974" y="1737984"/>
                      <a:pt x="3393971" y="1719961"/>
                      <a:pt x="3387962" y="1719961"/>
                    </a:cubicBezTo>
                    <a:cubicBezTo>
                      <a:pt x="3381955" y="1719961"/>
                      <a:pt x="3371000" y="1721021"/>
                      <a:pt x="3384959" y="1701938"/>
                    </a:cubicBezTo>
                    <a:cubicBezTo>
                      <a:pt x="3398917" y="1682943"/>
                      <a:pt x="3424009" y="1687979"/>
                      <a:pt x="3427984" y="1687979"/>
                    </a:cubicBezTo>
                    <a:cubicBezTo>
                      <a:pt x="3431959" y="1687979"/>
                      <a:pt x="3464030" y="1679940"/>
                      <a:pt x="3477989" y="1684004"/>
                    </a:cubicBezTo>
                    <a:cubicBezTo>
                      <a:pt x="3491948" y="1687979"/>
                      <a:pt x="3500960" y="1682060"/>
                      <a:pt x="3515978" y="1690011"/>
                    </a:cubicBezTo>
                    <a:cubicBezTo>
                      <a:pt x="3530998" y="1697963"/>
                      <a:pt x="3552025" y="1694959"/>
                      <a:pt x="3556972" y="1702027"/>
                    </a:cubicBezTo>
                    <a:cubicBezTo>
                      <a:pt x="3562008" y="1709094"/>
                      <a:pt x="3581975" y="1715102"/>
                      <a:pt x="3578970" y="1727029"/>
                    </a:cubicBezTo>
                    <a:cubicBezTo>
                      <a:pt x="3575967" y="1739044"/>
                      <a:pt x="3590014" y="1732065"/>
                      <a:pt x="3594962" y="1758039"/>
                    </a:cubicBezTo>
                    <a:cubicBezTo>
                      <a:pt x="3599997" y="1784102"/>
                      <a:pt x="3611925" y="1786045"/>
                      <a:pt x="3614929" y="1798061"/>
                    </a:cubicBezTo>
                    <a:cubicBezTo>
                      <a:pt x="3617932" y="1810076"/>
                      <a:pt x="3633924" y="1832075"/>
                      <a:pt x="3631979" y="1839054"/>
                    </a:cubicBezTo>
                    <a:cubicBezTo>
                      <a:pt x="3629947" y="1846033"/>
                      <a:pt x="3628004" y="1857077"/>
                      <a:pt x="3644967" y="1858049"/>
                    </a:cubicBezTo>
                    <a:cubicBezTo>
                      <a:pt x="3662018" y="1859021"/>
                      <a:pt x="3674033" y="1872008"/>
                      <a:pt x="3678009" y="1870064"/>
                    </a:cubicBezTo>
                    <a:cubicBezTo>
                      <a:pt x="3681984" y="1868032"/>
                      <a:pt x="3701951" y="1875100"/>
                      <a:pt x="3712023" y="1885083"/>
                    </a:cubicBezTo>
                    <a:cubicBezTo>
                      <a:pt x="3722006" y="1895067"/>
                      <a:pt x="3737025" y="1890119"/>
                      <a:pt x="3736053" y="1901163"/>
                    </a:cubicBezTo>
                    <a:cubicBezTo>
                      <a:pt x="3734993" y="1912118"/>
                      <a:pt x="3744093" y="1921129"/>
                      <a:pt x="3743033" y="1930141"/>
                    </a:cubicBezTo>
                    <a:cubicBezTo>
                      <a:pt x="3742061" y="1939152"/>
                      <a:pt x="3762028" y="1945160"/>
                      <a:pt x="3776075" y="1943128"/>
                    </a:cubicBezTo>
                    <a:cubicBezTo>
                      <a:pt x="3790033" y="1941096"/>
                      <a:pt x="3800105" y="1948164"/>
                      <a:pt x="3806025" y="1936060"/>
                    </a:cubicBezTo>
                    <a:cubicBezTo>
                      <a:pt x="3812032" y="1924045"/>
                      <a:pt x="3832087" y="1929081"/>
                      <a:pt x="3839067" y="1924045"/>
                    </a:cubicBezTo>
                    <a:cubicBezTo>
                      <a:pt x="3846047" y="1919097"/>
                      <a:pt x="3867072" y="1913001"/>
                      <a:pt x="3866101" y="1931024"/>
                    </a:cubicBezTo>
                    <a:cubicBezTo>
                      <a:pt x="3865041" y="1949047"/>
                      <a:pt x="3877056" y="1953023"/>
                      <a:pt x="3867072" y="1959030"/>
                    </a:cubicBezTo>
                    <a:cubicBezTo>
                      <a:pt x="3857090" y="1965038"/>
                      <a:pt x="3852054" y="1991012"/>
                      <a:pt x="3849050" y="2002056"/>
                    </a:cubicBezTo>
                    <a:cubicBezTo>
                      <a:pt x="3846047" y="2013099"/>
                      <a:pt x="3831027" y="2016015"/>
                      <a:pt x="3828995" y="2028030"/>
                    </a:cubicBezTo>
                    <a:cubicBezTo>
                      <a:pt x="3826963" y="2040045"/>
                      <a:pt x="3813004" y="2041017"/>
                      <a:pt x="3813004" y="2050029"/>
                    </a:cubicBezTo>
                    <a:cubicBezTo>
                      <a:pt x="3813004" y="2059040"/>
                      <a:pt x="3793038" y="2057008"/>
                      <a:pt x="3782966" y="2050029"/>
                    </a:cubicBezTo>
                    <a:cubicBezTo>
                      <a:pt x="3772983" y="2043049"/>
                      <a:pt x="3763000" y="2063016"/>
                      <a:pt x="3754960" y="2063016"/>
                    </a:cubicBezTo>
                    <a:cubicBezTo>
                      <a:pt x="3746920" y="2063016"/>
                      <a:pt x="3747891" y="2079979"/>
                      <a:pt x="3749924" y="2087046"/>
                    </a:cubicBezTo>
                    <a:cubicBezTo>
                      <a:pt x="3751956" y="2094026"/>
                      <a:pt x="3746920" y="2103037"/>
                      <a:pt x="3751956" y="2115053"/>
                    </a:cubicBezTo>
                    <a:cubicBezTo>
                      <a:pt x="3754606" y="2121502"/>
                      <a:pt x="3753016" y="2133694"/>
                      <a:pt x="3754342" y="2147388"/>
                    </a:cubicBezTo>
                    <a:cubicBezTo>
                      <a:pt x="3766534" y="2138553"/>
                      <a:pt x="3777577" y="2132015"/>
                      <a:pt x="3782436" y="2132015"/>
                    </a:cubicBezTo>
                    <a:cubicBezTo>
                      <a:pt x="3794981" y="2132015"/>
                      <a:pt x="3807438" y="2153572"/>
                      <a:pt x="3821486" y="2154014"/>
                    </a:cubicBezTo>
                    <a:cubicBezTo>
                      <a:pt x="3835533" y="2154544"/>
                      <a:pt x="3898967" y="2112049"/>
                      <a:pt x="3899497" y="2105069"/>
                    </a:cubicBezTo>
                    <a:cubicBezTo>
                      <a:pt x="3900027" y="2098090"/>
                      <a:pt x="3937044" y="2062574"/>
                      <a:pt x="3954537" y="2044021"/>
                    </a:cubicBezTo>
                    <a:cubicBezTo>
                      <a:pt x="3972030" y="2025556"/>
                      <a:pt x="3995089" y="1998522"/>
                      <a:pt x="4004012" y="1977495"/>
                    </a:cubicBezTo>
                    <a:cubicBezTo>
                      <a:pt x="4009578" y="1964508"/>
                      <a:pt x="4034050" y="1939506"/>
                      <a:pt x="4040058" y="1929434"/>
                    </a:cubicBezTo>
                    <a:cubicBezTo>
                      <a:pt x="4046065" y="1919451"/>
                      <a:pt x="4050042" y="1918390"/>
                      <a:pt x="4061085" y="1894978"/>
                    </a:cubicBezTo>
                    <a:cubicBezTo>
                      <a:pt x="4072040" y="1871478"/>
                      <a:pt x="4072040" y="1809899"/>
                      <a:pt x="4075574" y="1805924"/>
                    </a:cubicBezTo>
                    <a:cubicBezTo>
                      <a:pt x="4079107" y="1801948"/>
                      <a:pt x="4077075" y="1791435"/>
                      <a:pt x="4082112" y="1784897"/>
                    </a:cubicBezTo>
                    <a:cubicBezTo>
                      <a:pt x="4087147" y="1778359"/>
                      <a:pt x="4084586" y="1769436"/>
                      <a:pt x="4094568" y="1760866"/>
                    </a:cubicBezTo>
                    <a:cubicBezTo>
                      <a:pt x="4104551" y="1752385"/>
                      <a:pt x="4102608" y="1744875"/>
                      <a:pt x="4100134" y="1738337"/>
                    </a:cubicBezTo>
                    <a:cubicBezTo>
                      <a:pt x="4097661" y="1731888"/>
                      <a:pt x="4100665" y="1717311"/>
                      <a:pt x="4098102" y="1712805"/>
                    </a:cubicBezTo>
                    <a:cubicBezTo>
                      <a:pt x="4095629" y="1708299"/>
                      <a:pt x="4096070" y="1706267"/>
                      <a:pt x="4102079" y="1702822"/>
                    </a:cubicBezTo>
                    <a:cubicBezTo>
                      <a:pt x="4108086" y="1699376"/>
                      <a:pt x="4098102" y="1690276"/>
                      <a:pt x="4089621" y="1686301"/>
                    </a:cubicBezTo>
                    <a:cubicBezTo>
                      <a:pt x="4081140" y="1682325"/>
                      <a:pt x="4070097" y="1678791"/>
                      <a:pt x="4069125" y="1669338"/>
                    </a:cubicBezTo>
                    <a:cubicBezTo>
                      <a:pt x="4068152" y="1659796"/>
                      <a:pt x="4053664" y="1648311"/>
                      <a:pt x="4042621" y="1649283"/>
                    </a:cubicBezTo>
                    <a:cubicBezTo>
                      <a:pt x="4031665" y="1650343"/>
                      <a:pt x="4011080" y="1643275"/>
                      <a:pt x="4013642" y="1650343"/>
                    </a:cubicBezTo>
                    <a:cubicBezTo>
                      <a:pt x="4016204" y="1657323"/>
                      <a:pt x="4012671" y="1663330"/>
                      <a:pt x="4007193" y="1661828"/>
                    </a:cubicBezTo>
                    <a:cubicBezTo>
                      <a:pt x="4001716" y="1660326"/>
                      <a:pt x="3999153" y="1664832"/>
                      <a:pt x="3992615" y="1674815"/>
                    </a:cubicBezTo>
                    <a:cubicBezTo>
                      <a:pt x="3986166" y="1684887"/>
                      <a:pt x="3963108" y="1685859"/>
                      <a:pt x="3973620" y="1676317"/>
                    </a:cubicBezTo>
                    <a:cubicBezTo>
                      <a:pt x="3984133" y="1666864"/>
                      <a:pt x="3970175" y="1666334"/>
                      <a:pt x="3972118" y="1656351"/>
                    </a:cubicBezTo>
                    <a:cubicBezTo>
                      <a:pt x="3974151" y="1646367"/>
                      <a:pt x="3982632" y="1636296"/>
                      <a:pt x="3971146" y="1642833"/>
                    </a:cubicBezTo>
                    <a:cubicBezTo>
                      <a:pt x="3959662" y="1649283"/>
                      <a:pt x="3959662" y="1664832"/>
                      <a:pt x="3950120" y="1666864"/>
                    </a:cubicBezTo>
                    <a:cubicBezTo>
                      <a:pt x="3940667" y="1668808"/>
                      <a:pt x="3943582" y="1639830"/>
                      <a:pt x="3946144" y="1632320"/>
                    </a:cubicBezTo>
                    <a:cubicBezTo>
                      <a:pt x="3948707" y="1624811"/>
                      <a:pt x="3928652" y="1632850"/>
                      <a:pt x="3907625" y="1631348"/>
                    </a:cubicBezTo>
                    <a:cubicBezTo>
                      <a:pt x="3886598" y="1629846"/>
                      <a:pt x="3892076" y="1615357"/>
                      <a:pt x="3909126" y="1606346"/>
                    </a:cubicBezTo>
                    <a:cubicBezTo>
                      <a:pt x="3926178" y="1597334"/>
                      <a:pt x="3923174" y="1588853"/>
                      <a:pt x="3931655" y="1585319"/>
                    </a:cubicBezTo>
                    <a:cubicBezTo>
                      <a:pt x="3940136" y="1581785"/>
                      <a:pt x="3962223" y="1567296"/>
                      <a:pt x="3975211" y="1559787"/>
                    </a:cubicBezTo>
                    <a:cubicBezTo>
                      <a:pt x="3988198" y="1552277"/>
                      <a:pt x="3990759" y="1543796"/>
                      <a:pt x="3993764" y="1535314"/>
                    </a:cubicBezTo>
                    <a:cubicBezTo>
                      <a:pt x="3996768" y="1526833"/>
                      <a:pt x="4020798" y="1516319"/>
                      <a:pt x="4042267" y="1498827"/>
                    </a:cubicBezTo>
                    <a:cubicBezTo>
                      <a:pt x="4063735" y="1481334"/>
                      <a:pt x="4074249" y="1471262"/>
                      <a:pt x="4079284" y="1460837"/>
                    </a:cubicBezTo>
                    <a:cubicBezTo>
                      <a:pt x="4084232" y="1450324"/>
                      <a:pt x="4116302" y="1437337"/>
                      <a:pt x="4116744" y="1429297"/>
                    </a:cubicBezTo>
                    <a:cubicBezTo>
                      <a:pt x="4117274" y="1421257"/>
                      <a:pt x="4154734" y="1401291"/>
                      <a:pt x="4180266" y="1396255"/>
                    </a:cubicBezTo>
                    <a:cubicBezTo>
                      <a:pt x="4205799" y="1391307"/>
                      <a:pt x="4246262" y="1397757"/>
                      <a:pt x="4253771" y="1405266"/>
                    </a:cubicBezTo>
                    <a:cubicBezTo>
                      <a:pt x="4261282" y="1412776"/>
                      <a:pt x="4266759" y="1409772"/>
                      <a:pt x="4271264" y="1404736"/>
                    </a:cubicBezTo>
                    <a:cubicBezTo>
                      <a:pt x="4275770" y="1399700"/>
                      <a:pt x="4285753" y="1402174"/>
                      <a:pt x="4302805" y="1404206"/>
                    </a:cubicBezTo>
                    <a:cubicBezTo>
                      <a:pt x="4319855" y="1406238"/>
                      <a:pt x="4323832" y="1396166"/>
                      <a:pt x="4335316" y="1399700"/>
                    </a:cubicBezTo>
                    <a:cubicBezTo>
                      <a:pt x="4346802" y="1403234"/>
                      <a:pt x="4356343" y="1405178"/>
                      <a:pt x="4363323" y="1391661"/>
                    </a:cubicBezTo>
                    <a:cubicBezTo>
                      <a:pt x="4370303" y="1378143"/>
                      <a:pt x="4403345" y="1380617"/>
                      <a:pt x="4410854" y="1386183"/>
                    </a:cubicBezTo>
                    <a:cubicBezTo>
                      <a:pt x="4418363" y="1391749"/>
                      <a:pt x="4424371" y="1399170"/>
                      <a:pt x="4436387" y="1391219"/>
                    </a:cubicBezTo>
                    <a:cubicBezTo>
                      <a:pt x="4448402" y="1383179"/>
                      <a:pt x="4448402" y="1401732"/>
                      <a:pt x="4459887" y="1403234"/>
                    </a:cubicBezTo>
                    <a:cubicBezTo>
                      <a:pt x="4471372" y="1404736"/>
                      <a:pt x="4463863" y="1414719"/>
                      <a:pt x="4453879" y="1413748"/>
                    </a:cubicBezTo>
                    <a:cubicBezTo>
                      <a:pt x="4443896" y="1412776"/>
                      <a:pt x="4431351" y="1418695"/>
                      <a:pt x="4442836" y="1425233"/>
                    </a:cubicBezTo>
                    <a:cubicBezTo>
                      <a:pt x="4454321" y="1431682"/>
                      <a:pt x="4467838" y="1419225"/>
                      <a:pt x="4476849" y="1420197"/>
                    </a:cubicBezTo>
                    <a:cubicBezTo>
                      <a:pt x="4485861" y="1421169"/>
                      <a:pt x="4499821" y="1422229"/>
                      <a:pt x="4512277" y="1414189"/>
                    </a:cubicBezTo>
                    <a:cubicBezTo>
                      <a:pt x="4524823" y="1406150"/>
                      <a:pt x="4528269" y="1420727"/>
                      <a:pt x="4536307" y="1413659"/>
                    </a:cubicBezTo>
                    <a:cubicBezTo>
                      <a:pt x="4544347" y="1406680"/>
                      <a:pt x="4562371" y="1404648"/>
                      <a:pt x="4571382" y="1405178"/>
                    </a:cubicBezTo>
                    <a:cubicBezTo>
                      <a:pt x="4580394" y="1405708"/>
                      <a:pt x="4572884" y="1394664"/>
                      <a:pt x="4557865" y="1394664"/>
                    </a:cubicBezTo>
                    <a:cubicBezTo>
                      <a:pt x="4542846" y="1394664"/>
                      <a:pt x="4543287" y="1386713"/>
                      <a:pt x="4555391" y="1366128"/>
                    </a:cubicBezTo>
                    <a:cubicBezTo>
                      <a:pt x="4567406" y="1345631"/>
                      <a:pt x="4590377" y="1334588"/>
                      <a:pt x="4604865" y="1322131"/>
                    </a:cubicBezTo>
                    <a:cubicBezTo>
                      <a:pt x="4619355" y="1309674"/>
                      <a:pt x="4629869" y="1315682"/>
                      <a:pt x="4629869" y="1307642"/>
                    </a:cubicBezTo>
                    <a:cubicBezTo>
                      <a:pt x="4629869" y="1299691"/>
                      <a:pt x="4636847" y="1277162"/>
                      <a:pt x="4647891" y="1276632"/>
                    </a:cubicBezTo>
                    <a:cubicBezTo>
                      <a:pt x="4658847" y="1276102"/>
                      <a:pt x="4686411" y="1281137"/>
                      <a:pt x="4703373" y="1271596"/>
                    </a:cubicBezTo>
                    <a:cubicBezTo>
                      <a:pt x="4720337" y="1262054"/>
                      <a:pt x="4718834" y="1278575"/>
                      <a:pt x="4725903" y="1281137"/>
                    </a:cubicBezTo>
                    <a:cubicBezTo>
                      <a:pt x="4732881" y="1283611"/>
                      <a:pt x="4742424" y="1266648"/>
                      <a:pt x="4750375" y="1271596"/>
                    </a:cubicBezTo>
                    <a:cubicBezTo>
                      <a:pt x="4758414" y="1276632"/>
                      <a:pt x="4738360" y="1288647"/>
                      <a:pt x="4733854" y="1303048"/>
                    </a:cubicBezTo>
                    <a:cubicBezTo>
                      <a:pt x="4729348" y="1317537"/>
                      <a:pt x="4744367" y="1312059"/>
                      <a:pt x="4752848" y="1316123"/>
                    </a:cubicBezTo>
                    <a:cubicBezTo>
                      <a:pt x="4761330" y="1320099"/>
                      <a:pt x="4741805" y="1326107"/>
                      <a:pt x="4743837" y="1330082"/>
                    </a:cubicBezTo>
                    <a:cubicBezTo>
                      <a:pt x="4745781" y="1334058"/>
                      <a:pt x="4762831" y="1334058"/>
                      <a:pt x="4784830" y="1312059"/>
                    </a:cubicBezTo>
                    <a:cubicBezTo>
                      <a:pt x="4806829" y="1290061"/>
                      <a:pt x="4826795" y="1284053"/>
                      <a:pt x="4840843" y="1285555"/>
                    </a:cubicBezTo>
                    <a:cubicBezTo>
                      <a:pt x="4854802" y="1287057"/>
                      <a:pt x="4846850" y="1273010"/>
                      <a:pt x="4847822" y="1252513"/>
                    </a:cubicBezTo>
                    <a:cubicBezTo>
                      <a:pt x="4848795" y="1232016"/>
                      <a:pt x="4891820" y="1226009"/>
                      <a:pt x="4905867" y="1232016"/>
                    </a:cubicBezTo>
                    <a:cubicBezTo>
                      <a:pt x="4919826" y="1238024"/>
                      <a:pt x="4918854" y="1243501"/>
                      <a:pt x="4905336" y="1239968"/>
                    </a:cubicBezTo>
                    <a:cubicBezTo>
                      <a:pt x="4891820" y="1236522"/>
                      <a:pt x="4879363" y="1248449"/>
                      <a:pt x="4879804" y="1265500"/>
                    </a:cubicBezTo>
                    <a:cubicBezTo>
                      <a:pt x="4880334" y="1282551"/>
                      <a:pt x="4867789" y="1288029"/>
                      <a:pt x="4874326" y="1294566"/>
                    </a:cubicBezTo>
                    <a:cubicBezTo>
                      <a:pt x="4880777" y="1301016"/>
                      <a:pt x="4864785" y="1302518"/>
                      <a:pt x="4864256" y="1309585"/>
                    </a:cubicBezTo>
                    <a:cubicBezTo>
                      <a:pt x="4863725" y="1316565"/>
                      <a:pt x="4864256" y="1322043"/>
                      <a:pt x="4854272" y="1325046"/>
                    </a:cubicBezTo>
                    <a:cubicBezTo>
                      <a:pt x="4844289" y="1328050"/>
                      <a:pt x="4810805" y="1331584"/>
                      <a:pt x="4809745" y="1344571"/>
                    </a:cubicBezTo>
                    <a:cubicBezTo>
                      <a:pt x="4808684" y="1357558"/>
                      <a:pt x="4790750" y="1359060"/>
                      <a:pt x="4782180" y="1375051"/>
                    </a:cubicBezTo>
                    <a:cubicBezTo>
                      <a:pt x="4773699" y="1391042"/>
                      <a:pt x="4741187" y="1400584"/>
                      <a:pt x="4719718" y="1432566"/>
                    </a:cubicBezTo>
                    <a:cubicBezTo>
                      <a:pt x="4698250" y="1464548"/>
                      <a:pt x="4664236" y="1464548"/>
                      <a:pt x="4664236" y="1470555"/>
                    </a:cubicBezTo>
                    <a:cubicBezTo>
                      <a:pt x="4664236" y="1476563"/>
                      <a:pt x="4640735" y="1476121"/>
                      <a:pt x="4632695" y="1477093"/>
                    </a:cubicBezTo>
                    <a:cubicBezTo>
                      <a:pt x="4624744" y="1478065"/>
                      <a:pt x="4640205" y="1497590"/>
                      <a:pt x="4621211" y="1518086"/>
                    </a:cubicBezTo>
                    <a:cubicBezTo>
                      <a:pt x="4602216" y="1538583"/>
                      <a:pt x="4589670" y="1567119"/>
                      <a:pt x="4590200" y="1595656"/>
                    </a:cubicBezTo>
                    <a:cubicBezTo>
                      <a:pt x="4590730" y="1624104"/>
                      <a:pt x="4600184" y="1706179"/>
                      <a:pt x="4608753" y="1720668"/>
                    </a:cubicBezTo>
                    <a:cubicBezTo>
                      <a:pt x="4617234" y="1735157"/>
                      <a:pt x="4612287" y="1770673"/>
                      <a:pt x="4619266" y="1778182"/>
                    </a:cubicBezTo>
                    <a:cubicBezTo>
                      <a:pt x="4626246" y="1785692"/>
                      <a:pt x="4623772" y="1798149"/>
                      <a:pt x="4628278" y="1802655"/>
                    </a:cubicBezTo>
                    <a:cubicBezTo>
                      <a:pt x="4632784" y="1807161"/>
                      <a:pt x="4651248" y="1782688"/>
                      <a:pt x="4663794" y="1772175"/>
                    </a:cubicBezTo>
                    <a:cubicBezTo>
                      <a:pt x="4676340" y="1761661"/>
                      <a:pt x="4672275" y="1758216"/>
                      <a:pt x="4680845" y="1752650"/>
                    </a:cubicBezTo>
                    <a:cubicBezTo>
                      <a:pt x="4689326" y="1747084"/>
                      <a:pt x="4685881" y="1724113"/>
                      <a:pt x="4688355" y="1718106"/>
                    </a:cubicBezTo>
                    <a:cubicBezTo>
                      <a:pt x="4690829" y="1712098"/>
                      <a:pt x="4706377" y="1709094"/>
                      <a:pt x="4711325" y="1702645"/>
                    </a:cubicBezTo>
                    <a:cubicBezTo>
                      <a:pt x="4716273" y="1696107"/>
                      <a:pt x="4729348" y="1700171"/>
                      <a:pt x="4736327" y="1697609"/>
                    </a:cubicBezTo>
                    <a:cubicBezTo>
                      <a:pt x="4743307" y="1695135"/>
                      <a:pt x="4735797" y="1678614"/>
                      <a:pt x="4733323" y="1669161"/>
                    </a:cubicBezTo>
                    <a:cubicBezTo>
                      <a:pt x="4730849" y="1659620"/>
                      <a:pt x="4753821" y="1646633"/>
                      <a:pt x="4765836" y="1638151"/>
                    </a:cubicBezTo>
                    <a:cubicBezTo>
                      <a:pt x="4777851" y="1629670"/>
                      <a:pt x="4792870" y="1643629"/>
                      <a:pt x="4806387" y="1631172"/>
                    </a:cubicBezTo>
                    <a:cubicBezTo>
                      <a:pt x="4819905" y="1618715"/>
                      <a:pt x="4805416" y="1604137"/>
                      <a:pt x="4800379" y="1597688"/>
                    </a:cubicBezTo>
                    <a:cubicBezTo>
                      <a:pt x="4795432" y="1591150"/>
                      <a:pt x="4813897" y="1559610"/>
                      <a:pt x="4824411" y="1556606"/>
                    </a:cubicBezTo>
                    <a:cubicBezTo>
                      <a:pt x="4834923" y="1553602"/>
                      <a:pt x="4840401" y="1564116"/>
                      <a:pt x="4850384" y="1555104"/>
                    </a:cubicBezTo>
                    <a:cubicBezTo>
                      <a:pt x="4860368" y="1546093"/>
                      <a:pt x="4841373" y="1531604"/>
                      <a:pt x="4834394" y="1532575"/>
                    </a:cubicBezTo>
                    <a:cubicBezTo>
                      <a:pt x="4827414" y="1533547"/>
                      <a:pt x="4824940" y="1507043"/>
                      <a:pt x="4841373" y="1494586"/>
                    </a:cubicBezTo>
                    <a:cubicBezTo>
                      <a:pt x="4857894" y="1482040"/>
                      <a:pt x="4851356" y="1479567"/>
                      <a:pt x="4840401" y="1476563"/>
                    </a:cubicBezTo>
                    <a:cubicBezTo>
                      <a:pt x="4829446" y="1473559"/>
                      <a:pt x="4827414" y="1477535"/>
                      <a:pt x="4818933" y="1478065"/>
                    </a:cubicBezTo>
                    <a:cubicBezTo>
                      <a:pt x="4810451" y="1478595"/>
                      <a:pt x="4801881" y="1460572"/>
                      <a:pt x="4814957" y="1443079"/>
                    </a:cubicBezTo>
                    <a:cubicBezTo>
                      <a:pt x="4827944" y="1425586"/>
                      <a:pt x="4840489" y="1427530"/>
                      <a:pt x="4843493" y="1413041"/>
                    </a:cubicBezTo>
                    <a:cubicBezTo>
                      <a:pt x="4846498" y="1398552"/>
                      <a:pt x="4864520" y="1377967"/>
                      <a:pt x="4869026" y="1370546"/>
                    </a:cubicBezTo>
                    <a:cubicBezTo>
                      <a:pt x="4873531" y="1363036"/>
                      <a:pt x="4891555" y="1370546"/>
                      <a:pt x="4898533" y="1369044"/>
                    </a:cubicBezTo>
                    <a:cubicBezTo>
                      <a:pt x="4905513" y="1367542"/>
                      <a:pt x="4903039" y="1382561"/>
                      <a:pt x="4911521" y="1375051"/>
                    </a:cubicBezTo>
                    <a:cubicBezTo>
                      <a:pt x="4920002" y="1367542"/>
                      <a:pt x="4934049" y="1342539"/>
                      <a:pt x="4945535" y="1342539"/>
                    </a:cubicBezTo>
                    <a:cubicBezTo>
                      <a:pt x="4957021" y="1342539"/>
                      <a:pt x="4949510" y="1361004"/>
                      <a:pt x="4952515" y="1372047"/>
                    </a:cubicBezTo>
                    <a:cubicBezTo>
                      <a:pt x="4955518" y="1383091"/>
                      <a:pt x="4961968" y="1369044"/>
                      <a:pt x="4984055" y="1354024"/>
                    </a:cubicBezTo>
                    <a:cubicBezTo>
                      <a:pt x="5006053" y="1339005"/>
                      <a:pt x="5054027" y="1340507"/>
                      <a:pt x="5068603" y="1347487"/>
                    </a:cubicBezTo>
                    <a:cubicBezTo>
                      <a:pt x="5083092" y="1354466"/>
                      <a:pt x="5085566" y="1370987"/>
                      <a:pt x="5093606" y="1368955"/>
                    </a:cubicBezTo>
                    <a:cubicBezTo>
                      <a:pt x="5105798" y="1365951"/>
                      <a:pt x="5095638" y="1352434"/>
                      <a:pt x="5107565" y="1348989"/>
                    </a:cubicBezTo>
                    <a:cubicBezTo>
                      <a:pt x="5119580" y="1345543"/>
                      <a:pt x="5140607" y="1332998"/>
                      <a:pt x="5156598" y="1321513"/>
                    </a:cubicBezTo>
                    <a:cubicBezTo>
                      <a:pt x="5172589" y="1310027"/>
                      <a:pt x="5168083" y="1318509"/>
                      <a:pt x="5176565" y="1307995"/>
                    </a:cubicBezTo>
                    <a:cubicBezTo>
                      <a:pt x="5185046" y="1297482"/>
                      <a:pt x="5193527" y="1301988"/>
                      <a:pt x="5196089" y="1295008"/>
                    </a:cubicBezTo>
                    <a:cubicBezTo>
                      <a:pt x="5198563" y="1287940"/>
                      <a:pt x="5221622" y="1276543"/>
                      <a:pt x="5253162" y="1269476"/>
                    </a:cubicBezTo>
                    <a:cubicBezTo>
                      <a:pt x="5284703" y="1262496"/>
                      <a:pt x="5325696" y="1241469"/>
                      <a:pt x="5323664" y="1235020"/>
                    </a:cubicBezTo>
                    <a:cubicBezTo>
                      <a:pt x="5321631" y="1228482"/>
                      <a:pt x="5335679" y="1225478"/>
                      <a:pt x="5337181" y="1232016"/>
                    </a:cubicBezTo>
                    <a:cubicBezTo>
                      <a:pt x="5338683" y="1238465"/>
                      <a:pt x="5350698" y="1235992"/>
                      <a:pt x="5367219" y="1239526"/>
                    </a:cubicBezTo>
                    <a:cubicBezTo>
                      <a:pt x="5383740" y="1243060"/>
                      <a:pt x="5391249" y="1249597"/>
                      <a:pt x="5404237" y="1236522"/>
                    </a:cubicBezTo>
                    <a:cubicBezTo>
                      <a:pt x="5417224" y="1223535"/>
                      <a:pt x="5402735" y="1219029"/>
                      <a:pt x="5403177" y="1209046"/>
                    </a:cubicBezTo>
                    <a:cubicBezTo>
                      <a:pt x="5403707" y="1199062"/>
                      <a:pt x="5380648" y="1188549"/>
                      <a:pt x="5383652" y="1178036"/>
                    </a:cubicBezTo>
                    <a:cubicBezTo>
                      <a:pt x="5386655" y="1167522"/>
                      <a:pt x="5366690" y="1139516"/>
                      <a:pt x="5360681" y="1144994"/>
                    </a:cubicBezTo>
                    <a:cubicBezTo>
                      <a:pt x="5354673" y="1150471"/>
                      <a:pt x="5340626" y="1140488"/>
                      <a:pt x="5340626" y="1132537"/>
                    </a:cubicBezTo>
                    <a:cubicBezTo>
                      <a:pt x="5340626" y="1124497"/>
                      <a:pt x="5339655" y="1115044"/>
                      <a:pt x="5330113" y="1121051"/>
                    </a:cubicBezTo>
                    <a:cubicBezTo>
                      <a:pt x="5320660" y="1127059"/>
                      <a:pt x="5304581" y="1124055"/>
                      <a:pt x="5301665" y="1115044"/>
                    </a:cubicBezTo>
                    <a:cubicBezTo>
                      <a:pt x="5298661" y="1106032"/>
                      <a:pt x="5320219" y="1099494"/>
                      <a:pt x="5335149" y="1105590"/>
                    </a:cubicBezTo>
                    <a:cubicBezTo>
                      <a:pt x="5350169" y="1111598"/>
                      <a:pt x="5345663" y="1117606"/>
                      <a:pt x="5353172" y="1122111"/>
                    </a:cubicBezTo>
                    <a:cubicBezTo>
                      <a:pt x="5360681" y="1126617"/>
                      <a:pt x="5381178" y="1124585"/>
                      <a:pt x="5391692" y="1119638"/>
                    </a:cubicBezTo>
                    <a:cubicBezTo>
                      <a:pt x="5402205" y="1114602"/>
                      <a:pt x="5431713" y="1105149"/>
                      <a:pt x="5436749" y="1096667"/>
                    </a:cubicBezTo>
                    <a:cubicBezTo>
                      <a:pt x="5441785" y="1088186"/>
                      <a:pt x="5436219" y="1084122"/>
                      <a:pt x="5446290" y="1079174"/>
                    </a:cubicBezTo>
                    <a:cubicBezTo>
                      <a:pt x="5456273" y="1074227"/>
                      <a:pt x="5448764" y="1063625"/>
                      <a:pt x="5440283" y="1059208"/>
                    </a:cubicBezTo>
                    <a:cubicBezTo>
                      <a:pt x="5431802" y="1054702"/>
                      <a:pt x="5433745" y="1042687"/>
                      <a:pt x="5442757" y="1042687"/>
                    </a:cubicBezTo>
                    <a:cubicBezTo>
                      <a:pt x="5451769" y="1042687"/>
                      <a:pt x="5449295" y="1032173"/>
                      <a:pt x="5455213" y="1031643"/>
                    </a:cubicBezTo>
                    <a:cubicBezTo>
                      <a:pt x="5461221" y="1031113"/>
                      <a:pt x="5462193" y="1036149"/>
                      <a:pt x="5473237" y="1030671"/>
                    </a:cubicBezTo>
                    <a:cubicBezTo>
                      <a:pt x="5484192" y="1025194"/>
                      <a:pt x="5473679" y="1039153"/>
                      <a:pt x="5468731" y="1048694"/>
                    </a:cubicBezTo>
                    <a:cubicBezTo>
                      <a:pt x="5463695" y="1058148"/>
                      <a:pt x="5479245" y="1066187"/>
                      <a:pt x="5480746" y="1071665"/>
                    </a:cubicBezTo>
                    <a:cubicBezTo>
                      <a:pt x="5482248" y="1077142"/>
                      <a:pt x="5503716" y="1079174"/>
                      <a:pt x="5515732" y="1072637"/>
                    </a:cubicBezTo>
                    <a:cubicBezTo>
                      <a:pt x="5527748" y="1066187"/>
                      <a:pt x="5566267" y="1080676"/>
                      <a:pt x="5568741" y="1090130"/>
                    </a:cubicBezTo>
                    <a:cubicBezTo>
                      <a:pt x="5571214" y="1099671"/>
                      <a:pt x="5576780" y="1111156"/>
                      <a:pt x="5592771" y="1119196"/>
                    </a:cubicBezTo>
                    <a:cubicBezTo>
                      <a:pt x="5608762" y="1127147"/>
                      <a:pt x="5623339" y="1123702"/>
                      <a:pt x="5626256" y="1131211"/>
                    </a:cubicBezTo>
                    <a:cubicBezTo>
                      <a:pt x="5629259" y="1138721"/>
                      <a:pt x="5635266" y="1142696"/>
                      <a:pt x="5644278" y="1140753"/>
                    </a:cubicBezTo>
                    <a:cubicBezTo>
                      <a:pt x="5653289" y="1138721"/>
                      <a:pt x="5658237" y="1148704"/>
                      <a:pt x="5664775" y="1142696"/>
                    </a:cubicBezTo>
                    <a:cubicBezTo>
                      <a:pt x="5671313" y="1136689"/>
                      <a:pt x="5674758" y="1146230"/>
                      <a:pt x="5683328" y="1138721"/>
                    </a:cubicBezTo>
                    <a:cubicBezTo>
                      <a:pt x="5691809" y="1131211"/>
                      <a:pt x="5664775" y="1126175"/>
                      <a:pt x="5668308" y="1120256"/>
                    </a:cubicBezTo>
                    <a:cubicBezTo>
                      <a:pt x="5671842" y="1114248"/>
                      <a:pt x="5677320" y="1124762"/>
                      <a:pt x="5684829" y="1124232"/>
                    </a:cubicBezTo>
                    <a:cubicBezTo>
                      <a:pt x="5692340" y="1123702"/>
                      <a:pt x="5682797" y="1109213"/>
                      <a:pt x="5688363" y="1107711"/>
                    </a:cubicBezTo>
                    <a:cubicBezTo>
                      <a:pt x="5693841" y="1106209"/>
                      <a:pt x="5689335" y="1076171"/>
                      <a:pt x="5683328" y="1074227"/>
                    </a:cubicBezTo>
                    <a:cubicBezTo>
                      <a:pt x="5677320" y="1072195"/>
                      <a:pt x="5682356" y="1061682"/>
                      <a:pt x="5693841" y="1070251"/>
                    </a:cubicBezTo>
                    <a:cubicBezTo>
                      <a:pt x="5705326" y="1078733"/>
                      <a:pt x="5723350" y="1078291"/>
                      <a:pt x="5731831" y="1078291"/>
                    </a:cubicBezTo>
                    <a:cubicBezTo>
                      <a:pt x="5740312" y="1078291"/>
                      <a:pt x="5732360" y="1070251"/>
                      <a:pt x="5723879" y="1068749"/>
                    </a:cubicBezTo>
                    <a:cubicBezTo>
                      <a:pt x="5715310" y="1067247"/>
                      <a:pt x="5725382" y="1060268"/>
                      <a:pt x="5731389" y="1065746"/>
                    </a:cubicBezTo>
                    <a:cubicBezTo>
                      <a:pt x="5737397" y="1071311"/>
                      <a:pt x="5748881" y="1073785"/>
                      <a:pt x="5749854" y="1067778"/>
                    </a:cubicBezTo>
                    <a:cubicBezTo>
                      <a:pt x="5750826" y="1061770"/>
                      <a:pt x="5756833" y="1048783"/>
                      <a:pt x="5767347" y="1049313"/>
                    </a:cubicBezTo>
                    <a:cubicBezTo>
                      <a:pt x="5776093" y="1050285"/>
                      <a:pt x="5779627" y="1044189"/>
                      <a:pt x="5769555" y="1040743"/>
                    </a:cubicBezTo>
                    <a:close/>
                    <a:moveTo>
                      <a:pt x="2980238" y="1696902"/>
                    </a:moveTo>
                    <a:cubicBezTo>
                      <a:pt x="2951789" y="1722435"/>
                      <a:pt x="2894717" y="1728443"/>
                      <a:pt x="2894717" y="1749381"/>
                    </a:cubicBezTo>
                    <a:cubicBezTo>
                      <a:pt x="2894717" y="1770408"/>
                      <a:pt x="2825717" y="1780921"/>
                      <a:pt x="2819710" y="1771910"/>
                    </a:cubicBezTo>
                    <a:cubicBezTo>
                      <a:pt x="2814497" y="1764047"/>
                      <a:pt x="2870775" y="1761396"/>
                      <a:pt x="2884203" y="1731358"/>
                    </a:cubicBezTo>
                    <a:cubicBezTo>
                      <a:pt x="2897720" y="1701320"/>
                      <a:pt x="2948963" y="1685947"/>
                      <a:pt x="2974230" y="1645837"/>
                    </a:cubicBezTo>
                    <a:cubicBezTo>
                      <a:pt x="2992253" y="1617389"/>
                      <a:pt x="3007272" y="1573834"/>
                      <a:pt x="3017786" y="1576838"/>
                    </a:cubicBezTo>
                    <a:cubicBezTo>
                      <a:pt x="3028299" y="1579930"/>
                      <a:pt x="3008774" y="1671370"/>
                      <a:pt x="2980238" y="1696902"/>
                    </a:cubicBezTo>
                    <a:close/>
                    <a:moveTo>
                      <a:pt x="3107370" y="522053"/>
                    </a:moveTo>
                    <a:cubicBezTo>
                      <a:pt x="3103394" y="530093"/>
                      <a:pt x="3081573" y="530623"/>
                      <a:pt x="3087403" y="538044"/>
                    </a:cubicBezTo>
                    <a:cubicBezTo>
                      <a:pt x="3097386" y="551031"/>
                      <a:pt x="3147391" y="544052"/>
                      <a:pt x="3148452" y="528061"/>
                    </a:cubicBezTo>
                    <a:cubicBezTo>
                      <a:pt x="3149335" y="512070"/>
                      <a:pt x="3111346" y="514102"/>
                      <a:pt x="3107370" y="522053"/>
                    </a:cubicBezTo>
                    <a:close/>
                    <a:moveTo>
                      <a:pt x="1285815" y="27924"/>
                    </a:moveTo>
                    <a:cubicBezTo>
                      <a:pt x="1309845" y="27924"/>
                      <a:pt x="1302777" y="12904"/>
                      <a:pt x="1318857" y="14936"/>
                    </a:cubicBezTo>
                    <a:cubicBezTo>
                      <a:pt x="1334848" y="16968"/>
                      <a:pt x="1355874" y="15908"/>
                      <a:pt x="1347834" y="5925"/>
                    </a:cubicBezTo>
                    <a:cubicBezTo>
                      <a:pt x="1339883" y="-4058"/>
                      <a:pt x="1281839" y="-83"/>
                      <a:pt x="1287846" y="7957"/>
                    </a:cubicBezTo>
                    <a:cubicBezTo>
                      <a:pt x="1293854" y="15997"/>
                      <a:pt x="1240845" y="12993"/>
                      <a:pt x="1241817" y="15997"/>
                    </a:cubicBezTo>
                    <a:cubicBezTo>
                      <a:pt x="1243761" y="21916"/>
                      <a:pt x="1261784" y="27924"/>
                      <a:pt x="1285815" y="27924"/>
                    </a:cubicBezTo>
                    <a:close/>
                    <a:moveTo>
                      <a:pt x="1161774" y="94980"/>
                    </a:moveTo>
                    <a:cubicBezTo>
                      <a:pt x="1161774" y="78989"/>
                      <a:pt x="1109738" y="96658"/>
                      <a:pt x="1119809" y="99927"/>
                    </a:cubicBezTo>
                    <a:cubicBezTo>
                      <a:pt x="1128732" y="103019"/>
                      <a:pt x="1161774" y="110971"/>
                      <a:pt x="1161774" y="94980"/>
                    </a:cubicBezTo>
                    <a:close/>
                    <a:moveTo>
                      <a:pt x="1290851" y="81992"/>
                    </a:moveTo>
                    <a:cubicBezTo>
                      <a:pt x="1293854" y="89944"/>
                      <a:pt x="1285815" y="91004"/>
                      <a:pt x="1265848" y="91004"/>
                    </a:cubicBezTo>
                    <a:cubicBezTo>
                      <a:pt x="1245793" y="91004"/>
                      <a:pt x="1235368" y="102312"/>
                      <a:pt x="1245793" y="110971"/>
                    </a:cubicBezTo>
                    <a:cubicBezTo>
                      <a:pt x="1257808" y="120954"/>
                      <a:pt x="1310817" y="116978"/>
                      <a:pt x="1319828" y="104963"/>
                    </a:cubicBezTo>
                    <a:cubicBezTo>
                      <a:pt x="1328840" y="92948"/>
                      <a:pt x="1351810" y="102931"/>
                      <a:pt x="1355786" y="91004"/>
                    </a:cubicBezTo>
                    <a:cubicBezTo>
                      <a:pt x="1359850" y="78989"/>
                      <a:pt x="1287846" y="73953"/>
                      <a:pt x="1290851" y="81992"/>
                    </a:cubicBezTo>
                    <a:close/>
                    <a:moveTo>
                      <a:pt x="1461892" y="62998"/>
                    </a:moveTo>
                    <a:cubicBezTo>
                      <a:pt x="1468871" y="53986"/>
                      <a:pt x="1448904" y="53986"/>
                      <a:pt x="1446873" y="44975"/>
                    </a:cubicBezTo>
                    <a:cubicBezTo>
                      <a:pt x="1444929" y="35963"/>
                      <a:pt x="1388828" y="34020"/>
                      <a:pt x="1391832" y="44003"/>
                    </a:cubicBezTo>
                    <a:cubicBezTo>
                      <a:pt x="1394836" y="53986"/>
                      <a:pt x="1353136" y="64853"/>
                      <a:pt x="1365858" y="75013"/>
                    </a:cubicBezTo>
                    <a:cubicBezTo>
                      <a:pt x="1389800" y="94008"/>
                      <a:pt x="1454824" y="71921"/>
                      <a:pt x="1461892" y="62998"/>
                    </a:cubicBezTo>
                    <a:close/>
                    <a:moveTo>
                      <a:pt x="1302777" y="47007"/>
                    </a:moveTo>
                    <a:cubicBezTo>
                      <a:pt x="1305781" y="25980"/>
                      <a:pt x="1270795" y="43031"/>
                      <a:pt x="1244733" y="31988"/>
                    </a:cubicBezTo>
                    <a:cubicBezTo>
                      <a:pt x="1218758" y="20944"/>
                      <a:pt x="1203386" y="21828"/>
                      <a:pt x="1220702" y="36935"/>
                    </a:cubicBezTo>
                    <a:cubicBezTo>
                      <a:pt x="1228742" y="43915"/>
                      <a:pt x="1176175" y="49392"/>
                      <a:pt x="1184656" y="57962"/>
                    </a:cubicBezTo>
                    <a:cubicBezTo>
                      <a:pt x="1203739" y="76957"/>
                      <a:pt x="1299773" y="67945"/>
                      <a:pt x="1302777" y="47007"/>
                    </a:cubicBezTo>
                    <a:close/>
                    <a:moveTo>
                      <a:pt x="1153823" y="602096"/>
                    </a:moveTo>
                    <a:cubicBezTo>
                      <a:pt x="1154795" y="612079"/>
                      <a:pt x="1148787" y="619059"/>
                      <a:pt x="1129792" y="619059"/>
                    </a:cubicBezTo>
                    <a:cubicBezTo>
                      <a:pt x="1110798" y="619059"/>
                      <a:pt x="1138804" y="631074"/>
                      <a:pt x="1140747" y="642029"/>
                    </a:cubicBezTo>
                    <a:cubicBezTo>
                      <a:pt x="1142780" y="653073"/>
                      <a:pt x="1121753" y="645033"/>
                      <a:pt x="1120781" y="662084"/>
                    </a:cubicBezTo>
                    <a:cubicBezTo>
                      <a:pt x="1119720" y="679047"/>
                      <a:pt x="1083763" y="662084"/>
                      <a:pt x="1078727" y="684083"/>
                    </a:cubicBezTo>
                    <a:cubicBezTo>
                      <a:pt x="1073691" y="706082"/>
                      <a:pt x="1096750" y="703078"/>
                      <a:pt x="1112741" y="704138"/>
                    </a:cubicBezTo>
                    <a:cubicBezTo>
                      <a:pt x="1128732" y="705110"/>
                      <a:pt x="1106733" y="720129"/>
                      <a:pt x="1118749" y="729140"/>
                    </a:cubicBezTo>
                    <a:cubicBezTo>
                      <a:pt x="1130764" y="738152"/>
                      <a:pt x="1139775" y="735148"/>
                      <a:pt x="1131736" y="718185"/>
                    </a:cubicBezTo>
                    <a:cubicBezTo>
                      <a:pt x="1123696" y="701222"/>
                      <a:pt x="1173701" y="724193"/>
                      <a:pt x="1158770" y="737180"/>
                    </a:cubicBezTo>
                    <a:cubicBezTo>
                      <a:pt x="1143751" y="750167"/>
                      <a:pt x="1182801" y="760150"/>
                      <a:pt x="1201796" y="761211"/>
                    </a:cubicBezTo>
                    <a:cubicBezTo>
                      <a:pt x="1220790" y="762182"/>
                      <a:pt x="1288200" y="776936"/>
                      <a:pt x="1289790" y="761211"/>
                    </a:cubicBezTo>
                    <a:cubicBezTo>
                      <a:pt x="1290851" y="751227"/>
                      <a:pt x="1264788" y="742216"/>
                      <a:pt x="1243761" y="720217"/>
                    </a:cubicBezTo>
                    <a:cubicBezTo>
                      <a:pt x="1222734" y="698219"/>
                      <a:pt x="1207715" y="662173"/>
                      <a:pt x="1231746" y="647242"/>
                    </a:cubicBezTo>
                    <a:cubicBezTo>
                      <a:pt x="1255776" y="632223"/>
                      <a:pt x="1234749" y="625243"/>
                      <a:pt x="1258780" y="608192"/>
                    </a:cubicBezTo>
                    <a:cubicBezTo>
                      <a:pt x="1282811" y="591141"/>
                      <a:pt x="1268851" y="575150"/>
                      <a:pt x="1288818" y="573206"/>
                    </a:cubicBezTo>
                    <a:cubicBezTo>
                      <a:pt x="1308873" y="571263"/>
                      <a:pt x="1286786" y="553240"/>
                      <a:pt x="1306841" y="550236"/>
                    </a:cubicBezTo>
                    <a:cubicBezTo>
                      <a:pt x="1326896" y="547232"/>
                      <a:pt x="1330872" y="525233"/>
                      <a:pt x="1327868" y="517194"/>
                    </a:cubicBezTo>
                    <a:cubicBezTo>
                      <a:pt x="1324864" y="509243"/>
                      <a:pt x="1348895" y="518166"/>
                      <a:pt x="1359850" y="506239"/>
                    </a:cubicBezTo>
                    <a:cubicBezTo>
                      <a:pt x="1370805" y="494223"/>
                      <a:pt x="1396868" y="502263"/>
                      <a:pt x="1404819" y="485212"/>
                    </a:cubicBezTo>
                    <a:cubicBezTo>
                      <a:pt x="1412859" y="468161"/>
                      <a:pt x="1527887" y="429199"/>
                      <a:pt x="1592912" y="414180"/>
                    </a:cubicBezTo>
                    <a:cubicBezTo>
                      <a:pt x="1657936" y="399161"/>
                      <a:pt x="1702904" y="372127"/>
                      <a:pt x="1679934" y="354192"/>
                    </a:cubicBezTo>
                    <a:cubicBezTo>
                      <a:pt x="1656964" y="336169"/>
                      <a:pt x="1591940" y="361172"/>
                      <a:pt x="1575860" y="374247"/>
                    </a:cubicBezTo>
                    <a:cubicBezTo>
                      <a:pt x="1559869" y="387234"/>
                      <a:pt x="1536899" y="378223"/>
                      <a:pt x="1520908" y="387234"/>
                    </a:cubicBezTo>
                    <a:cubicBezTo>
                      <a:pt x="1504917" y="396246"/>
                      <a:pt x="1470903" y="404285"/>
                      <a:pt x="1453852" y="393242"/>
                    </a:cubicBezTo>
                    <a:cubicBezTo>
                      <a:pt x="1436801" y="382287"/>
                      <a:pt x="1416834" y="406229"/>
                      <a:pt x="1403847" y="405257"/>
                    </a:cubicBezTo>
                    <a:cubicBezTo>
                      <a:pt x="1390860" y="404285"/>
                      <a:pt x="1375841" y="418244"/>
                      <a:pt x="1361882" y="417272"/>
                    </a:cubicBezTo>
                    <a:cubicBezTo>
                      <a:pt x="1347834" y="416301"/>
                      <a:pt x="1319828" y="428316"/>
                      <a:pt x="1317885" y="436267"/>
                    </a:cubicBezTo>
                    <a:cubicBezTo>
                      <a:pt x="1315853" y="444307"/>
                      <a:pt x="1291911" y="442275"/>
                      <a:pt x="1291911" y="452258"/>
                    </a:cubicBezTo>
                    <a:cubicBezTo>
                      <a:pt x="1291911" y="462242"/>
                      <a:pt x="1272916" y="471253"/>
                      <a:pt x="1262844" y="462242"/>
                    </a:cubicBezTo>
                    <a:cubicBezTo>
                      <a:pt x="1252861" y="453230"/>
                      <a:pt x="1240845" y="472225"/>
                      <a:pt x="1254893" y="485300"/>
                    </a:cubicBezTo>
                    <a:cubicBezTo>
                      <a:pt x="1268851" y="498287"/>
                      <a:pt x="1228919" y="499259"/>
                      <a:pt x="1235898" y="507299"/>
                    </a:cubicBezTo>
                    <a:cubicBezTo>
                      <a:pt x="1242966" y="515339"/>
                      <a:pt x="1220879" y="520286"/>
                      <a:pt x="1225915" y="529297"/>
                    </a:cubicBezTo>
                    <a:cubicBezTo>
                      <a:pt x="1230862" y="538309"/>
                      <a:pt x="1211868" y="541313"/>
                      <a:pt x="1196937" y="544317"/>
                    </a:cubicBezTo>
                    <a:cubicBezTo>
                      <a:pt x="1181918" y="547320"/>
                      <a:pt x="1173966" y="567287"/>
                      <a:pt x="1192961" y="568347"/>
                    </a:cubicBezTo>
                    <a:cubicBezTo>
                      <a:pt x="1211955" y="569319"/>
                      <a:pt x="1181918" y="572323"/>
                      <a:pt x="1183949" y="587342"/>
                    </a:cubicBezTo>
                    <a:cubicBezTo>
                      <a:pt x="1185805" y="602096"/>
                      <a:pt x="1152763" y="592113"/>
                      <a:pt x="1153823" y="602096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247">
                <a:extLst>
                  <a:ext uri="{FF2B5EF4-FFF2-40B4-BE49-F238E27FC236}">
                    <a16:creationId xmlns:a16="http://schemas.microsoft.com/office/drawing/2014/main" id="{DF049323-42C2-45AB-A27D-CA705896A50A}"/>
                  </a:ext>
                </a:extLst>
              </p:cNvPr>
              <p:cNvSpPr/>
              <p:nvPr/>
            </p:nvSpPr>
            <p:spPr>
              <a:xfrm>
                <a:off x="6376327" y="607253"/>
                <a:ext cx="5775668" cy="2208371"/>
              </a:xfrm>
              <a:custGeom>
                <a:avLst/>
                <a:gdLst>
                  <a:gd name="connsiteX0" fmla="*/ 87465 w 5775668"/>
                  <a:gd name="connsiteY0" fmla="*/ 1598660 h 2208371"/>
                  <a:gd name="connsiteX1" fmla="*/ 67233 w 5775668"/>
                  <a:gd name="connsiteY1" fmla="*/ 1591150 h 2208371"/>
                  <a:gd name="connsiteX2" fmla="*/ 46648 w 5775668"/>
                  <a:gd name="connsiteY2" fmla="*/ 1589295 h 2208371"/>
                  <a:gd name="connsiteX3" fmla="*/ 51949 w 5775668"/>
                  <a:gd name="connsiteY3" fmla="*/ 1594419 h 2208371"/>
                  <a:gd name="connsiteX4" fmla="*/ 40994 w 5775668"/>
                  <a:gd name="connsiteY4" fmla="*/ 1612884 h 2208371"/>
                  <a:gd name="connsiteX5" fmla="*/ 25003 w 5775668"/>
                  <a:gd name="connsiteY5" fmla="*/ 1612884 h 2208371"/>
                  <a:gd name="connsiteX6" fmla="*/ 2032 w 5775668"/>
                  <a:gd name="connsiteY6" fmla="*/ 1614385 h 2208371"/>
                  <a:gd name="connsiteX7" fmla="*/ 0 w 5775668"/>
                  <a:gd name="connsiteY7" fmla="*/ 1622425 h 2208371"/>
                  <a:gd name="connsiteX8" fmla="*/ 17051 w 5775668"/>
                  <a:gd name="connsiteY8" fmla="*/ 1628698 h 2208371"/>
                  <a:gd name="connsiteX9" fmla="*/ 105046 w 5775668"/>
                  <a:gd name="connsiteY9" fmla="*/ 1632409 h 2208371"/>
                  <a:gd name="connsiteX10" fmla="*/ 106283 w 5775668"/>
                  <a:gd name="connsiteY10" fmla="*/ 1609968 h 2208371"/>
                  <a:gd name="connsiteX11" fmla="*/ 87465 w 5775668"/>
                  <a:gd name="connsiteY11" fmla="*/ 1598660 h 2208371"/>
                  <a:gd name="connsiteX12" fmla="*/ 1534867 w 5775668"/>
                  <a:gd name="connsiteY12" fmla="*/ 57962 h 2208371"/>
                  <a:gd name="connsiteX13" fmla="*/ 1551830 w 5775668"/>
                  <a:gd name="connsiteY13" fmla="*/ 28984 h 2208371"/>
                  <a:gd name="connsiteX14" fmla="*/ 1518788 w 5775668"/>
                  <a:gd name="connsiteY14" fmla="*/ 39939 h 2208371"/>
                  <a:gd name="connsiteX15" fmla="*/ 1478766 w 5775668"/>
                  <a:gd name="connsiteY15" fmla="*/ 54958 h 2208371"/>
                  <a:gd name="connsiteX16" fmla="*/ 1534867 w 5775668"/>
                  <a:gd name="connsiteY16" fmla="*/ 57962 h 2208371"/>
                  <a:gd name="connsiteX17" fmla="*/ 1727907 w 5775668"/>
                  <a:gd name="connsiteY17" fmla="*/ 614111 h 2208371"/>
                  <a:gd name="connsiteX18" fmla="*/ 1779944 w 5775668"/>
                  <a:gd name="connsiteY18" fmla="*/ 602096 h 2208371"/>
                  <a:gd name="connsiteX19" fmla="*/ 1742926 w 5775668"/>
                  <a:gd name="connsiteY19" fmla="*/ 587077 h 2208371"/>
                  <a:gd name="connsiteX20" fmla="*/ 1727907 w 5775668"/>
                  <a:gd name="connsiteY20" fmla="*/ 614111 h 2208371"/>
                  <a:gd name="connsiteX21" fmla="*/ 2467113 w 5775668"/>
                  <a:gd name="connsiteY21" fmla="*/ 103019 h 2208371"/>
                  <a:gd name="connsiteX22" fmla="*/ 2459162 w 5775668"/>
                  <a:gd name="connsiteY22" fmla="*/ 116006 h 2208371"/>
                  <a:gd name="connsiteX23" fmla="*/ 2435131 w 5775668"/>
                  <a:gd name="connsiteY23" fmla="*/ 128022 h 2208371"/>
                  <a:gd name="connsiteX24" fmla="*/ 2465170 w 5775668"/>
                  <a:gd name="connsiteY24" fmla="*/ 147988 h 2208371"/>
                  <a:gd name="connsiteX25" fmla="*/ 2505191 w 5775668"/>
                  <a:gd name="connsiteY25" fmla="*/ 123958 h 2208371"/>
                  <a:gd name="connsiteX26" fmla="*/ 2598222 w 5775668"/>
                  <a:gd name="connsiteY26" fmla="*/ 95951 h 2208371"/>
                  <a:gd name="connsiteX27" fmla="*/ 2607233 w 5775668"/>
                  <a:gd name="connsiteY27" fmla="*/ 67945 h 2208371"/>
                  <a:gd name="connsiteX28" fmla="*/ 2593274 w 5775668"/>
                  <a:gd name="connsiteY28" fmla="*/ 51954 h 2208371"/>
                  <a:gd name="connsiteX29" fmla="*/ 2568272 w 5775668"/>
                  <a:gd name="connsiteY29" fmla="*/ 16968 h 2208371"/>
                  <a:gd name="connsiteX30" fmla="*/ 2519239 w 5775668"/>
                  <a:gd name="connsiteY30" fmla="*/ 33931 h 2208371"/>
                  <a:gd name="connsiteX31" fmla="*/ 2481249 w 5775668"/>
                  <a:gd name="connsiteY31" fmla="*/ 56902 h 2208371"/>
                  <a:gd name="connsiteX32" fmla="*/ 2466230 w 5775668"/>
                  <a:gd name="connsiteY32" fmla="*/ 79960 h 2208371"/>
                  <a:gd name="connsiteX33" fmla="*/ 2467113 w 5775668"/>
                  <a:gd name="connsiteY33" fmla="*/ 103019 h 2208371"/>
                  <a:gd name="connsiteX34" fmla="*/ 2520210 w 5775668"/>
                  <a:gd name="connsiteY34" fmla="*/ 131025 h 2208371"/>
                  <a:gd name="connsiteX35" fmla="*/ 2497152 w 5775668"/>
                  <a:gd name="connsiteY35" fmla="*/ 161064 h 2208371"/>
                  <a:gd name="connsiteX36" fmla="*/ 2522154 w 5775668"/>
                  <a:gd name="connsiteY36" fmla="*/ 168043 h 2208371"/>
                  <a:gd name="connsiteX37" fmla="*/ 2555108 w 5775668"/>
                  <a:gd name="connsiteY37" fmla="*/ 191102 h 2208371"/>
                  <a:gd name="connsiteX38" fmla="*/ 2651142 w 5775668"/>
                  <a:gd name="connsiteY38" fmla="*/ 211069 h 2208371"/>
                  <a:gd name="connsiteX39" fmla="*/ 2674113 w 5775668"/>
                  <a:gd name="connsiteY39" fmla="*/ 186066 h 2208371"/>
                  <a:gd name="connsiteX40" fmla="*/ 2689131 w 5775668"/>
                  <a:gd name="connsiteY40" fmla="*/ 148077 h 2208371"/>
                  <a:gd name="connsiteX41" fmla="*/ 2639127 w 5775668"/>
                  <a:gd name="connsiteY41" fmla="*/ 126078 h 2208371"/>
                  <a:gd name="connsiteX42" fmla="*/ 2614124 w 5775668"/>
                  <a:gd name="connsiteY42" fmla="*/ 111059 h 2208371"/>
                  <a:gd name="connsiteX43" fmla="*/ 2520210 w 5775668"/>
                  <a:gd name="connsiteY43" fmla="*/ 131025 h 2208371"/>
                  <a:gd name="connsiteX44" fmla="*/ 2019985 w 5775668"/>
                  <a:gd name="connsiteY44" fmla="*/ 629131 h 2208371"/>
                  <a:gd name="connsiteX45" fmla="*/ 2045959 w 5775668"/>
                  <a:gd name="connsiteY45" fmla="*/ 618087 h 2208371"/>
                  <a:gd name="connsiteX46" fmla="*/ 2019985 w 5775668"/>
                  <a:gd name="connsiteY46" fmla="*/ 629131 h 2208371"/>
                  <a:gd name="connsiteX47" fmla="*/ 2441139 w 5775668"/>
                  <a:gd name="connsiteY47" fmla="*/ 31988 h 2208371"/>
                  <a:gd name="connsiteX48" fmla="*/ 2396082 w 5775668"/>
                  <a:gd name="connsiteY48" fmla="*/ 37995 h 2208371"/>
                  <a:gd name="connsiteX49" fmla="*/ 2441139 w 5775668"/>
                  <a:gd name="connsiteY49" fmla="*/ 31988 h 2208371"/>
                  <a:gd name="connsiteX50" fmla="*/ 5384977 w 5775668"/>
                  <a:gd name="connsiteY50" fmla="*/ 757147 h 2208371"/>
                  <a:gd name="connsiteX51" fmla="*/ 5432950 w 5775668"/>
                  <a:gd name="connsiteY51" fmla="*/ 756175 h 2208371"/>
                  <a:gd name="connsiteX52" fmla="*/ 5503981 w 5775668"/>
                  <a:gd name="connsiteY52" fmla="*/ 748135 h 2208371"/>
                  <a:gd name="connsiteX53" fmla="*/ 5466964 w 5775668"/>
                  <a:gd name="connsiteY53" fmla="*/ 719157 h 2208371"/>
                  <a:gd name="connsiteX54" fmla="*/ 5384977 w 5775668"/>
                  <a:gd name="connsiteY54" fmla="*/ 757147 h 2208371"/>
                  <a:gd name="connsiteX55" fmla="*/ 2675261 w 5775668"/>
                  <a:gd name="connsiteY55" fmla="*/ 272029 h 2208371"/>
                  <a:gd name="connsiteX56" fmla="*/ 2764227 w 5775668"/>
                  <a:gd name="connsiteY56" fmla="*/ 263017 h 2208371"/>
                  <a:gd name="connsiteX57" fmla="*/ 2881288 w 5775668"/>
                  <a:gd name="connsiteY57" fmla="*/ 224056 h 2208371"/>
                  <a:gd name="connsiteX58" fmla="*/ 2837291 w 5775668"/>
                  <a:gd name="connsiteY58" fmla="*/ 195078 h 2208371"/>
                  <a:gd name="connsiteX59" fmla="*/ 2788257 w 5775668"/>
                  <a:gd name="connsiteY59" fmla="*/ 205061 h 2208371"/>
                  <a:gd name="connsiteX60" fmla="*/ 2792234 w 5775668"/>
                  <a:gd name="connsiteY60" fmla="*/ 187038 h 2208371"/>
                  <a:gd name="connsiteX61" fmla="*/ 2772267 w 5775668"/>
                  <a:gd name="connsiteY61" fmla="*/ 165039 h 2208371"/>
                  <a:gd name="connsiteX62" fmla="*/ 2736220 w 5775668"/>
                  <a:gd name="connsiteY62" fmla="*/ 178027 h 2208371"/>
                  <a:gd name="connsiteX63" fmla="*/ 2724205 w 5775668"/>
                  <a:gd name="connsiteY63" fmla="*/ 205061 h 2208371"/>
                  <a:gd name="connsiteX64" fmla="*/ 2699203 w 5775668"/>
                  <a:gd name="connsiteY64" fmla="*/ 224056 h 2208371"/>
                  <a:gd name="connsiteX65" fmla="*/ 2675261 w 5775668"/>
                  <a:gd name="connsiteY65" fmla="*/ 272029 h 2208371"/>
                  <a:gd name="connsiteX66" fmla="*/ 3965581 w 5775668"/>
                  <a:gd name="connsiteY66" fmla="*/ 478056 h 2208371"/>
                  <a:gd name="connsiteX67" fmla="*/ 3992615 w 5775668"/>
                  <a:gd name="connsiteY67" fmla="*/ 500054 h 2208371"/>
                  <a:gd name="connsiteX68" fmla="*/ 4042621 w 5775668"/>
                  <a:gd name="connsiteY68" fmla="*/ 492015 h 2208371"/>
                  <a:gd name="connsiteX69" fmla="*/ 4074603 w 5775668"/>
                  <a:gd name="connsiteY69" fmla="*/ 498022 h 2208371"/>
                  <a:gd name="connsiteX70" fmla="*/ 4134590 w 5775668"/>
                  <a:gd name="connsiteY70" fmla="*/ 492015 h 2208371"/>
                  <a:gd name="connsiteX71" fmla="*/ 4131586 w 5775668"/>
                  <a:gd name="connsiteY71" fmla="*/ 452965 h 2208371"/>
                  <a:gd name="connsiteX72" fmla="*/ 4149610 w 5775668"/>
                  <a:gd name="connsiteY72" fmla="*/ 458973 h 2208371"/>
                  <a:gd name="connsiteX73" fmla="*/ 4193607 w 5775668"/>
                  <a:gd name="connsiteY73" fmla="*/ 489983 h 2208371"/>
                  <a:gd name="connsiteX74" fmla="*/ 4217637 w 5775668"/>
                  <a:gd name="connsiteY74" fmla="*/ 461005 h 2208371"/>
                  <a:gd name="connsiteX75" fmla="*/ 4208626 w 5775668"/>
                  <a:gd name="connsiteY75" fmla="*/ 431938 h 2208371"/>
                  <a:gd name="connsiteX76" fmla="*/ 4135562 w 5775668"/>
                  <a:gd name="connsiteY76" fmla="*/ 417979 h 2208371"/>
                  <a:gd name="connsiteX77" fmla="*/ 4087589 w 5775668"/>
                  <a:gd name="connsiteY77" fmla="*/ 429995 h 2208371"/>
                  <a:gd name="connsiteX78" fmla="*/ 4022566 w 5775668"/>
                  <a:gd name="connsiteY78" fmla="*/ 398984 h 2208371"/>
                  <a:gd name="connsiteX79" fmla="*/ 3965581 w 5775668"/>
                  <a:gd name="connsiteY79" fmla="*/ 478056 h 2208371"/>
                  <a:gd name="connsiteX80" fmla="*/ 4174612 w 5775668"/>
                  <a:gd name="connsiteY80" fmla="*/ 606072 h 2208371"/>
                  <a:gd name="connsiteX81" fmla="*/ 4130615 w 5775668"/>
                  <a:gd name="connsiteY81" fmla="*/ 564107 h 2208371"/>
                  <a:gd name="connsiteX82" fmla="*/ 4074603 w 5775668"/>
                  <a:gd name="connsiteY82" fmla="*/ 590081 h 2208371"/>
                  <a:gd name="connsiteX83" fmla="*/ 4174612 w 5775668"/>
                  <a:gd name="connsiteY83" fmla="*/ 606072 h 2208371"/>
                  <a:gd name="connsiteX84" fmla="*/ 4094657 w 5775668"/>
                  <a:gd name="connsiteY84" fmla="*/ 540076 h 2208371"/>
                  <a:gd name="connsiteX85" fmla="*/ 4062675 w 5775668"/>
                  <a:gd name="connsiteY85" fmla="*/ 553063 h 2208371"/>
                  <a:gd name="connsiteX86" fmla="*/ 4094657 w 5775668"/>
                  <a:gd name="connsiteY86" fmla="*/ 540076 h 2208371"/>
                  <a:gd name="connsiteX87" fmla="*/ 4268614 w 5775668"/>
                  <a:gd name="connsiteY87" fmla="*/ 477084 h 2208371"/>
                  <a:gd name="connsiteX88" fmla="*/ 4350690 w 5775668"/>
                  <a:gd name="connsiteY88" fmla="*/ 505090 h 2208371"/>
                  <a:gd name="connsiteX89" fmla="*/ 4431704 w 5775668"/>
                  <a:gd name="connsiteY89" fmla="*/ 489099 h 2208371"/>
                  <a:gd name="connsiteX90" fmla="*/ 4376663 w 5775668"/>
                  <a:gd name="connsiteY90" fmla="*/ 472136 h 2208371"/>
                  <a:gd name="connsiteX91" fmla="*/ 4337702 w 5775668"/>
                  <a:gd name="connsiteY91" fmla="*/ 464097 h 2208371"/>
                  <a:gd name="connsiteX92" fmla="*/ 4291673 w 5775668"/>
                  <a:gd name="connsiteY92" fmla="*/ 454114 h 2208371"/>
                  <a:gd name="connsiteX93" fmla="*/ 4268614 w 5775668"/>
                  <a:gd name="connsiteY93" fmla="*/ 477084 h 2208371"/>
                  <a:gd name="connsiteX94" fmla="*/ 926681 w 5775668"/>
                  <a:gd name="connsiteY94" fmla="*/ 70949 h 2208371"/>
                  <a:gd name="connsiteX95" fmla="*/ 983665 w 5775668"/>
                  <a:gd name="connsiteY95" fmla="*/ 59905 h 2208371"/>
                  <a:gd name="connsiteX96" fmla="*/ 923677 w 5775668"/>
                  <a:gd name="connsiteY96" fmla="*/ 55930 h 2208371"/>
                  <a:gd name="connsiteX97" fmla="*/ 871640 w 5775668"/>
                  <a:gd name="connsiteY97" fmla="*/ 68917 h 2208371"/>
                  <a:gd name="connsiteX98" fmla="*/ 926681 w 5775668"/>
                  <a:gd name="connsiteY98" fmla="*/ 70949 h 2208371"/>
                  <a:gd name="connsiteX99" fmla="*/ 4166660 w 5775668"/>
                  <a:gd name="connsiteY99" fmla="*/ 1761396 h 2208371"/>
                  <a:gd name="connsiteX100" fmla="*/ 4162685 w 5775668"/>
                  <a:gd name="connsiteY100" fmla="*/ 1689393 h 2208371"/>
                  <a:gd name="connsiteX101" fmla="*/ 4140687 w 5775668"/>
                  <a:gd name="connsiteY101" fmla="*/ 1649371 h 2208371"/>
                  <a:gd name="connsiteX102" fmla="*/ 4124695 w 5775668"/>
                  <a:gd name="connsiteY102" fmla="*/ 1684357 h 2208371"/>
                  <a:gd name="connsiteX103" fmla="*/ 4117716 w 5775668"/>
                  <a:gd name="connsiteY103" fmla="*/ 1721375 h 2208371"/>
                  <a:gd name="connsiteX104" fmla="*/ 4128760 w 5775668"/>
                  <a:gd name="connsiteY104" fmla="*/ 1788342 h 2208371"/>
                  <a:gd name="connsiteX105" fmla="*/ 4125755 w 5775668"/>
                  <a:gd name="connsiteY105" fmla="*/ 1918390 h 2208371"/>
                  <a:gd name="connsiteX106" fmla="*/ 4119748 w 5775668"/>
                  <a:gd name="connsiteY106" fmla="*/ 2013364 h 2208371"/>
                  <a:gd name="connsiteX107" fmla="*/ 4141747 w 5775668"/>
                  <a:gd name="connsiteY107" fmla="*/ 1991366 h 2208371"/>
                  <a:gd name="connsiteX108" fmla="*/ 4170725 w 5775668"/>
                  <a:gd name="connsiteY108" fmla="*/ 2016368 h 2208371"/>
                  <a:gd name="connsiteX109" fmla="*/ 4164717 w 5775668"/>
                  <a:gd name="connsiteY109" fmla="*/ 1986330 h 2208371"/>
                  <a:gd name="connsiteX110" fmla="*/ 4141658 w 5775668"/>
                  <a:gd name="connsiteY110" fmla="*/ 1946308 h 2208371"/>
                  <a:gd name="connsiteX111" fmla="*/ 4151730 w 5775668"/>
                  <a:gd name="connsiteY111" fmla="*/ 1891268 h 2208371"/>
                  <a:gd name="connsiteX112" fmla="*/ 4191751 w 5775668"/>
                  <a:gd name="connsiteY112" fmla="*/ 1887292 h 2208371"/>
                  <a:gd name="connsiteX113" fmla="*/ 4202794 w 5775668"/>
                  <a:gd name="connsiteY113" fmla="*/ 1881284 h 2208371"/>
                  <a:gd name="connsiteX114" fmla="*/ 4166660 w 5775668"/>
                  <a:gd name="connsiteY114" fmla="*/ 1761396 h 2208371"/>
                  <a:gd name="connsiteX115" fmla="*/ 1020771 w 5775668"/>
                  <a:gd name="connsiteY115" fmla="*/ 61938 h 2208371"/>
                  <a:gd name="connsiteX116" fmla="*/ 974742 w 5775668"/>
                  <a:gd name="connsiteY116" fmla="*/ 78900 h 2208371"/>
                  <a:gd name="connsiteX117" fmla="*/ 942760 w 5775668"/>
                  <a:gd name="connsiteY117" fmla="*/ 96923 h 2208371"/>
                  <a:gd name="connsiteX118" fmla="*/ 998773 w 5775668"/>
                  <a:gd name="connsiteY118" fmla="*/ 99927 h 2208371"/>
                  <a:gd name="connsiteX119" fmla="*/ 1025807 w 5775668"/>
                  <a:gd name="connsiteY119" fmla="*/ 89944 h 2208371"/>
                  <a:gd name="connsiteX120" fmla="*/ 1065828 w 5775668"/>
                  <a:gd name="connsiteY120" fmla="*/ 68917 h 2208371"/>
                  <a:gd name="connsiteX121" fmla="*/ 1067860 w 5775668"/>
                  <a:gd name="connsiteY121" fmla="*/ 44886 h 2208371"/>
                  <a:gd name="connsiteX122" fmla="*/ 1020771 w 5775668"/>
                  <a:gd name="connsiteY122" fmla="*/ 61938 h 2208371"/>
                  <a:gd name="connsiteX123" fmla="*/ 977746 w 5775668"/>
                  <a:gd name="connsiteY123" fmla="*/ 870232 h 2208371"/>
                  <a:gd name="connsiteX124" fmla="*/ 1040738 w 5775668"/>
                  <a:gd name="connsiteY124" fmla="*/ 857245 h 2208371"/>
                  <a:gd name="connsiteX125" fmla="*/ 1010699 w 5775668"/>
                  <a:gd name="connsiteY125" fmla="*/ 835246 h 2208371"/>
                  <a:gd name="connsiteX126" fmla="*/ 977746 w 5775668"/>
                  <a:gd name="connsiteY126" fmla="*/ 870232 h 2208371"/>
                  <a:gd name="connsiteX127" fmla="*/ 5769555 w 5775668"/>
                  <a:gd name="connsiteY127" fmla="*/ 1040743 h 2208371"/>
                  <a:gd name="connsiteX128" fmla="*/ 5719550 w 5775668"/>
                  <a:gd name="connsiteY128" fmla="*/ 1005227 h 2208371"/>
                  <a:gd name="connsiteX129" fmla="*/ 5673079 w 5775668"/>
                  <a:gd name="connsiteY129" fmla="*/ 994184 h 2208371"/>
                  <a:gd name="connsiteX130" fmla="*/ 5657530 w 5775668"/>
                  <a:gd name="connsiteY130" fmla="*/ 986233 h 2208371"/>
                  <a:gd name="connsiteX131" fmla="*/ 5613533 w 5775668"/>
                  <a:gd name="connsiteY131" fmla="*/ 985702 h 2208371"/>
                  <a:gd name="connsiteX132" fmla="*/ 5629082 w 5775668"/>
                  <a:gd name="connsiteY132" fmla="*/ 1001252 h 2208371"/>
                  <a:gd name="connsiteX133" fmla="*/ 5624047 w 5775668"/>
                  <a:gd name="connsiteY133" fmla="*/ 1022720 h 2208371"/>
                  <a:gd name="connsiteX134" fmla="*/ 5602578 w 5775668"/>
                  <a:gd name="connsiteY134" fmla="*/ 1013267 h 2208371"/>
                  <a:gd name="connsiteX135" fmla="*/ 5601076 w 5775668"/>
                  <a:gd name="connsiteY135" fmla="*/ 978723 h 2208371"/>
                  <a:gd name="connsiteX136" fmla="*/ 5588089 w 5775668"/>
                  <a:gd name="connsiteY136" fmla="*/ 960700 h 2208371"/>
                  <a:gd name="connsiteX137" fmla="*/ 5522623 w 5775668"/>
                  <a:gd name="connsiteY137" fmla="*/ 922180 h 2208371"/>
                  <a:gd name="connsiteX138" fmla="*/ 5472619 w 5775668"/>
                  <a:gd name="connsiteY138" fmla="*/ 897178 h 2208371"/>
                  <a:gd name="connsiteX139" fmla="*/ 5419168 w 5775668"/>
                  <a:gd name="connsiteY139" fmla="*/ 872706 h 2208371"/>
                  <a:gd name="connsiteX140" fmla="*/ 5324636 w 5775668"/>
                  <a:gd name="connsiteY140" fmla="*/ 833744 h 2208371"/>
                  <a:gd name="connsiteX141" fmla="*/ 5293626 w 5775668"/>
                  <a:gd name="connsiteY141" fmla="*/ 820757 h 2208371"/>
                  <a:gd name="connsiteX142" fmla="*/ 5214113 w 5775668"/>
                  <a:gd name="connsiteY142" fmla="*/ 817753 h 2208371"/>
                  <a:gd name="connsiteX143" fmla="*/ 5183103 w 5775668"/>
                  <a:gd name="connsiteY143" fmla="*/ 822789 h 2208371"/>
                  <a:gd name="connsiteX144" fmla="*/ 5105091 w 5775668"/>
                  <a:gd name="connsiteY144" fmla="*/ 804766 h 2208371"/>
                  <a:gd name="connsiteX145" fmla="*/ 5094136 w 5775668"/>
                  <a:gd name="connsiteY145" fmla="*/ 826235 h 2208371"/>
                  <a:gd name="connsiteX146" fmla="*/ 5110657 w 5775668"/>
                  <a:gd name="connsiteY146" fmla="*/ 853269 h 2208371"/>
                  <a:gd name="connsiteX147" fmla="*/ 5102176 w 5775668"/>
                  <a:gd name="connsiteY147" fmla="*/ 886311 h 2208371"/>
                  <a:gd name="connsiteX148" fmla="*/ 5055616 w 5775668"/>
                  <a:gd name="connsiteY148" fmla="*/ 868818 h 2208371"/>
                  <a:gd name="connsiteX149" fmla="*/ 5022574 w 5775668"/>
                  <a:gd name="connsiteY149" fmla="*/ 847261 h 2208371"/>
                  <a:gd name="connsiteX150" fmla="*/ 5038566 w 5775668"/>
                  <a:gd name="connsiteY150" fmla="*/ 838250 h 2208371"/>
                  <a:gd name="connsiteX151" fmla="*/ 5063568 w 5775668"/>
                  <a:gd name="connsiteY151" fmla="*/ 828797 h 2208371"/>
                  <a:gd name="connsiteX152" fmla="*/ 5021073 w 5775668"/>
                  <a:gd name="connsiteY152" fmla="*/ 811304 h 2208371"/>
                  <a:gd name="connsiteX153" fmla="*/ 4981051 w 5775668"/>
                  <a:gd name="connsiteY153" fmla="*/ 842844 h 2208371"/>
                  <a:gd name="connsiteX154" fmla="*/ 4896502 w 5775668"/>
                  <a:gd name="connsiteY154" fmla="*/ 833302 h 2208371"/>
                  <a:gd name="connsiteX155" fmla="*/ 4794461 w 5775668"/>
                  <a:gd name="connsiteY155" fmla="*/ 839310 h 2208371"/>
                  <a:gd name="connsiteX156" fmla="*/ 4787481 w 5775668"/>
                  <a:gd name="connsiteY156" fmla="*/ 870850 h 2208371"/>
                  <a:gd name="connsiteX157" fmla="*/ 4778469 w 5775668"/>
                  <a:gd name="connsiteY157" fmla="*/ 838338 h 2208371"/>
                  <a:gd name="connsiteX158" fmla="*/ 4752407 w 5775668"/>
                  <a:gd name="connsiteY158" fmla="*/ 828885 h 2208371"/>
                  <a:gd name="connsiteX159" fmla="*/ 4734384 w 5775668"/>
                  <a:gd name="connsiteY159" fmla="*/ 821817 h 2208371"/>
                  <a:gd name="connsiteX160" fmla="*/ 4740392 w 5775668"/>
                  <a:gd name="connsiteY160" fmla="*/ 800349 h 2208371"/>
                  <a:gd name="connsiteX161" fmla="*/ 4685439 w 5775668"/>
                  <a:gd name="connsiteY161" fmla="*/ 752287 h 2208371"/>
                  <a:gd name="connsiteX162" fmla="*/ 4557423 w 5775668"/>
                  <a:gd name="connsiteY162" fmla="*/ 752818 h 2208371"/>
                  <a:gd name="connsiteX163" fmla="*/ 4478440 w 5775668"/>
                  <a:gd name="connsiteY163" fmla="*/ 757323 h 2208371"/>
                  <a:gd name="connsiteX164" fmla="*/ 4469429 w 5775668"/>
                  <a:gd name="connsiteY164" fmla="*/ 740802 h 2208371"/>
                  <a:gd name="connsiteX165" fmla="*/ 4426934 w 5775668"/>
                  <a:gd name="connsiteY165" fmla="*/ 728257 h 2208371"/>
                  <a:gd name="connsiteX166" fmla="*/ 4413946 w 5775668"/>
                  <a:gd name="connsiteY166" fmla="*/ 722779 h 2208371"/>
                  <a:gd name="connsiteX167" fmla="*/ 4371451 w 5775668"/>
                  <a:gd name="connsiteY167" fmla="*/ 708820 h 2208371"/>
                  <a:gd name="connsiteX168" fmla="*/ 4367917 w 5775668"/>
                  <a:gd name="connsiteY168" fmla="*/ 697777 h 2208371"/>
                  <a:gd name="connsiteX169" fmla="*/ 4395393 w 5775668"/>
                  <a:gd name="connsiteY169" fmla="*/ 684790 h 2208371"/>
                  <a:gd name="connsiteX170" fmla="*/ 4286372 w 5775668"/>
                  <a:gd name="connsiteY170" fmla="*/ 666767 h 2208371"/>
                  <a:gd name="connsiteX171" fmla="*/ 4266317 w 5775668"/>
                  <a:gd name="connsiteY171" fmla="*/ 699809 h 2208371"/>
                  <a:gd name="connsiteX172" fmla="*/ 4230271 w 5775668"/>
                  <a:gd name="connsiteY172" fmla="*/ 696805 h 2208371"/>
                  <a:gd name="connsiteX173" fmla="*/ 4256776 w 5775668"/>
                  <a:gd name="connsiteY173" fmla="*/ 680284 h 2208371"/>
                  <a:gd name="connsiteX174" fmla="*/ 4218786 w 5775668"/>
                  <a:gd name="connsiteY174" fmla="*/ 668799 h 2208371"/>
                  <a:gd name="connsiteX175" fmla="*/ 4237781 w 5775668"/>
                  <a:gd name="connsiteY175" fmla="*/ 659787 h 2208371"/>
                  <a:gd name="connsiteX176" fmla="*/ 4271795 w 5775668"/>
                  <a:gd name="connsiteY176" fmla="*/ 659787 h 2208371"/>
                  <a:gd name="connsiteX177" fmla="*/ 4239282 w 5775668"/>
                  <a:gd name="connsiteY177" fmla="*/ 649804 h 2208371"/>
                  <a:gd name="connsiteX178" fmla="*/ 4145281 w 5775668"/>
                  <a:gd name="connsiteY178" fmla="*/ 637347 h 2208371"/>
                  <a:gd name="connsiteX179" fmla="*/ 4094304 w 5775668"/>
                  <a:gd name="connsiteY179" fmla="*/ 626833 h 2208371"/>
                  <a:gd name="connsiteX180" fmla="*/ 4086795 w 5775668"/>
                  <a:gd name="connsiteY180" fmla="*/ 642294 h 2208371"/>
                  <a:gd name="connsiteX181" fmla="*/ 4056756 w 5775668"/>
                  <a:gd name="connsiteY181" fmla="*/ 652808 h 2208371"/>
                  <a:gd name="connsiteX182" fmla="*/ 4025746 w 5775668"/>
                  <a:gd name="connsiteY182" fmla="*/ 673835 h 2208371"/>
                  <a:gd name="connsiteX183" fmla="*/ 4052780 w 5775668"/>
                  <a:gd name="connsiteY183" fmla="*/ 674365 h 2208371"/>
                  <a:gd name="connsiteX184" fmla="*/ 4043768 w 5775668"/>
                  <a:gd name="connsiteY184" fmla="*/ 692388 h 2208371"/>
                  <a:gd name="connsiteX185" fmla="*/ 4054282 w 5775668"/>
                  <a:gd name="connsiteY185" fmla="*/ 715358 h 2208371"/>
                  <a:gd name="connsiteX186" fmla="*/ 4026806 w 5775668"/>
                  <a:gd name="connsiteY186" fmla="*/ 715358 h 2208371"/>
                  <a:gd name="connsiteX187" fmla="*/ 3994736 w 5775668"/>
                  <a:gd name="connsiteY187" fmla="*/ 713326 h 2208371"/>
                  <a:gd name="connsiteX188" fmla="*/ 3985282 w 5775668"/>
                  <a:gd name="connsiteY188" fmla="*/ 720836 h 2208371"/>
                  <a:gd name="connsiteX189" fmla="*/ 3985282 w 5775668"/>
                  <a:gd name="connsiteY189" fmla="*/ 734353 h 2208371"/>
                  <a:gd name="connsiteX190" fmla="*/ 3958248 w 5775668"/>
                  <a:gd name="connsiteY190" fmla="*/ 718362 h 2208371"/>
                  <a:gd name="connsiteX191" fmla="*/ 3906211 w 5775668"/>
                  <a:gd name="connsiteY191" fmla="*/ 709350 h 2208371"/>
                  <a:gd name="connsiteX192" fmla="*/ 3867161 w 5775668"/>
                  <a:gd name="connsiteY192" fmla="*/ 722338 h 2208371"/>
                  <a:gd name="connsiteX193" fmla="*/ 3816097 w 5775668"/>
                  <a:gd name="connsiteY193" fmla="*/ 702813 h 2208371"/>
                  <a:gd name="connsiteX194" fmla="*/ 3797102 w 5775668"/>
                  <a:gd name="connsiteY194" fmla="*/ 701311 h 2208371"/>
                  <a:gd name="connsiteX195" fmla="*/ 3778549 w 5775668"/>
                  <a:gd name="connsiteY195" fmla="*/ 736296 h 2208371"/>
                  <a:gd name="connsiteX196" fmla="*/ 3757080 w 5775668"/>
                  <a:gd name="connsiteY196" fmla="*/ 762271 h 2208371"/>
                  <a:gd name="connsiteX197" fmla="*/ 3736053 w 5775668"/>
                  <a:gd name="connsiteY197" fmla="*/ 755733 h 2208371"/>
                  <a:gd name="connsiteX198" fmla="*/ 3685518 w 5775668"/>
                  <a:gd name="connsiteY198" fmla="*/ 710234 h 2208371"/>
                  <a:gd name="connsiteX199" fmla="*/ 3654508 w 5775668"/>
                  <a:gd name="connsiteY199" fmla="*/ 675690 h 2208371"/>
                  <a:gd name="connsiteX200" fmla="*/ 3668026 w 5775668"/>
                  <a:gd name="connsiteY200" fmla="*/ 676220 h 2208371"/>
                  <a:gd name="connsiteX201" fmla="*/ 3692498 w 5775668"/>
                  <a:gd name="connsiteY201" fmla="*/ 678694 h 2208371"/>
                  <a:gd name="connsiteX202" fmla="*/ 3686048 w 5775668"/>
                  <a:gd name="connsiteY202" fmla="*/ 655635 h 2208371"/>
                  <a:gd name="connsiteX203" fmla="*/ 3684547 w 5775668"/>
                  <a:gd name="connsiteY203" fmla="*/ 642118 h 2208371"/>
                  <a:gd name="connsiteX204" fmla="*/ 3677567 w 5775668"/>
                  <a:gd name="connsiteY204" fmla="*/ 618617 h 2208371"/>
                  <a:gd name="connsiteX205" fmla="*/ 3671118 w 5775668"/>
                  <a:gd name="connsiteY205" fmla="*/ 606602 h 2208371"/>
                  <a:gd name="connsiteX206" fmla="*/ 3648059 w 5775668"/>
                  <a:gd name="connsiteY206" fmla="*/ 590611 h 2208371"/>
                  <a:gd name="connsiteX207" fmla="*/ 3603090 w 5775668"/>
                  <a:gd name="connsiteY207" fmla="*/ 591141 h 2208371"/>
                  <a:gd name="connsiteX208" fmla="*/ 3590633 w 5775668"/>
                  <a:gd name="connsiteY208" fmla="*/ 590169 h 2208371"/>
                  <a:gd name="connsiteX209" fmla="*/ 3552113 w 5775668"/>
                  <a:gd name="connsiteY209" fmla="*/ 579656 h 2208371"/>
                  <a:gd name="connsiteX210" fmla="*/ 3522075 w 5775668"/>
                  <a:gd name="connsiteY210" fmla="*/ 557127 h 2208371"/>
                  <a:gd name="connsiteX211" fmla="*/ 3506083 w 5775668"/>
                  <a:gd name="connsiteY211" fmla="*/ 573648 h 2208371"/>
                  <a:gd name="connsiteX212" fmla="*/ 3489033 w 5775668"/>
                  <a:gd name="connsiteY212" fmla="*/ 591141 h 2208371"/>
                  <a:gd name="connsiteX213" fmla="*/ 3488502 w 5775668"/>
                  <a:gd name="connsiteY213" fmla="*/ 616674 h 2208371"/>
                  <a:gd name="connsiteX214" fmla="*/ 3468536 w 5775668"/>
                  <a:gd name="connsiteY214" fmla="*/ 618175 h 2208371"/>
                  <a:gd name="connsiteX215" fmla="*/ 3427542 w 5775668"/>
                  <a:gd name="connsiteY215" fmla="*/ 622151 h 2208371"/>
                  <a:gd name="connsiteX216" fmla="*/ 3382044 w 5775668"/>
                  <a:gd name="connsiteY216" fmla="*/ 613670 h 2208371"/>
                  <a:gd name="connsiteX217" fmla="*/ 3367555 w 5775668"/>
                  <a:gd name="connsiteY217" fmla="*/ 611196 h 2208371"/>
                  <a:gd name="connsiteX218" fmla="*/ 3320023 w 5775668"/>
                  <a:gd name="connsiteY218" fmla="*/ 604658 h 2208371"/>
                  <a:gd name="connsiteX219" fmla="*/ 3333982 w 5775668"/>
                  <a:gd name="connsiteY219" fmla="*/ 588667 h 2208371"/>
                  <a:gd name="connsiteX220" fmla="*/ 3303502 w 5775668"/>
                  <a:gd name="connsiteY220" fmla="*/ 582660 h 2208371"/>
                  <a:gd name="connsiteX221" fmla="*/ 3240951 w 5775668"/>
                  <a:gd name="connsiteY221" fmla="*/ 573118 h 2208371"/>
                  <a:gd name="connsiteX222" fmla="*/ 3155961 w 5775668"/>
                  <a:gd name="connsiteY222" fmla="*/ 584162 h 2208371"/>
                  <a:gd name="connsiteX223" fmla="*/ 3151455 w 5775668"/>
                  <a:gd name="connsiteY223" fmla="*/ 602184 h 2208371"/>
                  <a:gd name="connsiteX224" fmla="*/ 3145978 w 5775668"/>
                  <a:gd name="connsiteY224" fmla="*/ 569142 h 2208371"/>
                  <a:gd name="connsiteX225" fmla="*/ 3128927 w 5775668"/>
                  <a:gd name="connsiteY225" fmla="*/ 565167 h 2208371"/>
                  <a:gd name="connsiteX226" fmla="*/ 3093942 w 5775668"/>
                  <a:gd name="connsiteY226" fmla="*/ 570114 h 2208371"/>
                  <a:gd name="connsiteX227" fmla="*/ 3054892 w 5775668"/>
                  <a:gd name="connsiteY227" fmla="*/ 550148 h 2208371"/>
                  <a:gd name="connsiteX228" fmla="*/ 3016902 w 5775668"/>
                  <a:gd name="connsiteY228" fmla="*/ 572146 h 2208371"/>
                  <a:gd name="connsiteX229" fmla="*/ 3037399 w 5775668"/>
                  <a:gd name="connsiteY229" fmla="*/ 577624 h 2208371"/>
                  <a:gd name="connsiteX230" fmla="*/ 2995875 w 5775668"/>
                  <a:gd name="connsiteY230" fmla="*/ 589639 h 2208371"/>
                  <a:gd name="connsiteX231" fmla="*/ 2944368 w 5775668"/>
                  <a:gd name="connsiteY231" fmla="*/ 607662 h 2208371"/>
                  <a:gd name="connsiteX232" fmla="*/ 2888886 w 5775668"/>
                  <a:gd name="connsiteY232" fmla="*/ 624713 h 2208371"/>
                  <a:gd name="connsiteX233" fmla="*/ 2897368 w 5775668"/>
                  <a:gd name="connsiteY233" fmla="*/ 601213 h 2208371"/>
                  <a:gd name="connsiteX234" fmla="*/ 2928907 w 5775668"/>
                  <a:gd name="connsiteY234" fmla="*/ 584692 h 2208371"/>
                  <a:gd name="connsiteX235" fmla="*/ 2965925 w 5775668"/>
                  <a:gd name="connsiteY235" fmla="*/ 573206 h 2208371"/>
                  <a:gd name="connsiteX236" fmla="*/ 2992960 w 5775668"/>
                  <a:gd name="connsiteY236" fmla="*/ 555183 h 2208371"/>
                  <a:gd name="connsiteX237" fmla="*/ 3027945 w 5775668"/>
                  <a:gd name="connsiteY237" fmla="*/ 533715 h 2208371"/>
                  <a:gd name="connsiteX238" fmla="*/ 3085990 w 5775668"/>
                  <a:gd name="connsiteY238" fmla="*/ 510214 h 2208371"/>
                  <a:gd name="connsiteX239" fmla="*/ 3101981 w 5775668"/>
                  <a:gd name="connsiteY239" fmla="*/ 492191 h 2208371"/>
                  <a:gd name="connsiteX240" fmla="*/ 3142974 w 5775668"/>
                  <a:gd name="connsiteY240" fmla="*/ 476200 h 2208371"/>
                  <a:gd name="connsiteX241" fmla="*/ 3158523 w 5775668"/>
                  <a:gd name="connsiteY241" fmla="*/ 455704 h 2208371"/>
                  <a:gd name="connsiteX242" fmla="*/ 3143505 w 5775668"/>
                  <a:gd name="connsiteY242" fmla="*/ 444219 h 2208371"/>
                  <a:gd name="connsiteX243" fmla="*/ 3160555 w 5775668"/>
                  <a:gd name="connsiteY243" fmla="*/ 438211 h 2208371"/>
                  <a:gd name="connsiteX244" fmla="*/ 3152074 w 5775668"/>
                  <a:gd name="connsiteY244" fmla="*/ 422750 h 2208371"/>
                  <a:gd name="connsiteX245" fmla="*/ 3149071 w 5775668"/>
                  <a:gd name="connsiteY245" fmla="*/ 406229 h 2208371"/>
                  <a:gd name="connsiteX246" fmla="*/ 3127072 w 5775668"/>
                  <a:gd name="connsiteY246" fmla="*/ 402253 h 2208371"/>
                  <a:gd name="connsiteX247" fmla="*/ 3120092 w 5775668"/>
                  <a:gd name="connsiteY247" fmla="*/ 374777 h 2208371"/>
                  <a:gd name="connsiteX248" fmla="*/ 3090584 w 5775668"/>
                  <a:gd name="connsiteY248" fmla="*/ 375749 h 2208371"/>
                  <a:gd name="connsiteX249" fmla="*/ 3041551 w 5775668"/>
                  <a:gd name="connsiteY249" fmla="*/ 364264 h 2208371"/>
                  <a:gd name="connsiteX250" fmla="*/ 3020524 w 5775668"/>
                  <a:gd name="connsiteY250" fmla="*/ 362232 h 2208371"/>
                  <a:gd name="connsiteX251" fmla="*/ 2979001 w 5775668"/>
                  <a:gd name="connsiteY251" fmla="*/ 363204 h 2208371"/>
                  <a:gd name="connsiteX252" fmla="*/ 2957003 w 5775668"/>
                  <a:gd name="connsiteY252" fmla="*/ 375749 h 2208371"/>
                  <a:gd name="connsiteX253" fmla="*/ 2914507 w 5775668"/>
                  <a:gd name="connsiteY253" fmla="*/ 379725 h 2208371"/>
                  <a:gd name="connsiteX254" fmla="*/ 2938979 w 5775668"/>
                  <a:gd name="connsiteY254" fmla="*/ 348184 h 2208371"/>
                  <a:gd name="connsiteX255" fmla="*/ 2883408 w 5775668"/>
                  <a:gd name="connsiteY255" fmla="*/ 344209 h 2208371"/>
                  <a:gd name="connsiteX256" fmla="*/ 2843386 w 5775668"/>
                  <a:gd name="connsiteY256" fmla="*/ 338201 h 2208371"/>
                  <a:gd name="connsiteX257" fmla="*/ 2853370 w 5775668"/>
                  <a:gd name="connsiteY257" fmla="*/ 334225 h 2208371"/>
                  <a:gd name="connsiteX258" fmla="*/ 2884910 w 5775668"/>
                  <a:gd name="connsiteY258" fmla="*/ 322210 h 2208371"/>
                  <a:gd name="connsiteX259" fmla="*/ 2888886 w 5775668"/>
                  <a:gd name="connsiteY259" fmla="*/ 309223 h 2208371"/>
                  <a:gd name="connsiteX260" fmla="*/ 2860349 w 5775668"/>
                  <a:gd name="connsiteY260" fmla="*/ 302244 h 2208371"/>
                  <a:gd name="connsiteX261" fmla="*/ 2824833 w 5775668"/>
                  <a:gd name="connsiteY261" fmla="*/ 293232 h 2208371"/>
                  <a:gd name="connsiteX262" fmla="*/ 2780307 w 5775668"/>
                  <a:gd name="connsiteY262" fmla="*/ 302685 h 2208371"/>
                  <a:gd name="connsiteX263" fmla="*/ 2742759 w 5775668"/>
                  <a:gd name="connsiteY263" fmla="*/ 330692 h 2208371"/>
                  <a:gd name="connsiteX264" fmla="*/ 2719788 w 5775668"/>
                  <a:gd name="connsiteY264" fmla="*/ 360200 h 2208371"/>
                  <a:gd name="connsiteX265" fmla="*/ 2726325 w 5775668"/>
                  <a:gd name="connsiteY265" fmla="*/ 374689 h 2208371"/>
                  <a:gd name="connsiteX266" fmla="*/ 2707331 w 5775668"/>
                  <a:gd name="connsiteY266" fmla="*/ 380696 h 2208371"/>
                  <a:gd name="connsiteX267" fmla="*/ 2655825 w 5775668"/>
                  <a:gd name="connsiteY267" fmla="*/ 387676 h 2208371"/>
                  <a:gd name="connsiteX268" fmla="*/ 2677823 w 5775668"/>
                  <a:gd name="connsiteY268" fmla="*/ 404639 h 2208371"/>
                  <a:gd name="connsiteX269" fmla="*/ 2652290 w 5775668"/>
                  <a:gd name="connsiteY269" fmla="*/ 399691 h 2208371"/>
                  <a:gd name="connsiteX270" fmla="*/ 2622782 w 5775668"/>
                  <a:gd name="connsiteY270" fmla="*/ 406141 h 2208371"/>
                  <a:gd name="connsiteX271" fmla="*/ 2600783 w 5775668"/>
                  <a:gd name="connsiteY271" fmla="*/ 410646 h 2208371"/>
                  <a:gd name="connsiteX272" fmla="*/ 2578785 w 5775668"/>
                  <a:gd name="connsiteY272" fmla="*/ 412148 h 2208371"/>
                  <a:gd name="connsiteX273" fmla="*/ 2588238 w 5775668"/>
                  <a:gd name="connsiteY273" fmla="*/ 393154 h 2208371"/>
                  <a:gd name="connsiteX274" fmla="*/ 2556256 w 5775668"/>
                  <a:gd name="connsiteY274" fmla="*/ 401635 h 2208371"/>
                  <a:gd name="connsiteX275" fmla="*/ 2533728 w 5775668"/>
                  <a:gd name="connsiteY275" fmla="*/ 398101 h 2208371"/>
                  <a:gd name="connsiteX276" fmla="*/ 2511729 w 5775668"/>
                  <a:gd name="connsiteY276" fmla="*/ 409056 h 2208371"/>
                  <a:gd name="connsiteX277" fmla="*/ 2479217 w 5775668"/>
                  <a:gd name="connsiteY277" fmla="*/ 412060 h 2208371"/>
                  <a:gd name="connsiteX278" fmla="*/ 2499714 w 5775668"/>
                  <a:gd name="connsiteY278" fmla="*/ 426019 h 2208371"/>
                  <a:gd name="connsiteX279" fmla="*/ 2443701 w 5775668"/>
                  <a:gd name="connsiteY279" fmla="*/ 434500 h 2208371"/>
                  <a:gd name="connsiteX280" fmla="*/ 2401206 w 5775668"/>
                  <a:gd name="connsiteY280" fmla="*/ 440508 h 2208371"/>
                  <a:gd name="connsiteX281" fmla="*/ 2369666 w 5775668"/>
                  <a:gd name="connsiteY281" fmla="*/ 455527 h 2208371"/>
                  <a:gd name="connsiteX282" fmla="*/ 2337684 w 5775668"/>
                  <a:gd name="connsiteY282" fmla="*/ 468514 h 2208371"/>
                  <a:gd name="connsiteX283" fmla="*/ 2311710 w 5775668"/>
                  <a:gd name="connsiteY283" fmla="*/ 472048 h 2208371"/>
                  <a:gd name="connsiteX284" fmla="*/ 2298192 w 5775668"/>
                  <a:gd name="connsiteY284" fmla="*/ 476554 h 2208371"/>
                  <a:gd name="connsiteX285" fmla="*/ 2293245 w 5775668"/>
                  <a:gd name="connsiteY285" fmla="*/ 484593 h 2208371"/>
                  <a:gd name="connsiteX286" fmla="*/ 2280788 w 5775668"/>
                  <a:gd name="connsiteY286" fmla="*/ 493075 h 2208371"/>
                  <a:gd name="connsiteX287" fmla="*/ 2289799 w 5775668"/>
                  <a:gd name="connsiteY287" fmla="*/ 505090 h 2208371"/>
                  <a:gd name="connsiteX288" fmla="*/ 2260821 w 5775668"/>
                  <a:gd name="connsiteY288" fmla="*/ 503588 h 2208371"/>
                  <a:gd name="connsiteX289" fmla="*/ 2279374 w 5775668"/>
                  <a:gd name="connsiteY289" fmla="*/ 514102 h 2208371"/>
                  <a:gd name="connsiteX290" fmla="*/ 2294393 w 5775668"/>
                  <a:gd name="connsiteY290" fmla="*/ 525587 h 2208371"/>
                  <a:gd name="connsiteX291" fmla="*/ 2268861 w 5775668"/>
                  <a:gd name="connsiteY291" fmla="*/ 527089 h 2208371"/>
                  <a:gd name="connsiteX292" fmla="*/ 2281848 w 5775668"/>
                  <a:gd name="connsiteY292" fmla="*/ 536100 h 2208371"/>
                  <a:gd name="connsiteX293" fmla="*/ 2292892 w 5775668"/>
                  <a:gd name="connsiteY293" fmla="*/ 548116 h 2208371"/>
                  <a:gd name="connsiteX294" fmla="*/ 2294482 w 5775668"/>
                  <a:gd name="connsiteY294" fmla="*/ 549794 h 2208371"/>
                  <a:gd name="connsiteX295" fmla="*/ 2290860 w 5775668"/>
                  <a:gd name="connsiteY295" fmla="*/ 564107 h 2208371"/>
                  <a:gd name="connsiteX296" fmla="*/ 2281318 w 5775668"/>
                  <a:gd name="connsiteY296" fmla="*/ 567110 h 2208371"/>
                  <a:gd name="connsiteX297" fmla="*/ 2249336 w 5775668"/>
                  <a:gd name="connsiteY297" fmla="*/ 565608 h 2208371"/>
                  <a:gd name="connsiteX298" fmla="*/ 2233345 w 5775668"/>
                  <a:gd name="connsiteY298" fmla="*/ 571086 h 2208371"/>
                  <a:gd name="connsiteX299" fmla="*/ 2183340 w 5775668"/>
                  <a:gd name="connsiteY299" fmla="*/ 573560 h 2208371"/>
                  <a:gd name="connsiteX300" fmla="*/ 2095787 w 5775668"/>
                  <a:gd name="connsiteY300" fmla="*/ 581069 h 2208371"/>
                  <a:gd name="connsiteX301" fmla="*/ 2084302 w 5775668"/>
                  <a:gd name="connsiteY301" fmla="*/ 614553 h 2208371"/>
                  <a:gd name="connsiteX302" fmla="*/ 2084744 w 5775668"/>
                  <a:gd name="connsiteY302" fmla="*/ 638584 h 2208371"/>
                  <a:gd name="connsiteX303" fmla="*/ 2130773 w 5775668"/>
                  <a:gd name="connsiteY303" fmla="*/ 663056 h 2208371"/>
                  <a:gd name="connsiteX304" fmla="*/ 2150298 w 5775668"/>
                  <a:gd name="connsiteY304" fmla="*/ 696098 h 2208371"/>
                  <a:gd name="connsiteX305" fmla="*/ 2092783 w 5775668"/>
                  <a:gd name="connsiteY305" fmla="*/ 677633 h 2208371"/>
                  <a:gd name="connsiteX306" fmla="*/ 2015303 w 5775668"/>
                  <a:gd name="connsiteY306" fmla="*/ 657667 h 2208371"/>
                  <a:gd name="connsiteX307" fmla="*/ 1990830 w 5775668"/>
                  <a:gd name="connsiteY307" fmla="*/ 645121 h 2208371"/>
                  <a:gd name="connsiteX308" fmla="*/ 1969273 w 5775668"/>
                  <a:gd name="connsiteY308" fmla="*/ 662173 h 2208371"/>
                  <a:gd name="connsiteX309" fmla="*/ 1983320 w 5775668"/>
                  <a:gd name="connsiteY309" fmla="*/ 667208 h 2208371"/>
                  <a:gd name="connsiteX310" fmla="*/ 2001785 w 5775668"/>
                  <a:gd name="connsiteY310" fmla="*/ 678164 h 2208371"/>
                  <a:gd name="connsiteX311" fmla="*/ 1973779 w 5775668"/>
                  <a:gd name="connsiteY311" fmla="*/ 683199 h 2208371"/>
                  <a:gd name="connsiteX312" fmla="*/ 1937291 w 5775668"/>
                  <a:gd name="connsiteY312" fmla="*/ 690709 h 2208371"/>
                  <a:gd name="connsiteX313" fmla="*/ 1982260 w 5775668"/>
                  <a:gd name="connsiteY313" fmla="*/ 725695 h 2208371"/>
                  <a:gd name="connsiteX314" fmla="*/ 2012829 w 5775668"/>
                  <a:gd name="connsiteY314" fmla="*/ 742657 h 2208371"/>
                  <a:gd name="connsiteX315" fmla="*/ 2007793 w 5775668"/>
                  <a:gd name="connsiteY315" fmla="*/ 752641 h 2208371"/>
                  <a:gd name="connsiteX316" fmla="*/ 1968743 w 5775668"/>
                  <a:gd name="connsiteY316" fmla="*/ 732674 h 2208371"/>
                  <a:gd name="connsiteX317" fmla="*/ 1911229 w 5775668"/>
                  <a:gd name="connsiteY317" fmla="*/ 727638 h 2208371"/>
                  <a:gd name="connsiteX318" fmla="*/ 1909197 w 5775668"/>
                  <a:gd name="connsiteY318" fmla="*/ 705640 h 2208371"/>
                  <a:gd name="connsiteX319" fmla="*/ 1917236 w 5775668"/>
                  <a:gd name="connsiteY319" fmla="*/ 672068 h 2208371"/>
                  <a:gd name="connsiteX320" fmla="*/ 1902659 w 5775668"/>
                  <a:gd name="connsiteY320" fmla="*/ 630014 h 2208371"/>
                  <a:gd name="connsiteX321" fmla="*/ 1893648 w 5775668"/>
                  <a:gd name="connsiteY321" fmla="*/ 643531 h 2208371"/>
                  <a:gd name="connsiteX322" fmla="*/ 1885166 w 5775668"/>
                  <a:gd name="connsiteY322" fmla="*/ 679047 h 2208371"/>
                  <a:gd name="connsiteX323" fmla="*/ 1844615 w 5775668"/>
                  <a:gd name="connsiteY323" fmla="*/ 700074 h 2208371"/>
                  <a:gd name="connsiteX324" fmla="*/ 1831097 w 5775668"/>
                  <a:gd name="connsiteY324" fmla="*/ 721101 h 2208371"/>
                  <a:gd name="connsiteX325" fmla="*/ 1869617 w 5775668"/>
                  <a:gd name="connsiteY325" fmla="*/ 767660 h 2208371"/>
                  <a:gd name="connsiteX326" fmla="*/ 1849562 w 5775668"/>
                  <a:gd name="connsiteY326" fmla="*/ 824644 h 2208371"/>
                  <a:gd name="connsiteX327" fmla="*/ 1851064 w 5775668"/>
                  <a:gd name="connsiteY327" fmla="*/ 858658 h 2208371"/>
                  <a:gd name="connsiteX328" fmla="*/ 1877127 w 5775668"/>
                  <a:gd name="connsiteY328" fmla="*/ 863164 h 2208371"/>
                  <a:gd name="connsiteX329" fmla="*/ 1916618 w 5775668"/>
                  <a:gd name="connsiteY329" fmla="*/ 854683 h 2208371"/>
                  <a:gd name="connsiteX330" fmla="*/ 1981642 w 5775668"/>
                  <a:gd name="connsiteY330" fmla="*/ 876681 h 2208371"/>
                  <a:gd name="connsiteX331" fmla="*/ 1994187 w 5775668"/>
                  <a:gd name="connsiteY331" fmla="*/ 902655 h 2208371"/>
                  <a:gd name="connsiteX332" fmla="*/ 1978638 w 5775668"/>
                  <a:gd name="connsiteY332" fmla="*/ 927658 h 2208371"/>
                  <a:gd name="connsiteX333" fmla="*/ 2017688 w 5775668"/>
                  <a:gd name="connsiteY333" fmla="*/ 953632 h 2208371"/>
                  <a:gd name="connsiteX334" fmla="*/ 1979698 w 5775668"/>
                  <a:gd name="connsiteY334" fmla="*/ 950628 h 2208371"/>
                  <a:gd name="connsiteX335" fmla="*/ 1964237 w 5775668"/>
                  <a:gd name="connsiteY335" fmla="*/ 929160 h 2208371"/>
                  <a:gd name="connsiteX336" fmla="*/ 1972719 w 5775668"/>
                  <a:gd name="connsiteY336" fmla="*/ 904687 h 2208371"/>
                  <a:gd name="connsiteX337" fmla="*/ 1955756 w 5775668"/>
                  <a:gd name="connsiteY337" fmla="*/ 883219 h 2208371"/>
                  <a:gd name="connsiteX338" fmla="*/ 1934199 w 5775668"/>
                  <a:gd name="connsiteY338" fmla="*/ 869260 h 2208371"/>
                  <a:gd name="connsiteX339" fmla="*/ 1882162 w 5775668"/>
                  <a:gd name="connsiteY339" fmla="*/ 883219 h 2208371"/>
                  <a:gd name="connsiteX340" fmla="*/ 1889142 w 5775668"/>
                  <a:gd name="connsiteY340" fmla="*/ 930220 h 2208371"/>
                  <a:gd name="connsiteX341" fmla="*/ 1861136 w 5775668"/>
                  <a:gd name="connsiteY341" fmla="*/ 970241 h 2208371"/>
                  <a:gd name="connsiteX342" fmla="*/ 1835603 w 5775668"/>
                  <a:gd name="connsiteY342" fmla="*/ 992770 h 2208371"/>
                  <a:gd name="connsiteX343" fmla="*/ 1804593 w 5775668"/>
                  <a:gd name="connsiteY343" fmla="*/ 1019805 h 2208371"/>
                  <a:gd name="connsiteX344" fmla="*/ 1774113 w 5775668"/>
                  <a:gd name="connsiteY344" fmla="*/ 1019805 h 2208371"/>
                  <a:gd name="connsiteX345" fmla="*/ 1735063 w 5775668"/>
                  <a:gd name="connsiteY345" fmla="*/ 1022809 h 2208371"/>
                  <a:gd name="connsiteX346" fmla="*/ 1708029 w 5775668"/>
                  <a:gd name="connsiteY346" fmla="*/ 1014327 h 2208371"/>
                  <a:gd name="connsiteX347" fmla="*/ 1691508 w 5775668"/>
                  <a:gd name="connsiteY347" fmla="*/ 999838 h 2208371"/>
                  <a:gd name="connsiteX348" fmla="*/ 1709530 w 5775668"/>
                  <a:gd name="connsiteY348" fmla="*/ 1004344 h 2208371"/>
                  <a:gd name="connsiteX349" fmla="*/ 1729056 w 5775668"/>
                  <a:gd name="connsiteY349" fmla="*/ 1002312 h 2208371"/>
                  <a:gd name="connsiteX350" fmla="*/ 1748581 w 5775668"/>
                  <a:gd name="connsiteY350" fmla="*/ 1010351 h 2208371"/>
                  <a:gd name="connsiteX351" fmla="*/ 1766073 w 5775668"/>
                  <a:gd name="connsiteY351" fmla="*/ 1003814 h 2208371"/>
                  <a:gd name="connsiteX352" fmla="*/ 1774113 w 5775668"/>
                  <a:gd name="connsiteY352" fmla="*/ 995774 h 2208371"/>
                  <a:gd name="connsiteX353" fmla="*/ 1789132 w 5775668"/>
                  <a:gd name="connsiteY353" fmla="*/ 983317 h 2208371"/>
                  <a:gd name="connsiteX354" fmla="*/ 1799645 w 5775668"/>
                  <a:gd name="connsiteY354" fmla="*/ 965294 h 2208371"/>
                  <a:gd name="connsiteX355" fmla="*/ 1808657 w 5775668"/>
                  <a:gd name="connsiteY355" fmla="*/ 954251 h 2208371"/>
                  <a:gd name="connsiteX356" fmla="*/ 1825178 w 5775668"/>
                  <a:gd name="connsiteY356" fmla="*/ 943207 h 2208371"/>
                  <a:gd name="connsiteX357" fmla="*/ 1831186 w 5775668"/>
                  <a:gd name="connsiteY357" fmla="*/ 927216 h 2208371"/>
                  <a:gd name="connsiteX358" fmla="*/ 1840197 w 5775668"/>
                  <a:gd name="connsiteY358" fmla="*/ 904687 h 2208371"/>
                  <a:gd name="connsiteX359" fmla="*/ 1841257 w 5775668"/>
                  <a:gd name="connsiteY359" fmla="*/ 892230 h 2208371"/>
                  <a:gd name="connsiteX360" fmla="*/ 1814753 w 5775668"/>
                  <a:gd name="connsiteY360" fmla="*/ 863252 h 2208371"/>
                  <a:gd name="connsiteX361" fmla="*/ 1813693 w 5775668"/>
                  <a:gd name="connsiteY361" fmla="*/ 828797 h 2208371"/>
                  <a:gd name="connsiteX362" fmla="*/ 1813163 w 5775668"/>
                  <a:gd name="connsiteY362" fmla="*/ 796726 h 2208371"/>
                  <a:gd name="connsiteX363" fmla="*/ 1821732 w 5775668"/>
                  <a:gd name="connsiteY363" fmla="*/ 761211 h 2208371"/>
                  <a:gd name="connsiteX364" fmla="*/ 1794256 w 5775668"/>
                  <a:gd name="connsiteY364" fmla="*/ 722691 h 2208371"/>
                  <a:gd name="connsiteX365" fmla="*/ 1805300 w 5775668"/>
                  <a:gd name="connsiteY365" fmla="*/ 697158 h 2208371"/>
                  <a:gd name="connsiteX366" fmla="*/ 1819789 w 5775668"/>
                  <a:gd name="connsiteY366" fmla="*/ 639644 h 2208371"/>
                  <a:gd name="connsiteX367" fmla="*/ 1777824 w 5775668"/>
                  <a:gd name="connsiteY367" fmla="*/ 625597 h 2208371"/>
                  <a:gd name="connsiteX368" fmla="*/ 1713329 w 5775668"/>
                  <a:gd name="connsiteY368" fmla="*/ 622593 h 2208371"/>
                  <a:gd name="connsiteX369" fmla="*/ 1694335 w 5775668"/>
                  <a:gd name="connsiteY369" fmla="*/ 641588 h 2208371"/>
                  <a:gd name="connsiteX370" fmla="*/ 1671806 w 5775668"/>
                  <a:gd name="connsiteY370" fmla="*/ 689649 h 2208371"/>
                  <a:gd name="connsiteX371" fmla="*/ 1626837 w 5775668"/>
                  <a:gd name="connsiteY371" fmla="*/ 724193 h 2208371"/>
                  <a:gd name="connsiteX372" fmla="*/ 1612790 w 5775668"/>
                  <a:gd name="connsiteY372" fmla="*/ 753701 h 2208371"/>
                  <a:gd name="connsiteX373" fmla="*/ 1631785 w 5775668"/>
                  <a:gd name="connsiteY373" fmla="*/ 758207 h 2208371"/>
                  <a:gd name="connsiteX374" fmla="*/ 1627809 w 5775668"/>
                  <a:gd name="connsiteY374" fmla="*/ 785241 h 2208371"/>
                  <a:gd name="connsiteX375" fmla="*/ 1625865 w 5775668"/>
                  <a:gd name="connsiteY375" fmla="*/ 801232 h 2208371"/>
                  <a:gd name="connsiteX376" fmla="*/ 1614380 w 5775668"/>
                  <a:gd name="connsiteY376" fmla="*/ 824291 h 2208371"/>
                  <a:gd name="connsiteX377" fmla="*/ 1654402 w 5775668"/>
                  <a:gd name="connsiteY377" fmla="*/ 839310 h 2208371"/>
                  <a:gd name="connsiteX378" fmla="*/ 1668891 w 5775668"/>
                  <a:gd name="connsiteY378" fmla="*/ 866786 h 2208371"/>
                  <a:gd name="connsiteX379" fmla="*/ 1689387 w 5775668"/>
                  <a:gd name="connsiteY379" fmla="*/ 877300 h 2208371"/>
                  <a:gd name="connsiteX380" fmla="*/ 1668361 w 5775668"/>
                  <a:gd name="connsiteY380" fmla="*/ 910783 h 2208371"/>
                  <a:gd name="connsiteX381" fmla="*/ 1627367 w 5775668"/>
                  <a:gd name="connsiteY381" fmla="*/ 878271 h 2208371"/>
                  <a:gd name="connsiteX382" fmla="*/ 1572857 w 5775668"/>
                  <a:gd name="connsiteY382" fmla="*/ 854771 h 2208371"/>
                  <a:gd name="connsiteX383" fmla="*/ 1527799 w 5775668"/>
                  <a:gd name="connsiteY383" fmla="*/ 836218 h 2208371"/>
                  <a:gd name="connsiteX384" fmla="*/ 1465249 w 5775668"/>
                  <a:gd name="connsiteY384" fmla="*/ 819697 h 2208371"/>
                  <a:gd name="connsiteX385" fmla="*/ 1403759 w 5775668"/>
                  <a:gd name="connsiteY385" fmla="*/ 814219 h 2208371"/>
                  <a:gd name="connsiteX386" fmla="*/ 1378756 w 5775668"/>
                  <a:gd name="connsiteY386" fmla="*/ 795755 h 2208371"/>
                  <a:gd name="connsiteX387" fmla="*/ 1337763 w 5775668"/>
                  <a:gd name="connsiteY387" fmla="*/ 782237 h 2208371"/>
                  <a:gd name="connsiteX388" fmla="*/ 1347304 w 5775668"/>
                  <a:gd name="connsiteY388" fmla="*/ 810244 h 2208371"/>
                  <a:gd name="connsiteX389" fmla="*/ 1372307 w 5775668"/>
                  <a:gd name="connsiteY389" fmla="*/ 820227 h 2208371"/>
                  <a:gd name="connsiteX390" fmla="*/ 1393864 w 5775668"/>
                  <a:gd name="connsiteY390" fmla="*/ 835688 h 2208371"/>
                  <a:gd name="connsiteX391" fmla="*/ 1409413 w 5775668"/>
                  <a:gd name="connsiteY391" fmla="*/ 863694 h 2208371"/>
                  <a:gd name="connsiteX392" fmla="*/ 1398900 w 5775668"/>
                  <a:gd name="connsiteY392" fmla="*/ 882159 h 2208371"/>
                  <a:gd name="connsiteX393" fmla="*/ 1375929 w 5775668"/>
                  <a:gd name="connsiteY393" fmla="*/ 893644 h 2208371"/>
                  <a:gd name="connsiteX394" fmla="*/ 1358436 w 5775668"/>
                  <a:gd name="connsiteY394" fmla="*/ 900623 h 2208371"/>
                  <a:gd name="connsiteX395" fmla="*/ 1358436 w 5775668"/>
                  <a:gd name="connsiteY395" fmla="*/ 880568 h 2208371"/>
                  <a:gd name="connsiteX396" fmla="*/ 1337940 w 5775668"/>
                  <a:gd name="connsiteY396" fmla="*/ 865019 h 2208371"/>
                  <a:gd name="connsiteX397" fmla="*/ 1285903 w 5775668"/>
                  <a:gd name="connsiteY397" fmla="*/ 890994 h 2208371"/>
                  <a:gd name="connsiteX398" fmla="*/ 1228919 w 5775668"/>
                  <a:gd name="connsiteY398" fmla="*/ 890994 h 2208371"/>
                  <a:gd name="connsiteX399" fmla="*/ 1197378 w 5775668"/>
                  <a:gd name="connsiteY399" fmla="*/ 914052 h 2208371"/>
                  <a:gd name="connsiteX400" fmla="*/ 1151879 w 5775668"/>
                  <a:gd name="connsiteY400" fmla="*/ 910518 h 2208371"/>
                  <a:gd name="connsiteX401" fmla="*/ 1160361 w 5775668"/>
                  <a:gd name="connsiteY401" fmla="*/ 901507 h 2208371"/>
                  <a:gd name="connsiteX402" fmla="*/ 1168400 w 5775668"/>
                  <a:gd name="connsiteY402" fmla="*/ 891524 h 2208371"/>
                  <a:gd name="connsiteX403" fmla="*/ 1175910 w 5775668"/>
                  <a:gd name="connsiteY403" fmla="*/ 868553 h 2208371"/>
                  <a:gd name="connsiteX404" fmla="*/ 1129881 w 5775668"/>
                  <a:gd name="connsiteY404" fmla="*/ 882070 h 2208371"/>
                  <a:gd name="connsiteX405" fmla="*/ 1123343 w 5775668"/>
                  <a:gd name="connsiteY405" fmla="*/ 901065 h 2208371"/>
                  <a:gd name="connsiteX406" fmla="*/ 1108324 w 5775668"/>
                  <a:gd name="connsiteY406" fmla="*/ 892054 h 2208371"/>
                  <a:gd name="connsiteX407" fmla="*/ 1030842 w 5775668"/>
                  <a:gd name="connsiteY407" fmla="*/ 915024 h 2208371"/>
                  <a:gd name="connsiteX408" fmla="*/ 998330 w 5775668"/>
                  <a:gd name="connsiteY408" fmla="*/ 934991 h 2208371"/>
                  <a:gd name="connsiteX409" fmla="*/ 961313 w 5775668"/>
                  <a:gd name="connsiteY409" fmla="*/ 946476 h 2208371"/>
                  <a:gd name="connsiteX410" fmla="*/ 953803 w 5775668"/>
                  <a:gd name="connsiteY410" fmla="*/ 981992 h 2208371"/>
                  <a:gd name="connsiteX411" fmla="*/ 896289 w 5775668"/>
                  <a:gd name="connsiteY411" fmla="*/ 989501 h 2208371"/>
                  <a:gd name="connsiteX412" fmla="*/ 869254 w 5775668"/>
                  <a:gd name="connsiteY412" fmla="*/ 963969 h 2208371"/>
                  <a:gd name="connsiteX413" fmla="*/ 868283 w 5775668"/>
                  <a:gd name="connsiteY413" fmla="*/ 942500 h 2208371"/>
                  <a:gd name="connsiteX414" fmla="*/ 891783 w 5775668"/>
                  <a:gd name="connsiteY414" fmla="*/ 933489 h 2208371"/>
                  <a:gd name="connsiteX415" fmla="*/ 921821 w 5775668"/>
                  <a:gd name="connsiteY415" fmla="*/ 931987 h 2208371"/>
                  <a:gd name="connsiteX416" fmla="*/ 901325 w 5775668"/>
                  <a:gd name="connsiteY416" fmla="*/ 899475 h 2208371"/>
                  <a:gd name="connsiteX417" fmla="*/ 858299 w 5775668"/>
                  <a:gd name="connsiteY417" fmla="*/ 887460 h 2208371"/>
                  <a:gd name="connsiteX418" fmla="*/ 816334 w 5775668"/>
                  <a:gd name="connsiteY418" fmla="*/ 882954 h 2208371"/>
                  <a:gd name="connsiteX419" fmla="*/ 822342 w 5775668"/>
                  <a:gd name="connsiteY419" fmla="*/ 895941 h 2208371"/>
                  <a:gd name="connsiteX420" fmla="*/ 832325 w 5775668"/>
                  <a:gd name="connsiteY420" fmla="*/ 919442 h 2208371"/>
                  <a:gd name="connsiteX421" fmla="*/ 819338 w 5775668"/>
                  <a:gd name="connsiteY421" fmla="*/ 956989 h 2208371"/>
                  <a:gd name="connsiteX422" fmla="*/ 830381 w 5775668"/>
                  <a:gd name="connsiteY422" fmla="*/ 969005 h 2208371"/>
                  <a:gd name="connsiteX423" fmla="*/ 842927 w 5775668"/>
                  <a:gd name="connsiteY423" fmla="*/ 999043 h 2208371"/>
                  <a:gd name="connsiteX424" fmla="*/ 832414 w 5775668"/>
                  <a:gd name="connsiteY424" fmla="*/ 1025105 h 2208371"/>
                  <a:gd name="connsiteX425" fmla="*/ 817836 w 5775668"/>
                  <a:gd name="connsiteY425" fmla="*/ 1024575 h 2208371"/>
                  <a:gd name="connsiteX426" fmla="*/ 807853 w 5775668"/>
                  <a:gd name="connsiteY426" fmla="*/ 1014592 h 2208371"/>
                  <a:gd name="connsiteX427" fmla="*/ 773839 w 5775668"/>
                  <a:gd name="connsiteY427" fmla="*/ 1008054 h 2208371"/>
                  <a:gd name="connsiteX428" fmla="*/ 752370 w 5775668"/>
                  <a:gd name="connsiteY428" fmla="*/ 1018568 h 2208371"/>
                  <a:gd name="connsiteX429" fmla="*/ 722332 w 5775668"/>
                  <a:gd name="connsiteY429" fmla="*/ 1031555 h 2208371"/>
                  <a:gd name="connsiteX430" fmla="*/ 689820 w 5775668"/>
                  <a:gd name="connsiteY430" fmla="*/ 1055055 h 2208371"/>
                  <a:gd name="connsiteX431" fmla="*/ 691764 w 5775668"/>
                  <a:gd name="connsiteY431" fmla="*/ 1084564 h 2208371"/>
                  <a:gd name="connsiteX432" fmla="*/ 705811 w 5775668"/>
                  <a:gd name="connsiteY432" fmla="*/ 1111068 h 2208371"/>
                  <a:gd name="connsiteX433" fmla="*/ 665347 w 5775668"/>
                  <a:gd name="connsiteY433" fmla="*/ 1108594 h 2208371"/>
                  <a:gd name="connsiteX434" fmla="*/ 630362 w 5775668"/>
                  <a:gd name="connsiteY434" fmla="*/ 1100555 h 2208371"/>
                  <a:gd name="connsiteX435" fmla="*/ 591842 w 5775668"/>
                  <a:gd name="connsiteY435" fmla="*/ 1077584 h 2208371"/>
                  <a:gd name="connsiteX436" fmla="*/ 571346 w 5775668"/>
                  <a:gd name="connsiteY436" fmla="*/ 1096579 h 2208371"/>
                  <a:gd name="connsiteX437" fmla="*/ 581329 w 5775668"/>
                  <a:gd name="connsiteY437" fmla="*/ 1116104 h 2208371"/>
                  <a:gd name="connsiteX438" fmla="*/ 614371 w 5775668"/>
                  <a:gd name="connsiteY438" fmla="*/ 1127589 h 2208371"/>
                  <a:gd name="connsiteX439" fmla="*/ 617375 w 5775668"/>
                  <a:gd name="connsiteY439" fmla="*/ 1148086 h 2208371"/>
                  <a:gd name="connsiteX440" fmla="*/ 591842 w 5775668"/>
                  <a:gd name="connsiteY440" fmla="*/ 1152061 h 2208371"/>
                  <a:gd name="connsiteX441" fmla="*/ 565338 w 5775668"/>
                  <a:gd name="connsiteY441" fmla="*/ 1144022 h 2208371"/>
                  <a:gd name="connsiteX442" fmla="*/ 534328 w 5775668"/>
                  <a:gd name="connsiteY442" fmla="*/ 1126529 h 2208371"/>
                  <a:gd name="connsiteX443" fmla="*/ 516835 w 5775668"/>
                  <a:gd name="connsiteY443" fmla="*/ 1107004 h 2208371"/>
                  <a:gd name="connsiteX444" fmla="*/ 508795 w 5775668"/>
                  <a:gd name="connsiteY444" fmla="*/ 1082532 h 2208371"/>
                  <a:gd name="connsiteX445" fmla="*/ 509767 w 5775668"/>
                  <a:gd name="connsiteY445" fmla="*/ 1060533 h 2208371"/>
                  <a:gd name="connsiteX446" fmla="*/ 512241 w 5775668"/>
                  <a:gd name="connsiteY446" fmla="*/ 1039064 h 2208371"/>
                  <a:gd name="connsiteX447" fmla="*/ 486267 w 5775668"/>
                  <a:gd name="connsiteY447" fmla="*/ 1020070 h 2208371"/>
                  <a:gd name="connsiteX448" fmla="*/ 465770 w 5775668"/>
                  <a:gd name="connsiteY448" fmla="*/ 1005051 h 2208371"/>
                  <a:gd name="connsiteX449" fmla="*/ 432728 w 5775668"/>
                  <a:gd name="connsiteY449" fmla="*/ 977574 h 2208371"/>
                  <a:gd name="connsiteX450" fmla="*/ 420712 w 5775668"/>
                  <a:gd name="connsiteY450" fmla="*/ 966531 h 2208371"/>
                  <a:gd name="connsiteX451" fmla="*/ 447747 w 5775668"/>
                  <a:gd name="connsiteY451" fmla="*/ 976514 h 2208371"/>
                  <a:gd name="connsiteX452" fmla="*/ 494748 w 5775668"/>
                  <a:gd name="connsiteY452" fmla="*/ 996481 h 2208371"/>
                  <a:gd name="connsiteX453" fmla="*/ 553764 w 5775668"/>
                  <a:gd name="connsiteY453" fmla="*/ 1014946 h 2208371"/>
                  <a:gd name="connsiteX454" fmla="*/ 632836 w 5775668"/>
                  <a:gd name="connsiteY454" fmla="*/ 1027933 h 2208371"/>
                  <a:gd name="connsiteX455" fmla="*/ 730902 w 5775668"/>
                  <a:gd name="connsiteY455" fmla="*/ 984907 h 2208371"/>
                  <a:gd name="connsiteX456" fmla="*/ 727898 w 5775668"/>
                  <a:gd name="connsiteY456" fmla="*/ 944886 h 2208371"/>
                  <a:gd name="connsiteX457" fmla="*/ 708461 w 5775668"/>
                  <a:gd name="connsiteY457" fmla="*/ 929867 h 2208371"/>
                  <a:gd name="connsiteX458" fmla="*/ 680455 w 5775668"/>
                  <a:gd name="connsiteY458" fmla="*/ 912904 h 2208371"/>
                  <a:gd name="connsiteX459" fmla="*/ 652449 w 5775668"/>
                  <a:gd name="connsiteY459" fmla="*/ 897443 h 2208371"/>
                  <a:gd name="connsiteX460" fmla="*/ 602886 w 5775668"/>
                  <a:gd name="connsiteY460" fmla="*/ 872352 h 2208371"/>
                  <a:gd name="connsiteX461" fmla="*/ 523903 w 5775668"/>
                  <a:gd name="connsiteY461" fmla="*/ 841342 h 2208371"/>
                  <a:gd name="connsiteX462" fmla="*/ 506410 w 5775668"/>
                  <a:gd name="connsiteY462" fmla="*/ 839398 h 2208371"/>
                  <a:gd name="connsiteX463" fmla="*/ 481938 w 5775668"/>
                  <a:gd name="connsiteY463" fmla="*/ 838868 h 2208371"/>
                  <a:gd name="connsiteX464" fmla="*/ 450928 w 5775668"/>
                  <a:gd name="connsiteY464" fmla="*/ 836836 h 2208371"/>
                  <a:gd name="connsiteX465" fmla="*/ 431933 w 5775668"/>
                  <a:gd name="connsiteY465" fmla="*/ 825793 h 2208371"/>
                  <a:gd name="connsiteX466" fmla="*/ 456935 w 5775668"/>
                  <a:gd name="connsiteY466" fmla="*/ 817842 h 2208371"/>
                  <a:gd name="connsiteX467" fmla="*/ 434407 w 5775668"/>
                  <a:gd name="connsiteY467" fmla="*/ 808830 h 2208371"/>
                  <a:gd name="connsiteX468" fmla="*/ 410376 w 5775668"/>
                  <a:gd name="connsiteY468" fmla="*/ 813336 h 2208371"/>
                  <a:gd name="connsiteX469" fmla="*/ 389879 w 5775668"/>
                  <a:gd name="connsiteY469" fmla="*/ 812364 h 2208371"/>
                  <a:gd name="connsiteX470" fmla="*/ 387582 w 5775668"/>
                  <a:gd name="connsiteY470" fmla="*/ 810774 h 2208371"/>
                  <a:gd name="connsiteX471" fmla="*/ 370354 w 5775668"/>
                  <a:gd name="connsiteY471" fmla="*/ 822877 h 2208371"/>
                  <a:gd name="connsiteX472" fmla="*/ 342348 w 5775668"/>
                  <a:gd name="connsiteY472" fmla="*/ 835864 h 2208371"/>
                  <a:gd name="connsiteX473" fmla="*/ 319289 w 5775668"/>
                  <a:gd name="connsiteY473" fmla="*/ 855831 h 2208371"/>
                  <a:gd name="connsiteX474" fmla="*/ 306302 w 5775668"/>
                  <a:gd name="connsiteY474" fmla="*/ 865814 h 2208371"/>
                  <a:gd name="connsiteX475" fmla="*/ 301266 w 5775668"/>
                  <a:gd name="connsiteY475" fmla="*/ 883837 h 2208371"/>
                  <a:gd name="connsiteX476" fmla="*/ 306302 w 5775668"/>
                  <a:gd name="connsiteY476" fmla="*/ 902832 h 2208371"/>
                  <a:gd name="connsiteX477" fmla="*/ 327329 w 5775668"/>
                  <a:gd name="connsiteY477" fmla="*/ 914847 h 2208371"/>
                  <a:gd name="connsiteX478" fmla="*/ 351359 w 5775668"/>
                  <a:gd name="connsiteY478" fmla="*/ 939850 h 2208371"/>
                  <a:gd name="connsiteX479" fmla="*/ 330333 w 5775668"/>
                  <a:gd name="connsiteY479" fmla="*/ 964852 h 2208371"/>
                  <a:gd name="connsiteX480" fmla="*/ 320349 w 5775668"/>
                  <a:gd name="connsiteY480" fmla="*/ 984819 h 2208371"/>
                  <a:gd name="connsiteX481" fmla="*/ 352331 w 5775668"/>
                  <a:gd name="connsiteY481" fmla="*/ 1035884 h 2208371"/>
                  <a:gd name="connsiteX482" fmla="*/ 341376 w 5775668"/>
                  <a:gd name="connsiteY482" fmla="*/ 1055851 h 2208371"/>
                  <a:gd name="connsiteX483" fmla="*/ 346324 w 5775668"/>
                  <a:gd name="connsiteY483" fmla="*/ 1081913 h 2208371"/>
                  <a:gd name="connsiteX484" fmla="*/ 338373 w 5775668"/>
                  <a:gd name="connsiteY484" fmla="*/ 1091896 h 2208371"/>
                  <a:gd name="connsiteX485" fmla="*/ 355424 w 5775668"/>
                  <a:gd name="connsiteY485" fmla="*/ 1102940 h 2208371"/>
                  <a:gd name="connsiteX486" fmla="*/ 350388 w 5775668"/>
                  <a:gd name="connsiteY486" fmla="*/ 1119991 h 2208371"/>
                  <a:gd name="connsiteX487" fmla="*/ 368411 w 5775668"/>
                  <a:gd name="connsiteY487" fmla="*/ 1138014 h 2208371"/>
                  <a:gd name="connsiteX488" fmla="*/ 347384 w 5775668"/>
                  <a:gd name="connsiteY488" fmla="*/ 1157009 h 2208371"/>
                  <a:gd name="connsiteX489" fmla="*/ 390409 w 5775668"/>
                  <a:gd name="connsiteY489" fmla="*/ 1189963 h 2208371"/>
                  <a:gd name="connsiteX490" fmla="*/ 399421 w 5775668"/>
                  <a:gd name="connsiteY490" fmla="*/ 1216997 h 2208371"/>
                  <a:gd name="connsiteX491" fmla="*/ 349416 w 5775668"/>
                  <a:gd name="connsiteY491" fmla="*/ 1264970 h 2208371"/>
                  <a:gd name="connsiteX492" fmla="*/ 297379 w 5775668"/>
                  <a:gd name="connsiteY492" fmla="*/ 1307023 h 2208371"/>
                  <a:gd name="connsiteX493" fmla="*/ 281211 w 5775668"/>
                  <a:gd name="connsiteY493" fmla="*/ 1327520 h 2208371"/>
                  <a:gd name="connsiteX494" fmla="*/ 295347 w 5775668"/>
                  <a:gd name="connsiteY494" fmla="*/ 1322484 h 2208371"/>
                  <a:gd name="connsiteX495" fmla="*/ 316904 w 5775668"/>
                  <a:gd name="connsiteY495" fmla="*/ 1344483 h 2208371"/>
                  <a:gd name="connsiteX496" fmla="*/ 346412 w 5775668"/>
                  <a:gd name="connsiteY496" fmla="*/ 1351021 h 2208371"/>
                  <a:gd name="connsiteX497" fmla="*/ 330421 w 5775668"/>
                  <a:gd name="connsiteY497" fmla="*/ 1355526 h 2208371"/>
                  <a:gd name="connsiteX498" fmla="*/ 297909 w 5775668"/>
                  <a:gd name="connsiteY498" fmla="*/ 1366482 h 2208371"/>
                  <a:gd name="connsiteX499" fmla="*/ 281300 w 5775668"/>
                  <a:gd name="connsiteY499" fmla="*/ 1379557 h 2208371"/>
                  <a:gd name="connsiteX500" fmla="*/ 274408 w 5775668"/>
                  <a:gd name="connsiteY500" fmla="*/ 1401732 h 2208371"/>
                  <a:gd name="connsiteX501" fmla="*/ 263189 w 5775668"/>
                  <a:gd name="connsiteY501" fmla="*/ 1418960 h 2208371"/>
                  <a:gd name="connsiteX502" fmla="*/ 265486 w 5775668"/>
                  <a:gd name="connsiteY502" fmla="*/ 1438485 h 2208371"/>
                  <a:gd name="connsiteX503" fmla="*/ 272995 w 5775668"/>
                  <a:gd name="connsiteY503" fmla="*/ 1456508 h 2208371"/>
                  <a:gd name="connsiteX504" fmla="*/ 263983 w 5775668"/>
                  <a:gd name="connsiteY504" fmla="*/ 1467728 h 2208371"/>
                  <a:gd name="connsiteX505" fmla="*/ 268489 w 5775668"/>
                  <a:gd name="connsiteY505" fmla="*/ 1485751 h 2208371"/>
                  <a:gd name="connsiteX506" fmla="*/ 272288 w 5775668"/>
                  <a:gd name="connsiteY506" fmla="*/ 1504481 h 2208371"/>
                  <a:gd name="connsiteX507" fmla="*/ 282801 w 5775668"/>
                  <a:gd name="connsiteY507" fmla="*/ 1524006 h 2208371"/>
                  <a:gd name="connsiteX508" fmla="*/ 291813 w 5775668"/>
                  <a:gd name="connsiteY508" fmla="*/ 1547241 h 2208371"/>
                  <a:gd name="connsiteX509" fmla="*/ 309836 w 5775668"/>
                  <a:gd name="connsiteY509" fmla="*/ 1552542 h 2208371"/>
                  <a:gd name="connsiteX510" fmla="*/ 327064 w 5775668"/>
                  <a:gd name="connsiteY510" fmla="*/ 1560847 h 2208371"/>
                  <a:gd name="connsiteX511" fmla="*/ 345087 w 5775668"/>
                  <a:gd name="connsiteY511" fmla="*/ 1560847 h 2208371"/>
                  <a:gd name="connsiteX512" fmla="*/ 376627 w 5775668"/>
                  <a:gd name="connsiteY512" fmla="*/ 1569858 h 2208371"/>
                  <a:gd name="connsiteX513" fmla="*/ 379631 w 5775668"/>
                  <a:gd name="connsiteY513" fmla="*/ 1593094 h 2208371"/>
                  <a:gd name="connsiteX514" fmla="*/ 383430 w 5775668"/>
                  <a:gd name="connsiteY514" fmla="*/ 1617124 h 2208371"/>
                  <a:gd name="connsiteX515" fmla="*/ 399155 w 5775668"/>
                  <a:gd name="connsiteY515" fmla="*/ 1638151 h 2208371"/>
                  <a:gd name="connsiteX516" fmla="*/ 418680 w 5775668"/>
                  <a:gd name="connsiteY516" fmla="*/ 1656881 h 2208371"/>
                  <a:gd name="connsiteX517" fmla="*/ 437410 w 5775668"/>
                  <a:gd name="connsiteY517" fmla="*/ 1674109 h 2208371"/>
                  <a:gd name="connsiteX518" fmla="*/ 420182 w 5775668"/>
                  <a:gd name="connsiteY518" fmla="*/ 1689835 h 2208371"/>
                  <a:gd name="connsiteX519" fmla="*/ 396240 w 5775668"/>
                  <a:gd name="connsiteY519" fmla="*/ 1686124 h 2208371"/>
                  <a:gd name="connsiteX520" fmla="*/ 401453 w 5775668"/>
                  <a:gd name="connsiteY520" fmla="*/ 1717664 h 2208371"/>
                  <a:gd name="connsiteX521" fmla="*/ 415677 w 5775668"/>
                  <a:gd name="connsiteY521" fmla="*/ 1735687 h 2208371"/>
                  <a:gd name="connsiteX522" fmla="*/ 431403 w 5775668"/>
                  <a:gd name="connsiteY522" fmla="*/ 1727471 h 2208371"/>
                  <a:gd name="connsiteX523" fmla="*/ 453931 w 5775668"/>
                  <a:gd name="connsiteY523" fmla="*/ 1726676 h 2208371"/>
                  <a:gd name="connsiteX524" fmla="*/ 481673 w 5775668"/>
                  <a:gd name="connsiteY524" fmla="*/ 1729679 h 2208371"/>
                  <a:gd name="connsiteX525" fmla="*/ 486178 w 5775668"/>
                  <a:gd name="connsiteY525" fmla="*/ 1755212 h 2208371"/>
                  <a:gd name="connsiteX526" fmla="*/ 493688 w 5775668"/>
                  <a:gd name="connsiteY526" fmla="*/ 1773942 h 2208371"/>
                  <a:gd name="connsiteX527" fmla="*/ 518425 w 5775668"/>
                  <a:gd name="connsiteY527" fmla="*/ 1779949 h 2208371"/>
                  <a:gd name="connsiteX528" fmla="*/ 533444 w 5775668"/>
                  <a:gd name="connsiteY528" fmla="*/ 1806189 h 2208371"/>
                  <a:gd name="connsiteX529" fmla="*/ 546166 w 5775668"/>
                  <a:gd name="connsiteY529" fmla="*/ 1812991 h 2208371"/>
                  <a:gd name="connsiteX530" fmla="*/ 562687 w 5775668"/>
                  <a:gd name="connsiteY530" fmla="*/ 1820501 h 2208371"/>
                  <a:gd name="connsiteX531" fmla="*/ 579915 w 5775668"/>
                  <a:gd name="connsiteY531" fmla="*/ 1818999 h 2208371"/>
                  <a:gd name="connsiteX532" fmla="*/ 598645 w 5775668"/>
                  <a:gd name="connsiteY532" fmla="*/ 1817497 h 2208371"/>
                  <a:gd name="connsiteX533" fmla="*/ 613664 w 5775668"/>
                  <a:gd name="connsiteY533" fmla="*/ 1835520 h 2208371"/>
                  <a:gd name="connsiteX534" fmla="*/ 641406 w 5775668"/>
                  <a:gd name="connsiteY534" fmla="*/ 1840026 h 2208371"/>
                  <a:gd name="connsiteX535" fmla="*/ 669942 w 5775668"/>
                  <a:gd name="connsiteY535" fmla="*/ 1847535 h 2208371"/>
                  <a:gd name="connsiteX536" fmla="*/ 689467 w 5775668"/>
                  <a:gd name="connsiteY536" fmla="*/ 1859551 h 2208371"/>
                  <a:gd name="connsiteX537" fmla="*/ 679748 w 5775668"/>
                  <a:gd name="connsiteY537" fmla="*/ 1873775 h 2208371"/>
                  <a:gd name="connsiteX538" fmla="*/ 687965 w 5775668"/>
                  <a:gd name="connsiteY538" fmla="*/ 1883493 h 2208371"/>
                  <a:gd name="connsiteX539" fmla="*/ 675949 w 5775668"/>
                  <a:gd name="connsiteY539" fmla="*/ 1891709 h 2208371"/>
                  <a:gd name="connsiteX540" fmla="*/ 683459 w 5775668"/>
                  <a:gd name="connsiteY540" fmla="*/ 1904431 h 2208371"/>
                  <a:gd name="connsiteX541" fmla="*/ 677451 w 5775668"/>
                  <a:gd name="connsiteY541" fmla="*/ 1924751 h 2208371"/>
                  <a:gd name="connsiteX542" fmla="*/ 649710 w 5775668"/>
                  <a:gd name="connsiteY542" fmla="*/ 1923956 h 2208371"/>
                  <a:gd name="connsiteX543" fmla="*/ 623471 w 5775668"/>
                  <a:gd name="connsiteY543" fmla="*/ 1941979 h 2208371"/>
                  <a:gd name="connsiteX544" fmla="*/ 622676 w 5775668"/>
                  <a:gd name="connsiteY544" fmla="*/ 1958059 h 2208371"/>
                  <a:gd name="connsiteX545" fmla="*/ 657220 w 5775668"/>
                  <a:gd name="connsiteY545" fmla="*/ 1957263 h 2208371"/>
                  <a:gd name="connsiteX546" fmla="*/ 615166 w 5775668"/>
                  <a:gd name="connsiteY546" fmla="*/ 1981736 h 2208371"/>
                  <a:gd name="connsiteX547" fmla="*/ 628153 w 5775668"/>
                  <a:gd name="connsiteY547" fmla="*/ 2000731 h 2208371"/>
                  <a:gd name="connsiteX548" fmla="*/ 608098 w 5775668"/>
                  <a:gd name="connsiteY548" fmla="*/ 2020255 h 2208371"/>
                  <a:gd name="connsiteX549" fmla="*/ 589633 w 5775668"/>
                  <a:gd name="connsiteY549" fmla="*/ 2034833 h 2208371"/>
                  <a:gd name="connsiteX550" fmla="*/ 580622 w 5775668"/>
                  <a:gd name="connsiteY550" fmla="*/ 2042784 h 2208371"/>
                  <a:gd name="connsiteX551" fmla="*/ 607127 w 5775668"/>
                  <a:gd name="connsiteY551" fmla="*/ 2064253 h 2208371"/>
                  <a:gd name="connsiteX552" fmla="*/ 670119 w 5775668"/>
                  <a:gd name="connsiteY552" fmla="*/ 2109752 h 2208371"/>
                  <a:gd name="connsiteX553" fmla="*/ 678953 w 5775668"/>
                  <a:gd name="connsiteY553" fmla="*/ 2116643 h 2208371"/>
                  <a:gd name="connsiteX554" fmla="*/ 691676 w 5775668"/>
                  <a:gd name="connsiteY554" fmla="*/ 2110724 h 2208371"/>
                  <a:gd name="connsiteX555" fmla="*/ 732227 w 5775668"/>
                  <a:gd name="connsiteY555" fmla="*/ 2122739 h 2208371"/>
                  <a:gd name="connsiteX556" fmla="*/ 784705 w 5775668"/>
                  <a:gd name="connsiteY556" fmla="*/ 2127245 h 2208371"/>
                  <a:gd name="connsiteX557" fmla="*/ 805732 w 5775668"/>
                  <a:gd name="connsiteY557" fmla="*/ 2140762 h 2208371"/>
                  <a:gd name="connsiteX558" fmla="*/ 826759 w 5775668"/>
                  <a:gd name="connsiteY558" fmla="*/ 2151275 h 2208371"/>
                  <a:gd name="connsiteX559" fmla="*/ 861215 w 5775668"/>
                  <a:gd name="connsiteY559" fmla="*/ 2146770 h 2208371"/>
                  <a:gd name="connsiteX560" fmla="*/ 873230 w 5775668"/>
                  <a:gd name="connsiteY560" fmla="*/ 2151275 h 2208371"/>
                  <a:gd name="connsiteX561" fmla="*/ 883744 w 5775668"/>
                  <a:gd name="connsiteY561" fmla="*/ 2172302 h 2208371"/>
                  <a:gd name="connsiteX562" fmla="*/ 915284 w 5775668"/>
                  <a:gd name="connsiteY562" fmla="*/ 2187321 h 2208371"/>
                  <a:gd name="connsiteX563" fmla="*/ 940816 w 5775668"/>
                  <a:gd name="connsiteY563" fmla="*/ 2205344 h 2208371"/>
                  <a:gd name="connsiteX564" fmla="*/ 955835 w 5775668"/>
                  <a:gd name="connsiteY564" fmla="*/ 2205344 h 2208371"/>
                  <a:gd name="connsiteX565" fmla="*/ 977657 w 5775668"/>
                  <a:gd name="connsiteY565" fmla="*/ 2189353 h 2208371"/>
                  <a:gd name="connsiteX566" fmla="*/ 938873 w 5775668"/>
                  <a:gd name="connsiteY566" fmla="*/ 2130337 h 2208371"/>
                  <a:gd name="connsiteX567" fmla="*/ 925886 w 5775668"/>
                  <a:gd name="connsiteY567" fmla="*/ 2084308 h 2208371"/>
                  <a:gd name="connsiteX568" fmla="*/ 942937 w 5775668"/>
                  <a:gd name="connsiteY568" fmla="*/ 2035275 h 2208371"/>
                  <a:gd name="connsiteX569" fmla="*/ 1002925 w 5775668"/>
                  <a:gd name="connsiteY569" fmla="*/ 1998787 h 2208371"/>
                  <a:gd name="connsiteX570" fmla="*/ 991881 w 5775668"/>
                  <a:gd name="connsiteY570" fmla="*/ 1992337 h 2208371"/>
                  <a:gd name="connsiteX571" fmla="*/ 984372 w 5775668"/>
                  <a:gd name="connsiteY571" fmla="*/ 1977318 h 2208371"/>
                  <a:gd name="connsiteX572" fmla="*/ 979866 w 5775668"/>
                  <a:gd name="connsiteY572" fmla="*/ 1956292 h 2208371"/>
                  <a:gd name="connsiteX573" fmla="*/ 958839 w 5775668"/>
                  <a:gd name="connsiteY573" fmla="*/ 1932261 h 2208371"/>
                  <a:gd name="connsiteX574" fmla="*/ 934808 w 5775668"/>
                  <a:gd name="connsiteY574" fmla="*/ 1933763 h 2208371"/>
                  <a:gd name="connsiteX575" fmla="*/ 928801 w 5775668"/>
                  <a:gd name="connsiteY575" fmla="*/ 1915740 h 2208371"/>
                  <a:gd name="connsiteX576" fmla="*/ 909276 w 5775668"/>
                  <a:gd name="connsiteY576" fmla="*/ 1902223 h 2208371"/>
                  <a:gd name="connsiteX577" fmla="*/ 916786 w 5775668"/>
                  <a:gd name="connsiteY577" fmla="*/ 1881196 h 2208371"/>
                  <a:gd name="connsiteX578" fmla="*/ 928801 w 5775668"/>
                  <a:gd name="connsiteY578" fmla="*/ 1870683 h 2208371"/>
                  <a:gd name="connsiteX579" fmla="*/ 918287 w 5775668"/>
                  <a:gd name="connsiteY579" fmla="*/ 1854161 h 2208371"/>
                  <a:gd name="connsiteX580" fmla="*/ 936311 w 5775668"/>
                  <a:gd name="connsiteY580" fmla="*/ 1833135 h 2208371"/>
                  <a:gd name="connsiteX581" fmla="*/ 955835 w 5775668"/>
                  <a:gd name="connsiteY581" fmla="*/ 1821119 h 2208371"/>
                  <a:gd name="connsiteX582" fmla="*/ 982870 w 5775668"/>
                  <a:gd name="connsiteY582" fmla="*/ 1843648 h 2208371"/>
                  <a:gd name="connsiteX583" fmla="*/ 985874 w 5775668"/>
                  <a:gd name="connsiteY583" fmla="*/ 1822621 h 2208371"/>
                  <a:gd name="connsiteX584" fmla="*/ 994885 w 5775668"/>
                  <a:gd name="connsiteY584" fmla="*/ 1804598 h 2208371"/>
                  <a:gd name="connsiteX585" fmla="*/ 1012908 w 5775668"/>
                  <a:gd name="connsiteY585" fmla="*/ 1788077 h 2208371"/>
                  <a:gd name="connsiteX586" fmla="*/ 1048954 w 5775668"/>
                  <a:gd name="connsiteY586" fmla="*/ 1771556 h 2208371"/>
                  <a:gd name="connsiteX587" fmla="*/ 1074486 w 5775668"/>
                  <a:gd name="connsiteY587" fmla="*/ 1764047 h 2208371"/>
                  <a:gd name="connsiteX588" fmla="*/ 1092510 w 5775668"/>
                  <a:gd name="connsiteY588" fmla="*/ 1764047 h 2208371"/>
                  <a:gd name="connsiteX589" fmla="*/ 1116451 w 5775668"/>
                  <a:gd name="connsiteY589" fmla="*/ 1764047 h 2208371"/>
                  <a:gd name="connsiteX590" fmla="*/ 1155502 w 5775668"/>
                  <a:gd name="connsiteY590" fmla="*/ 1776062 h 2208371"/>
                  <a:gd name="connsiteX591" fmla="*/ 1184038 w 5775668"/>
                  <a:gd name="connsiteY591" fmla="*/ 1800093 h 2208371"/>
                  <a:gd name="connsiteX592" fmla="*/ 1193049 w 5775668"/>
                  <a:gd name="connsiteY592" fmla="*/ 1804598 h 2208371"/>
                  <a:gd name="connsiteX593" fmla="*/ 1212574 w 5775668"/>
                  <a:gd name="connsiteY593" fmla="*/ 1804598 h 2208371"/>
                  <a:gd name="connsiteX594" fmla="*/ 1244114 w 5775668"/>
                  <a:gd name="connsiteY594" fmla="*/ 1801595 h 2208371"/>
                  <a:gd name="connsiteX595" fmla="*/ 1277156 w 5775668"/>
                  <a:gd name="connsiteY595" fmla="*/ 1791081 h 2208371"/>
                  <a:gd name="connsiteX596" fmla="*/ 1296681 w 5775668"/>
                  <a:gd name="connsiteY596" fmla="*/ 1792583 h 2208371"/>
                  <a:gd name="connsiteX597" fmla="*/ 1329723 w 5775668"/>
                  <a:gd name="connsiteY597" fmla="*/ 1794085 h 2208371"/>
                  <a:gd name="connsiteX598" fmla="*/ 1352252 w 5775668"/>
                  <a:gd name="connsiteY598" fmla="*/ 1804598 h 2208371"/>
                  <a:gd name="connsiteX599" fmla="*/ 1368773 w 5775668"/>
                  <a:gd name="connsiteY599" fmla="*/ 1815112 h 2208371"/>
                  <a:gd name="connsiteX600" fmla="*/ 1380789 w 5775668"/>
                  <a:gd name="connsiteY600" fmla="*/ 1798591 h 2208371"/>
                  <a:gd name="connsiteX601" fmla="*/ 1406233 w 5775668"/>
                  <a:gd name="connsiteY601" fmla="*/ 1809104 h 2208371"/>
                  <a:gd name="connsiteX602" fmla="*/ 1427260 w 5775668"/>
                  <a:gd name="connsiteY602" fmla="*/ 1797089 h 2208371"/>
                  <a:gd name="connsiteX603" fmla="*/ 1418248 w 5775668"/>
                  <a:gd name="connsiteY603" fmla="*/ 1773058 h 2208371"/>
                  <a:gd name="connsiteX604" fmla="*/ 1394217 w 5775668"/>
                  <a:gd name="connsiteY604" fmla="*/ 1765549 h 2208371"/>
                  <a:gd name="connsiteX605" fmla="*/ 1385206 w 5775668"/>
                  <a:gd name="connsiteY605" fmla="*/ 1747526 h 2208371"/>
                  <a:gd name="connsiteX606" fmla="*/ 1406233 w 5775668"/>
                  <a:gd name="connsiteY606" fmla="*/ 1729503 h 2208371"/>
                  <a:gd name="connsiteX607" fmla="*/ 1412240 w 5775668"/>
                  <a:gd name="connsiteY607" fmla="*/ 1705472 h 2208371"/>
                  <a:gd name="connsiteX608" fmla="*/ 1448286 w 5775668"/>
                  <a:gd name="connsiteY608" fmla="*/ 1699464 h 2208371"/>
                  <a:gd name="connsiteX609" fmla="*/ 1418336 w 5775668"/>
                  <a:gd name="connsiteY609" fmla="*/ 1684445 h 2208371"/>
                  <a:gd name="connsiteX610" fmla="*/ 1416834 w 5775668"/>
                  <a:gd name="connsiteY610" fmla="*/ 1655909 h 2208371"/>
                  <a:gd name="connsiteX611" fmla="*/ 1445371 w 5775668"/>
                  <a:gd name="connsiteY611" fmla="*/ 1654407 h 2208371"/>
                  <a:gd name="connsiteX612" fmla="*/ 1485922 w 5775668"/>
                  <a:gd name="connsiteY612" fmla="*/ 1649901 h 2208371"/>
                  <a:gd name="connsiteX613" fmla="*/ 1536899 w 5775668"/>
                  <a:gd name="connsiteY613" fmla="*/ 1639388 h 2208371"/>
                  <a:gd name="connsiteX614" fmla="*/ 1571443 w 5775668"/>
                  <a:gd name="connsiteY614" fmla="*/ 1628875 h 2208371"/>
                  <a:gd name="connsiteX615" fmla="*/ 1619416 w 5775668"/>
                  <a:gd name="connsiteY615" fmla="*/ 1619863 h 2208371"/>
                  <a:gd name="connsiteX616" fmla="*/ 1668891 w 5775668"/>
                  <a:gd name="connsiteY616" fmla="*/ 1603342 h 2208371"/>
                  <a:gd name="connsiteX617" fmla="*/ 1710944 w 5775668"/>
                  <a:gd name="connsiteY617" fmla="*/ 1593624 h 2208371"/>
                  <a:gd name="connsiteX618" fmla="*/ 1737183 w 5775668"/>
                  <a:gd name="connsiteY618" fmla="*/ 1597334 h 2208371"/>
                  <a:gd name="connsiteX619" fmla="*/ 1758917 w 5775668"/>
                  <a:gd name="connsiteY619" fmla="*/ 1610852 h 2208371"/>
                  <a:gd name="connsiteX620" fmla="*/ 1764925 w 5775668"/>
                  <a:gd name="connsiteY620" fmla="*/ 1634794 h 2208371"/>
                  <a:gd name="connsiteX621" fmla="*/ 1761126 w 5775668"/>
                  <a:gd name="connsiteY621" fmla="*/ 1649018 h 2208371"/>
                  <a:gd name="connsiteX622" fmla="*/ 1791871 w 5775668"/>
                  <a:gd name="connsiteY622" fmla="*/ 1643805 h 2208371"/>
                  <a:gd name="connsiteX623" fmla="*/ 1804593 w 5775668"/>
                  <a:gd name="connsiteY623" fmla="*/ 1652022 h 2208371"/>
                  <a:gd name="connsiteX624" fmla="*/ 1814311 w 5775668"/>
                  <a:gd name="connsiteY624" fmla="*/ 1654319 h 2208371"/>
                  <a:gd name="connsiteX625" fmla="*/ 1830125 w 5775668"/>
                  <a:gd name="connsiteY625" fmla="*/ 1656527 h 2208371"/>
                  <a:gd name="connsiteX626" fmla="*/ 1848148 w 5775668"/>
                  <a:gd name="connsiteY626" fmla="*/ 1658736 h 2208371"/>
                  <a:gd name="connsiteX627" fmla="*/ 1836133 w 5775668"/>
                  <a:gd name="connsiteY627" fmla="*/ 1680470 h 2208371"/>
                  <a:gd name="connsiteX628" fmla="*/ 1861666 w 5775668"/>
                  <a:gd name="connsiteY628" fmla="*/ 1674462 h 2208371"/>
                  <a:gd name="connsiteX629" fmla="*/ 1898418 w 5775668"/>
                  <a:gd name="connsiteY629" fmla="*/ 1659443 h 2208371"/>
                  <a:gd name="connsiteX630" fmla="*/ 1929164 w 5775668"/>
                  <a:gd name="connsiteY630" fmla="*/ 1642215 h 2208371"/>
                  <a:gd name="connsiteX631" fmla="*/ 1951692 w 5775668"/>
                  <a:gd name="connsiteY631" fmla="*/ 1644512 h 2208371"/>
                  <a:gd name="connsiteX632" fmla="*/ 1961499 w 5775668"/>
                  <a:gd name="connsiteY632" fmla="*/ 1670045 h 2208371"/>
                  <a:gd name="connsiteX633" fmla="*/ 2023695 w 5775668"/>
                  <a:gd name="connsiteY633" fmla="*/ 1743550 h 2208371"/>
                  <a:gd name="connsiteX634" fmla="*/ 2058947 w 5775668"/>
                  <a:gd name="connsiteY634" fmla="*/ 1804333 h 2208371"/>
                  <a:gd name="connsiteX635" fmla="*/ 2078471 w 5775668"/>
                  <a:gd name="connsiteY635" fmla="*/ 1782600 h 2208371"/>
                  <a:gd name="connsiteX636" fmla="*/ 2104711 w 5775668"/>
                  <a:gd name="connsiteY636" fmla="*/ 1801330 h 2208371"/>
                  <a:gd name="connsiteX637" fmla="*/ 2137753 w 5775668"/>
                  <a:gd name="connsiteY637" fmla="*/ 1806542 h 2208371"/>
                  <a:gd name="connsiteX638" fmla="*/ 2171502 w 5775668"/>
                  <a:gd name="connsiteY638" fmla="*/ 1796824 h 2208371"/>
                  <a:gd name="connsiteX639" fmla="*/ 2193235 w 5775668"/>
                  <a:gd name="connsiteY639" fmla="*/ 1814847 h 2208371"/>
                  <a:gd name="connsiteX640" fmla="*/ 2214262 w 5775668"/>
                  <a:gd name="connsiteY640" fmla="*/ 1832163 h 2208371"/>
                  <a:gd name="connsiteX641" fmla="*/ 2221506 w 5775668"/>
                  <a:gd name="connsiteY641" fmla="*/ 1844885 h 2208371"/>
                  <a:gd name="connsiteX642" fmla="*/ 2238469 w 5775668"/>
                  <a:gd name="connsiteY642" fmla="*/ 1858932 h 2208371"/>
                  <a:gd name="connsiteX643" fmla="*/ 2265503 w 5775668"/>
                  <a:gd name="connsiteY643" fmla="*/ 1853896 h 2208371"/>
                  <a:gd name="connsiteX644" fmla="*/ 2277519 w 5775668"/>
                  <a:gd name="connsiteY644" fmla="*/ 1854957 h 2208371"/>
                  <a:gd name="connsiteX645" fmla="*/ 2293510 w 5775668"/>
                  <a:gd name="connsiteY645" fmla="*/ 1872980 h 2208371"/>
                  <a:gd name="connsiteX646" fmla="*/ 2312504 w 5775668"/>
                  <a:gd name="connsiteY646" fmla="*/ 1872980 h 2208371"/>
                  <a:gd name="connsiteX647" fmla="*/ 2335475 w 5775668"/>
                  <a:gd name="connsiteY647" fmla="*/ 1863968 h 2208371"/>
                  <a:gd name="connsiteX648" fmla="*/ 2366485 w 5775668"/>
                  <a:gd name="connsiteY648" fmla="*/ 1850009 h 2208371"/>
                  <a:gd name="connsiteX649" fmla="*/ 2392548 w 5775668"/>
                  <a:gd name="connsiteY649" fmla="*/ 1834990 h 2208371"/>
                  <a:gd name="connsiteX650" fmla="*/ 2414547 w 5775668"/>
                  <a:gd name="connsiteY650" fmla="*/ 1819971 h 2208371"/>
                  <a:gd name="connsiteX651" fmla="*/ 2437605 w 5775668"/>
                  <a:gd name="connsiteY651" fmla="*/ 1809988 h 2208371"/>
                  <a:gd name="connsiteX652" fmla="*/ 2461636 w 5775668"/>
                  <a:gd name="connsiteY652" fmla="*/ 1806012 h 2208371"/>
                  <a:gd name="connsiteX653" fmla="*/ 2508637 w 5775668"/>
                  <a:gd name="connsiteY653" fmla="*/ 1814052 h 2208371"/>
                  <a:gd name="connsiteX654" fmla="*/ 2519592 w 5775668"/>
                  <a:gd name="connsiteY654" fmla="*/ 1833046 h 2208371"/>
                  <a:gd name="connsiteX655" fmla="*/ 2547598 w 5775668"/>
                  <a:gd name="connsiteY655" fmla="*/ 1844090 h 2208371"/>
                  <a:gd name="connsiteX656" fmla="*/ 2574633 w 5775668"/>
                  <a:gd name="connsiteY656" fmla="*/ 1842058 h 2208371"/>
                  <a:gd name="connsiteX657" fmla="*/ 2598663 w 5775668"/>
                  <a:gd name="connsiteY657" fmla="*/ 1849126 h 2208371"/>
                  <a:gd name="connsiteX658" fmla="*/ 2626669 w 5775668"/>
                  <a:gd name="connsiteY658" fmla="*/ 1835167 h 2208371"/>
                  <a:gd name="connsiteX659" fmla="*/ 2627642 w 5775668"/>
                  <a:gd name="connsiteY659" fmla="*/ 1815112 h 2208371"/>
                  <a:gd name="connsiteX660" fmla="*/ 2615626 w 5775668"/>
                  <a:gd name="connsiteY660" fmla="*/ 1787106 h 2208371"/>
                  <a:gd name="connsiteX661" fmla="*/ 2629673 w 5775668"/>
                  <a:gd name="connsiteY661" fmla="*/ 1770143 h 2208371"/>
                  <a:gd name="connsiteX662" fmla="*/ 2647696 w 5775668"/>
                  <a:gd name="connsiteY662" fmla="*/ 1758127 h 2208371"/>
                  <a:gd name="connsiteX663" fmla="*/ 2659712 w 5775668"/>
                  <a:gd name="connsiteY663" fmla="*/ 1747084 h 2208371"/>
                  <a:gd name="connsiteX664" fmla="*/ 2684714 w 5775668"/>
                  <a:gd name="connsiteY664" fmla="*/ 1757067 h 2208371"/>
                  <a:gd name="connsiteX665" fmla="*/ 2705741 w 5775668"/>
                  <a:gd name="connsiteY665" fmla="*/ 1762015 h 2208371"/>
                  <a:gd name="connsiteX666" fmla="*/ 2730743 w 5775668"/>
                  <a:gd name="connsiteY666" fmla="*/ 1771998 h 2208371"/>
                  <a:gd name="connsiteX667" fmla="*/ 2763786 w 5775668"/>
                  <a:gd name="connsiteY667" fmla="*/ 1781981 h 2208371"/>
                  <a:gd name="connsiteX668" fmla="*/ 2767761 w 5775668"/>
                  <a:gd name="connsiteY668" fmla="*/ 1810959 h 2208371"/>
                  <a:gd name="connsiteX669" fmla="*/ 2788788 w 5775668"/>
                  <a:gd name="connsiteY669" fmla="*/ 1826950 h 2208371"/>
                  <a:gd name="connsiteX670" fmla="*/ 2818826 w 5775668"/>
                  <a:gd name="connsiteY670" fmla="*/ 1835962 h 2208371"/>
                  <a:gd name="connsiteX671" fmla="*/ 2842768 w 5775668"/>
                  <a:gd name="connsiteY671" fmla="*/ 1823947 h 2208371"/>
                  <a:gd name="connsiteX672" fmla="*/ 2873778 w 5775668"/>
                  <a:gd name="connsiteY672" fmla="*/ 1819971 h 2208371"/>
                  <a:gd name="connsiteX673" fmla="*/ 2904789 w 5775668"/>
                  <a:gd name="connsiteY673" fmla="*/ 1826950 h 2208371"/>
                  <a:gd name="connsiteX674" fmla="*/ 2930762 w 5775668"/>
                  <a:gd name="connsiteY674" fmla="*/ 1833930 h 2208371"/>
                  <a:gd name="connsiteX675" fmla="*/ 2958769 w 5775668"/>
                  <a:gd name="connsiteY675" fmla="*/ 1846917 h 2208371"/>
                  <a:gd name="connsiteX676" fmla="*/ 2976792 w 5775668"/>
                  <a:gd name="connsiteY676" fmla="*/ 1865912 h 2208371"/>
                  <a:gd name="connsiteX677" fmla="*/ 3019818 w 5775668"/>
                  <a:gd name="connsiteY677" fmla="*/ 1873951 h 2208371"/>
                  <a:gd name="connsiteX678" fmla="*/ 3064786 w 5775668"/>
                  <a:gd name="connsiteY678" fmla="*/ 1873951 h 2208371"/>
                  <a:gd name="connsiteX679" fmla="*/ 3108783 w 5775668"/>
                  <a:gd name="connsiteY679" fmla="*/ 1862908 h 2208371"/>
                  <a:gd name="connsiteX680" fmla="*/ 3135818 w 5775668"/>
                  <a:gd name="connsiteY680" fmla="*/ 1852925 h 2208371"/>
                  <a:gd name="connsiteX681" fmla="*/ 3162852 w 5775668"/>
                  <a:gd name="connsiteY681" fmla="*/ 1834902 h 2208371"/>
                  <a:gd name="connsiteX682" fmla="*/ 3204906 w 5775668"/>
                  <a:gd name="connsiteY682" fmla="*/ 1836934 h 2208371"/>
                  <a:gd name="connsiteX683" fmla="*/ 3233884 w 5775668"/>
                  <a:gd name="connsiteY683" fmla="*/ 1842941 h 2208371"/>
                  <a:gd name="connsiteX684" fmla="*/ 3265866 w 5775668"/>
                  <a:gd name="connsiteY684" fmla="*/ 1850981 h 2208371"/>
                  <a:gd name="connsiteX685" fmla="*/ 3298908 w 5775668"/>
                  <a:gd name="connsiteY685" fmla="*/ 1859992 h 2208371"/>
                  <a:gd name="connsiteX686" fmla="*/ 3330890 w 5775668"/>
                  <a:gd name="connsiteY686" fmla="*/ 1843030 h 2208371"/>
                  <a:gd name="connsiteX687" fmla="*/ 3345909 w 5775668"/>
                  <a:gd name="connsiteY687" fmla="*/ 1828011 h 2208371"/>
                  <a:gd name="connsiteX688" fmla="*/ 3361900 w 5775668"/>
                  <a:gd name="connsiteY688" fmla="*/ 1793025 h 2208371"/>
                  <a:gd name="connsiteX689" fmla="*/ 3382927 w 5775668"/>
                  <a:gd name="connsiteY689" fmla="*/ 1760954 h 2208371"/>
                  <a:gd name="connsiteX690" fmla="*/ 3397946 w 5775668"/>
                  <a:gd name="connsiteY690" fmla="*/ 1743992 h 2208371"/>
                  <a:gd name="connsiteX691" fmla="*/ 3387962 w 5775668"/>
                  <a:gd name="connsiteY691" fmla="*/ 1719961 h 2208371"/>
                  <a:gd name="connsiteX692" fmla="*/ 3384959 w 5775668"/>
                  <a:gd name="connsiteY692" fmla="*/ 1701938 h 2208371"/>
                  <a:gd name="connsiteX693" fmla="*/ 3427984 w 5775668"/>
                  <a:gd name="connsiteY693" fmla="*/ 1687979 h 2208371"/>
                  <a:gd name="connsiteX694" fmla="*/ 3477989 w 5775668"/>
                  <a:gd name="connsiteY694" fmla="*/ 1684004 h 2208371"/>
                  <a:gd name="connsiteX695" fmla="*/ 3515978 w 5775668"/>
                  <a:gd name="connsiteY695" fmla="*/ 1690011 h 2208371"/>
                  <a:gd name="connsiteX696" fmla="*/ 3556972 w 5775668"/>
                  <a:gd name="connsiteY696" fmla="*/ 1702027 h 2208371"/>
                  <a:gd name="connsiteX697" fmla="*/ 3578970 w 5775668"/>
                  <a:gd name="connsiteY697" fmla="*/ 1727029 h 2208371"/>
                  <a:gd name="connsiteX698" fmla="*/ 3594962 w 5775668"/>
                  <a:gd name="connsiteY698" fmla="*/ 1758039 h 2208371"/>
                  <a:gd name="connsiteX699" fmla="*/ 3614929 w 5775668"/>
                  <a:gd name="connsiteY699" fmla="*/ 1798061 h 2208371"/>
                  <a:gd name="connsiteX700" fmla="*/ 3631979 w 5775668"/>
                  <a:gd name="connsiteY700" fmla="*/ 1839054 h 2208371"/>
                  <a:gd name="connsiteX701" fmla="*/ 3644967 w 5775668"/>
                  <a:gd name="connsiteY701" fmla="*/ 1858049 h 2208371"/>
                  <a:gd name="connsiteX702" fmla="*/ 3678009 w 5775668"/>
                  <a:gd name="connsiteY702" fmla="*/ 1870064 h 2208371"/>
                  <a:gd name="connsiteX703" fmla="*/ 3712023 w 5775668"/>
                  <a:gd name="connsiteY703" fmla="*/ 1885083 h 2208371"/>
                  <a:gd name="connsiteX704" fmla="*/ 3736053 w 5775668"/>
                  <a:gd name="connsiteY704" fmla="*/ 1901163 h 2208371"/>
                  <a:gd name="connsiteX705" fmla="*/ 3743033 w 5775668"/>
                  <a:gd name="connsiteY705" fmla="*/ 1930141 h 2208371"/>
                  <a:gd name="connsiteX706" fmla="*/ 3776075 w 5775668"/>
                  <a:gd name="connsiteY706" fmla="*/ 1943128 h 2208371"/>
                  <a:gd name="connsiteX707" fmla="*/ 3806025 w 5775668"/>
                  <a:gd name="connsiteY707" fmla="*/ 1936060 h 2208371"/>
                  <a:gd name="connsiteX708" fmla="*/ 3839067 w 5775668"/>
                  <a:gd name="connsiteY708" fmla="*/ 1924045 h 2208371"/>
                  <a:gd name="connsiteX709" fmla="*/ 3866101 w 5775668"/>
                  <a:gd name="connsiteY709" fmla="*/ 1931024 h 2208371"/>
                  <a:gd name="connsiteX710" fmla="*/ 3867072 w 5775668"/>
                  <a:gd name="connsiteY710" fmla="*/ 1959030 h 2208371"/>
                  <a:gd name="connsiteX711" fmla="*/ 3849050 w 5775668"/>
                  <a:gd name="connsiteY711" fmla="*/ 2002056 h 2208371"/>
                  <a:gd name="connsiteX712" fmla="*/ 3828995 w 5775668"/>
                  <a:gd name="connsiteY712" fmla="*/ 2028030 h 2208371"/>
                  <a:gd name="connsiteX713" fmla="*/ 3813004 w 5775668"/>
                  <a:gd name="connsiteY713" fmla="*/ 2050029 h 2208371"/>
                  <a:gd name="connsiteX714" fmla="*/ 3782966 w 5775668"/>
                  <a:gd name="connsiteY714" fmla="*/ 2050029 h 2208371"/>
                  <a:gd name="connsiteX715" fmla="*/ 3754960 w 5775668"/>
                  <a:gd name="connsiteY715" fmla="*/ 2063016 h 2208371"/>
                  <a:gd name="connsiteX716" fmla="*/ 3749924 w 5775668"/>
                  <a:gd name="connsiteY716" fmla="*/ 2087046 h 2208371"/>
                  <a:gd name="connsiteX717" fmla="*/ 3751956 w 5775668"/>
                  <a:gd name="connsiteY717" fmla="*/ 2115053 h 2208371"/>
                  <a:gd name="connsiteX718" fmla="*/ 3754342 w 5775668"/>
                  <a:gd name="connsiteY718" fmla="*/ 2147388 h 2208371"/>
                  <a:gd name="connsiteX719" fmla="*/ 3782436 w 5775668"/>
                  <a:gd name="connsiteY719" fmla="*/ 2132015 h 2208371"/>
                  <a:gd name="connsiteX720" fmla="*/ 3821486 w 5775668"/>
                  <a:gd name="connsiteY720" fmla="*/ 2154014 h 2208371"/>
                  <a:gd name="connsiteX721" fmla="*/ 3899497 w 5775668"/>
                  <a:gd name="connsiteY721" fmla="*/ 2105069 h 2208371"/>
                  <a:gd name="connsiteX722" fmla="*/ 3954537 w 5775668"/>
                  <a:gd name="connsiteY722" fmla="*/ 2044021 h 2208371"/>
                  <a:gd name="connsiteX723" fmla="*/ 4004012 w 5775668"/>
                  <a:gd name="connsiteY723" fmla="*/ 1977495 h 2208371"/>
                  <a:gd name="connsiteX724" fmla="*/ 4040058 w 5775668"/>
                  <a:gd name="connsiteY724" fmla="*/ 1929434 h 2208371"/>
                  <a:gd name="connsiteX725" fmla="*/ 4061085 w 5775668"/>
                  <a:gd name="connsiteY725" fmla="*/ 1894978 h 2208371"/>
                  <a:gd name="connsiteX726" fmla="*/ 4075574 w 5775668"/>
                  <a:gd name="connsiteY726" fmla="*/ 1805924 h 2208371"/>
                  <a:gd name="connsiteX727" fmla="*/ 4082112 w 5775668"/>
                  <a:gd name="connsiteY727" fmla="*/ 1784897 h 2208371"/>
                  <a:gd name="connsiteX728" fmla="*/ 4094568 w 5775668"/>
                  <a:gd name="connsiteY728" fmla="*/ 1760866 h 2208371"/>
                  <a:gd name="connsiteX729" fmla="*/ 4100134 w 5775668"/>
                  <a:gd name="connsiteY729" fmla="*/ 1738337 h 2208371"/>
                  <a:gd name="connsiteX730" fmla="*/ 4098102 w 5775668"/>
                  <a:gd name="connsiteY730" fmla="*/ 1712805 h 2208371"/>
                  <a:gd name="connsiteX731" fmla="*/ 4102079 w 5775668"/>
                  <a:gd name="connsiteY731" fmla="*/ 1702822 h 2208371"/>
                  <a:gd name="connsiteX732" fmla="*/ 4089621 w 5775668"/>
                  <a:gd name="connsiteY732" fmla="*/ 1686301 h 2208371"/>
                  <a:gd name="connsiteX733" fmla="*/ 4069125 w 5775668"/>
                  <a:gd name="connsiteY733" fmla="*/ 1669338 h 2208371"/>
                  <a:gd name="connsiteX734" fmla="*/ 4042621 w 5775668"/>
                  <a:gd name="connsiteY734" fmla="*/ 1649283 h 2208371"/>
                  <a:gd name="connsiteX735" fmla="*/ 4013642 w 5775668"/>
                  <a:gd name="connsiteY735" fmla="*/ 1650343 h 2208371"/>
                  <a:gd name="connsiteX736" fmla="*/ 4007193 w 5775668"/>
                  <a:gd name="connsiteY736" fmla="*/ 1661828 h 2208371"/>
                  <a:gd name="connsiteX737" fmla="*/ 3992615 w 5775668"/>
                  <a:gd name="connsiteY737" fmla="*/ 1674815 h 2208371"/>
                  <a:gd name="connsiteX738" fmla="*/ 3973620 w 5775668"/>
                  <a:gd name="connsiteY738" fmla="*/ 1676317 h 2208371"/>
                  <a:gd name="connsiteX739" fmla="*/ 3972118 w 5775668"/>
                  <a:gd name="connsiteY739" fmla="*/ 1656351 h 2208371"/>
                  <a:gd name="connsiteX740" fmla="*/ 3971146 w 5775668"/>
                  <a:gd name="connsiteY740" fmla="*/ 1642833 h 2208371"/>
                  <a:gd name="connsiteX741" fmla="*/ 3950120 w 5775668"/>
                  <a:gd name="connsiteY741" fmla="*/ 1666864 h 2208371"/>
                  <a:gd name="connsiteX742" fmla="*/ 3946144 w 5775668"/>
                  <a:gd name="connsiteY742" fmla="*/ 1632320 h 2208371"/>
                  <a:gd name="connsiteX743" fmla="*/ 3907625 w 5775668"/>
                  <a:gd name="connsiteY743" fmla="*/ 1631348 h 2208371"/>
                  <a:gd name="connsiteX744" fmla="*/ 3909126 w 5775668"/>
                  <a:gd name="connsiteY744" fmla="*/ 1606346 h 2208371"/>
                  <a:gd name="connsiteX745" fmla="*/ 3931655 w 5775668"/>
                  <a:gd name="connsiteY745" fmla="*/ 1585319 h 2208371"/>
                  <a:gd name="connsiteX746" fmla="*/ 3975211 w 5775668"/>
                  <a:gd name="connsiteY746" fmla="*/ 1559787 h 2208371"/>
                  <a:gd name="connsiteX747" fmla="*/ 3993764 w 5775668"/>
                  <a:gd name="connsiteY747" fmla="*/ 1535314 h 2208371"/>
                  <a:gd name="connsiteX748" fmla="*/ 4042267 w 5775668"/>
                  <a:gd name="connsiteY748" fmla="*/ 1498827 h 2208371"/>
                  <a:gd name="connsiteX749" fmla="*/ 4079284 w 5775668"/>
                  <a:gd name="connsiteY749" fmla="*/ 1460837 h 2208371"/>
                  <a:gd name="connsiteX750" fmla="*/ 4116744 w 5775668"/>
                  <a:gd name="connsiteY750" fmla="*/ 1429297 h 2208371"/>
                  <a:gd name="connsiteX751" fmla="*/ 4180266 w 5775668"/>
                  <a:gd name="connsiteY751" fmla="*/ 1396255 h 2208371"/>
                  <a:gd name="connsiteX752" fmla="*/ 4253771 w 5775668"/>
                  <a:gd name="connsiteY752" fmla="*/ 1405266 h 2208371"/>
                  <a:gd name="connsiteX753" fmla="*/ 4271264 w 5775668"/>
                  <a:gd name="connsiteY753" fmla="*/ 1404736 h 2208371"/>
                  <a:gd name="connsiteX754" fmla="*/ 4302805 w 5775668"/>
                  <a:gd name="connsiteY754" fmla="*/ 1404206 h 2208371"/>
                  <a:gd name="connsiteX755" fmla="*/ 4335316 w 5775668"/>
                  <a:gd name="connsiteY755" fmla="*/ 1399700 h 2208371"/>
                  <a:gd name="connsiteX756" fmla="*/ 4363323 w 5775668"/>
                  <a:gd name="connsiteY756" fmla="*/ 1391661 h 2208371"/>
                  <a:gd name="connsiteX757" fmla="*/ 4410854 w 5775668"/>
                  <a:gd name="connsiteY757" fmla="*/ 1386183 h 2208371"/>
                  <a:gd name="connsiteX758" fmla="*/ 4436387 w 5775668"/>
                  <a:gd name="connsiteY758" fmla="*/ 1391219 h 2208371"/>
                  <a:gd name="connsiteX759" fmla="*/ 4459887 w 5775668"/>
                  <a:gd name="connsiteY759" fmla="*/ 1403234 h 2208371"/>
                  <a:gd name="connsiteX760" fmla="*/ 4453879 w 5775668"/>
                  <a:gd name="connsiteY760" fmla="*/ 1413748 h 2208371"/>
                  <a:gd name="connsiteX761" fmla="*/ 4442836 w 5775668"/>
                  <a:gd name="connsiteY761" fmla="*/ 1425233 h 2208371"/>
                  <a:gd name="connsiteX762" fmla="*/ 4476849 w 5775668"/>
                  <a:gd name="connsiteY762" fmla="*/ 1420197 h 2208371"/>
                  <a:gd name="connsiteX763" fmla="*/ 4512277 w 5775668"/>
                  <a:gd name="connsiteY763" fmla="*/ 1414189 h 2208371"/>
                  <a:gd name="connsiteX764" fmla="*/ 4536307 w 5775668"/>
                  <a:gd name="connsiteY764" fmla="*/ 1413659 h 2208371"/>
                  <a:gd name="connsiteX765" fmla="*/ 4571382 w 5775668"/>
                  <a:gd name="connsiteY765" fmla="*/ 1405178 h 2208371"/>
                  <a:gd name="connsiteX766" fmla="*/ 4557865 w 5775668"/>
                  <a:gd name="connsiteY766" fmla="*/ 1394664 h 2208371"/>
                  <a:gd name="connsiteX767" fmla="*/ 4555391 w 5775668"/>
                  <a:gd name="connsiteY767" fmla="*/ 1366128 h 2208371"/>
                  <a:gd name="connsiteX768" fmla="*/ 4604865 w 5775668"/>
                  <a:gd name="connsiteY768" fmla="*/ 1322131 h 2208371"/>
                  <a:gd name="connsiteX769" fmla="*/ 4629869 w 5775668"/>
                  <a:gd name="connsiteY769" fmla="*/ 1307642 h 2208371"/>
                  <a:gd name="connsiteX770" fmla="*/ 4647891 w 5775668"/>
                  <a:gd name="connsiteY770" fmla="*/ 1276632 h 2208371"/>
                  <a:gd name="connsiteX771" fmla="*/ 4703373 w 5775668"/>
                  <a:gd name="connsiteY771" fmla="*/ 1271596 h 2208371"/>
                  <a:gd name="connsiteX772" fmla="*/ 4725903 w 5775668"/>
                  <a:gd name="connsiteY772" fmla="*/ 1281137 h 2208371"/>
                  <a:gd name="connsiteX773" fmla="*/ 4750375 w 5775668"/>
                  <a:gd name="connsiteY773" fmla="*/ 1271596 h 2208371"/>
                  <a:gd name="connsiteX774" fmla="*/ 4733854 w 5775668"/>
                  <a:gd name="connsiteY774" fmla="*/ 1303048 h 2208371"/>
                  <a:gd name="connsiteX775" fmla="*/ 4752848 w 5775668"/>
                  <a:gd name="connsiteY775" fmla="*/ 1316123 h 2208371"/>
                  <a:gd name="connsiteX776" fmla="*/ 4743837 w 5775668"/>
                  <a:gd name="connsiteY776" fmla="*/ 1330082 h 2208371"/>
                  <a:gd name="connsiteX777" fmla="*/ 4784830 w 5775668"/>
                  <a:gd name="connsiteY777" fmla="*/ 1312059 h 2208371"/>
                  <a:gd name="connsiteX778" fmla="*/ 4840843 w 5775668"/>
                  <a:gd name="connsiteY778" fmla="*/ 1285555 h 2208371"/>
                  <a:gd name="connsiteX779" fmla="*/ 4847822 w 5775668"/>
                  <a:gd name="connsiteY779" fmla="*/ 1252513 h 2208371"/>
                  <a:gd name="connsiteX780" fmla="*/ 4905867 w 5775668"/>
                  <a:gd name="connsiteY780" fmla="*/ 1232016 h 2208371"/>
                  <a:gd name="connsiteX781" fmla="*/ 4905336 w 5775668"/>
                  <a:gd name="connsiteY781" fmla="*/ 1239968 h 2208371"/>
                  <a:gd name="connsiteX782" fmla="*/ 4879804 w 5775668"/>
                  <a:gd name="connsiteY782" fmla="*/ 1265500 h 2208371"/>
                  <a:gd name="connsiteX783" fmla="*/ 4874326 w 5775668"/>
                  <a:gd name="connsiteY783" fmla="*/ 1294566 h 2208371"/>
                  <a:gd name="connsiteX784" fmla="*/ 4864256 w 5775668"/>
                  <a:gd name="connsiteY784" fmla="*/ 1309585 h 2208371"/>
                  <a:gd name="connsiteX785" fmla="*/ 4854272 w 5775668"/>
                  <a:gd name="connsiteY785" fmla="*/ 1325046 h 2208371"/>
                  <a:gd name="connsiteX786" fmla="*/ 4809745 w 5775668"/>
                  <a:gd name="connsiteY786" fmla="*/ 1344571 h 2208371"/>
                  <a:gd name="connsiteX787" fmla="*/ 4782180 w 5775668"/>
                  <a:gd name="connsiteY787" fmla="*/ 1375051 h 2208371"/>
                  <a:gd name="connsiteX788" fmla="*/ 4719718 w 5775668"/>
                  <a:gd name="connsiteY788" fmla="*/ 1432566 h 2208371"/>
                  <a:gd name="connsiteX789" fmla="*/ 4664236 w 5775668"/>
                  <a:gd name="connsiteY789" fmla="*/ 1470555 h 2208371"/>
                  <a:gd name="connsiteX790" fmla="*/ 4632695 w 5775668"/>
                  <a:gd name="connsiteY790" fmla="*/ 1477093 h 2208371"/>
                  <a:gd name="connsiteX791" fmla="*/ 4621211 w 5775668"/>
                  <a:gd name="connsiteY791" fmla="*/ 1518086 h 2208371"/>
                  <a:gd name="connsiteX792" fmla="*/ 4590200 w 5775668"/>
                  <a:gd name="connsiteY792" fmla="*/ 1595656 h 2208371"/>
                  <a:gd name="connsiteX793" fmla="*/ 4608753 w 5775668"/>
                  <a:gd name="connsiteY793" fmla="*/ 1720668 h 2208371"/>
                  <a:gd name="connsiteX794" fmla="*/ 4619266 w 5775668"/>
                  <a:gd name="connsiteY794" fmla="*/ 1778182 h 2208371"/>
                  <a:gd name="connsiteX795" fmla="*/ 4628278 w 5775668"/>
                  <a:gd name="connsiteY795" fmla="*/ 1802655 h 2208371"/>
                  <a:gd name="connsiteX796" fmla="*/ 4663794 w 5775668"/>
                  <a:gd name="connsiteY796" fmla="*/ 1772175 h 2208371"/>
                  <a:gd name="connsiteX797" fmla="*/ 4680845 w 5775668"/>
                  <a:gd name="connsiteY797" fmla="*/ 1752650 h 2208371"/>
                  <a:gd name="connsiteX798" fmla="*/ 4688355 w 5775668"/>
                  <a:gd name="connsiteY798" fmla="*/ 1718106 h 2208371"/>
                  <a:gd name="connsiteX799" fmla="*/ 4711325 w 5775668"/>
                  <a:gd name="connsiteY799" fmla="*/ 1702645 h 2208371"/>
                  <a:gd name="connsiteX800" fmla="*/ 4736327 w 5775668"/>
                  <a:gd name="connsiteY800" fmla="*/ 1697609 h 2208371"/>
                  <a:gd name="connsiteX801" fmla="*/ 4733323 w 5775668"/>
                  <a:gd name="connsiteY801" fmla="*/ 1669161 h 2208371"/>
                  <a:gd name="connsiteX802" fmla="*/ 4765836 w 5775668"/>
                  <a:gd name="connsiteY802" fmla="*/ 1638151 h 2208371"/>
                  <a:gd name="connsiteX803" fmla="*/ 4806387 w 5775668"/>
                  <a:gd name="connsiteY803" fmla="*/ 1631172 h 2208371"/>
                  <a:gd name="connsiteX804" fmla="*/ 4800379 w 5775668"/>
                  <a:gd name="connsiteY804" fmla="*/ 1597688 h 2208371"/>
                  <a:gd name="connsiteX805" fmla="*/ 4824411 w 5775668"/>
                  <a:gd name="connsiteY805" fmla="*/ 1556606 h 2208371"/>
                  <a:gd name="connsiteX806" fmla="*/ 4850384 w 5775668"/>
                  <a:gd name="connsiteY806" fmla="*/ 1555104 h 2208371"/>
                  <a:gd name="connsiteX807" fmla="*/ 4834394 w 5775668"/>
                  <a:gd name="connsiteY807" fmla="*/ 1532575 h 2208371"/>
                  <a:gd name="connsiteX808" fmla="*/ 4841373 w 5775668"/>
                  <a:gd name="connsiteY808" fmla="*/ 1494586 h 2208371"/>
                  <a:gd name="connsiteX809" fmla="*/ 4840401 w 5775668"/>
                  <a:gd name="connsiteY809" fmla="*/ 1476563 h 2208371"/>
                  <a:gd name="connsiteX810" fmla="*/ 4818933 w 5775668"/>
                  <a:gd name="connsiteY810" fmla="*/ 1478065 h 2208371"/>
                  <a:gd name="connsiteX811" fmla="*/ 4814957 w 5775668"/>
                  <a:gd name="connsiteY811" fmla="*/ 1443079 h 2208371"/>
                  <a:gd name="connsiteX812" fmla="*/ 4843493 w 5775668"/>
                  <a:gd name="connsiteY812" fmla="*/ 1413041 h 2208371"/>
                  <a:gd name="connsiteX813" fmla="*/ 4869026 w 5775668"/>
                  <a:gd name="connsiteY813" fmla="*/ 1370546 h 2208371"/>
                  <a:gd name="connsiteX814" fmla="*/ 4898533 w 5775668"/>
                  <a:gd name="connsiteY814" fmla="*/ 1369044 h 2208371"/>
                  <a:gd name="connsiteX815" fmla="*/ 4911521 w 5775668"/>
                  <a:gd name="connsiteY815" fmla="*/ 1375051 h 2208371"/>
                  <a:gd name="connsiteX816" fmla="*/ 4945535 w 5775668"/>
                  <a:gd name="connsiteY816" fmla="*/ 1342539 h 2208371"/>
                  <a:gd name="connsiteX817" fmla="*/ 4952515 w 5775668"/>
                  <a:gd name="connsiteY817" fmla="*/ 1372047 h 2208371"/>
                  <a:gd name="connsiteX818" fmla="*/ 4984055 w 5775668"/>
                  <a:gd name="connsiteY818" fmla="*/ 1354024 h 2208371"/>
                  <a:gd name="connsiteX819" fmla="*/ 5068603 w 5775668"/>
                  <a:gd name="connsiteY819" fmla="*/ 1347487 h 2208371"/>
                  <a:gd name="connsiteX820" fmla="*/ 5093606 w 5775668"/>
                  <a:gd name="connsiteY820" fmla="*/ 1368955 h 2208371"/>
                  <a:gd name="connsiteX821" fmla="*/ 5107565 w 5775668"/>
                  <a:gd name="connsiteY821" fmla="*/ 1348989 h 2208371"/>
                  <a:gd name="connsiteX822" fmla="*/ 5156598 w 5775668"/>
                  <a:gd name="connsiteY822" fmla="*/ 1321513 h 2208371"/>
                  <a:gd name="connsiteX823" fmla="*/ 5176565 w 5775668"/>
                  <a:gd name="connsiteY823" fmla="*/ 1307995 h 2208371"/>
                  <a:gd name="connsiteX824" fmla="*/ 5196089 w 5775668"/>
                  <a:gd name="connsiteY824" fmla="*/ 1295008 h 2208371"/>
                  <a:gd name="connsiteX825" fmla="*/ 5253162 w 5775668"/>
                  <a:gd name="connsiteY825" fmla="*/ 1269476 h 2208371"/>
                  <a:gd name="connsiteX826" fmla="*/ 5323664 w 5775668"/>
                  <a:gd name="connsiteY826" fmla="*/ 1235020 h 2208371"/>
                  <a:gd name="connsiteX827" fmla="*/ 5337181 w 5775668"/>
                  <a:gd name="connsiteY827" fmla="*/ 1232016 h 2208371"/>
                  <a:gd name="connsiteX828" fmla="*/ 5367219 w 5775668"/>
                  <a:gd name="connsiteY828" fmla="*/ 1239526 h 2208371"/>
                  <a:gd name="connsiteX829" fmla="*/ 5404237 w 5775668"/>
                  <a:gd name="connsiteY829" fmla="*/ 1236522 h 2208371"/>
                  <a:gd name="connsiteX830" fmla="*/ 5403177 w 5775668"/>
                  <a:gd name="connsiteY830" fmla="*/ 1209046 h 2208371"/>
                  <a:gd name="connsiteX831" fmla="*/ 5383652 w 5775668"/>
                  <a:gd name="connsiteY831" fmla="*/ 1178036 h 2208371"/>
                  <a:gd name="connsiteX832" fmla="*/ 5360681 w 5775668"/>
                  <a:gd name="connsiteY832" fmla="*/ 1144994 h 2208371"/>
                  <a:gd name="connsiteX833" fmla="*/ 5340626 w 5775668"/>
                  <a:gd name="connsiteY833" fmla="*/ 1132537 h 2208371"/>
                  <a:gd name="connsiteX834" fmla="*/ 5330113 w 5775668"/>
                  <a:gd name="connsiteY834" fmla="*/ 1121051 h 2208371"/>
                  <a:gd name="connsiteX835" fmla="*/ 5301665 w 5775668"/>
                  <a:gd name="connsiteY835" fmla="*/ 1115044 h 2208371"/>
                  <a:gd name="connsiteX836" fmla="*/ 5335149 w 5775668"/>
                  <a:gd name="connsiteY836" fmla="*/ 1105590 h 2208371"/>
                  <a:gd name="connsiteX837" fmla="*/ 5353172 w 5775668"/>
                  <a:gd name="connsiteY837" fmla="*/ 1122111 h 2208371"/>
                  <a:gd name="connsiteX838" fmla="*/ 5391692 w 5775668"/>
                  <a:gd name="connsiteY838" fmla="*/ 1119638 h 2208371"/>
                  <a:gd name="connsiteX839" fmla="*/ 5436749 w 5775668"/>
                  <a:gd name="connsiteY839" fmla="*/ 1096667 h 2208371"/>
                  <a:gd name="connsiteX840" fmla="*/ 5446290 w 5775668"/>
                  <a:gd name="connsiteY840" fmla="*/ 1079174 h 2208371"/>
                  <a:gd name="connsiteX841" fmla="*/ 5440283 w 5775668"/>
                  <a:gd name="connsiteY841" fmla="*/ 1059208 h 2208371"/>
                  <a:gd name="connsiteX842" fmla="*/ 5442757 w 5775668"/>
                  <a:gd name="connsiteY842" fmla="*/ 1042687 h 2208371"/>
                  <a:gd name="connsiteX843" fmla="*/ 5455213 w 5775668"/>
                  <a:gd name="connsiteY843" fmla="*/ 1031643 h 2208371"/>
                  <a:gd name="connsiteX844" fmla="*/ 5473237 w 5775668"/>
                  <a:gd name="connsiteY844" fmla="*/ 1030671 h 2208371"/>
                  <a:gd name="connsiteX845" fmla="*/ 5468731 w 5775668"/>
                  <a:gd name="connsiteY845" fmla="*/ 1048694 h 2208371"/>
                  <a:gd name="connsiteX846" fmla="*/ 5480746 w 5775668"/>
                  <a:gd name="connsiteY846" fmla="*/ 1071665 h 2208371"/>
                  <a:gd name="connsiteX847" fmla="*/ 5515732 w 5775668"/>
                  <a:gd name="connsiteY847" fmla="*/ 1072637 h 2208371"/>
                  <a:gd name="connsiteX848" fmla="*/ 5568741 w 5775668"/>
                  <a:gd name="connsiteY848" fmla="*/ 1090130 h 2208371"/>
                  <a:gd name="connsiteX849" fmla="*/ 5592771 w 5775668"/>
                  <a:gd name="connsiteY849" fmla="*/ 1119196 h 2208371"/>
                  <a:gd name="connsiteX850" fmla="*/ 5626256 w 5775668"/>
                  <a:gd name="connsiteY850" fmla="*/ 1131211 h 2208371"/>
                  <a:gd name="connsiteX851" fmla="*/ 5644278 w 5775668"/>
                  <a:gd name="connsiteY851" fmla="*/ 1140753 h 2208371"/>
                  <a:gd name="connsiteX852" fmla="*/ 5664775 w 5775668"/>
                  <a:gd name="connsiteY852" fmla="*/ 1142696 h 2208371"/>
                  <a:gd name="connsiteX853" fmla="*/ 5683328 w 5775668"/>
                  <a:gd name="connsiteY853" fmla="*/ 1138721 h 2208371"/>
                  <a:gd name="connsiteX854" fmla="*/ 5668308 w 5775668"/>
                  <a:gd name="connsiteY854" fmla="*/ 1120256 h 2208371"/>
                  <a:gd name="connsiteX855" fmla="*/ 5684829 w 5775668"/>
                  <a:gd name="connsiteY855" fmla="*/ 1124232 h 2208371"/>
                  <a:gd name="connsiteX856" fmla="*/ 5688363 w 5775668"/>
                  <a:gd name="connsiteY856" fmla="*/ 1107711 h 2208371"/>
                  <a:gd name="connsiteX857" fmla="*/ 5683328 w 5775668"/>
                  <a:gd name="connsiteY857" fmla="*/ 1074227 h 2208371"/>
                  <a:gd name="connsiteX858" fmla="*/ 5693841 w 5775668"/>
                  <a:gd name="connsiteY858" fmla="*/ 1070251 h 2208371"/>
                  <a:gd name="connsiteX859" fmla="*/ 5731831 w 5775668"/>
                  <a:gd name="connsiteY859" fmla="*/ 1078291 h 2208371"/>
                  <a:gd name="connsiteX860" fmla="*/ 5723879 w 5775668"/>
                  <a:gd name="connsiteY860" fmla="*/ 1068749 h 2208371"/>
                  <a:gd name="connsiteX861" fmla="*/ 5731389 w 5775668"/>
                  <a:gd name="connsiteY861" fmla="*/ 1065746 h 2208371"/>
                  <a:gd name="connsiteX862" fmla="*/ 5749854 w 5775668"/>
                  <a:gd name="connsiteY862" fmla="*/ 1067778 h 2208371"/>
                  <a:gd name="connsiteX863" fmla="*/ 5767347 w 5775668"/>
                  <a:gd name="connsiteY863" fmla="*/ 1049313 h 2208371"/>
                  <a:gd name="connsiteX864" fmla="*/ 5769555 w 5775668"/>
                  <a:gd name="connsiteY864" fmla="*/ 1040743 h 2208371"/>
                  <a:gd name="connsiteX865" fmla="*/ 2980238 w 5775668"/>
                  <a:gd name="connsiteY865" fmla="*/ 1696902 h 2208371"/>
                  <a:gd name="connsiteX866" fmla="*/ 2894717 w 5775668"/>
                  <a:gd name="connsiteY866" fmla="*/ 1749381 h 2208371"/>
                  <a:gd name="connsiteX867" fmla="*/ 2819710 w 5775668"/>
                  <a:gd name="connsiteY867" fmla="*/ 1771910 h 2208371"/>
                  <a:gd name="connsiteX868" fmla="*/ 2884203 w 5775668"/>
                  <a:gd name="connsiteY868" fmla="*/ 1731358 h 2208371"/>
                  <a:gd name="connsiteX869" fmla="*/ 2974230 w 5775668"/>
                  <a:gd name="connsiteY869" fmla="*/ 1645837 h 2208371"/>
                  <a:gd name="connsiteX870" fmla="*/ 3017786 w 5775668"/>
                  <a:gd name="connsiteY870" fmla="*/ 1576838 h 2208371"/>
                  <a:gd name="connsiteX871" fmla="*/ 2980238 w 5775668"/>
                  <a:gd name="connsiteY871" fmla="*/ 1696902 h 2208371"/>
                  <a:gd name="connsiteX872" fmla="*/ 3107370 w 5775668"/>
                  <a:gd name="connsiteY872" fmla="*/ 522053 h 2208371"/>
                  <a:gd name="connsiteX873" fmla="*/ 3087403 w 5775668"/>
                  <a:gd name="connsiteY873" fmla="*/ 538044 h 2208371"/>
                  <a:gd name="connsiteX874" fmla="*/ 3148452 w 5775668"/>
                  <a:gd name="connsiteY874" fmla="*/ 528061 h 2208371"/>
                  <a:gd name="connsiteX875" fmla="*/ 3107370 w 5775668"/>
                  <a:gd name="connsiteY875" fmla="*/ 522053 h 2208371"/>
                  <a:gd name="connsiteX876" fmla="*/ 1285815 w 5775668"/>
                  <a:gd name="connsiteY876" fmla="*/ 27924 h 2208371"/>
                  <a:gd name="connsiteX877" fmla="*/ 1318857 w 5775668"/>
                  <a:gd name="connsiteY877" fmla="*/ 14936 h 2208371"/>
                  <a:gd name="connsiteX878" fmla="*/ 1347834 w 5775668"/>
                  <a:gd name="connsiteY878" fmla="*/ 5925 h 2208371"/>
                  <a:gd name="connsiteX879" fmla="*/ 1287846 w 5775668"/>
                  <a:gd name="connsiteY879" fmla="*/ 7957 h 2208371"/>
                  <a:gd name="connsiteX880" fmla="*/ 1241817 w 5775668"/>
                  <a:gd name="connsiteY880" fmla="*/ 15997 h 2208371"/>
                  <a:gd name="connsiteX881" fmla="*/ 1285815 w 5775668"/>
                  <a:gd name="connsiteY881" fmla="*/ 27924 h 2208371"/>
                  <a:gd name="connsiteX882" fmla="*/ 1161774 w 5775668"/>
                  <a:gd name="connsiteY882" fmla="*/ 94980 h 2208371"/>
                  <a:gd name="connsiteX883" fmla="*/ 1119809 w 5775668"/>
                  <a:gd name="connsiteY883" fmla="*/ 99927 h 2208371"/>
                  <a:gd name="connsiteX884" fmla="*/ 1161774 w 5775668"/>
                  <a:gd name="connsiteY884" fmla="*/ 94980 h 2208371"/>
                  <a:gd name="connsiteX885" fmla="*/ 1290851 w 5775668"/>
                  <a:gd name="connsiteY885" fmla="*/ 81992 h 2208371"/>
                  <a:gd name="connsiteX886" fmla="*/ 1265848 w 5775668"/>
                  <a:gd name="connsiteY886" fmla="*/ 91004 h 2208371"/>
                  <a:gd name="connsiteX887" fmla="*/ 1245793 w 5775668"/>
                  <a:gd name="connsiteY887" fmla="*/ 110971 h 2208371"/>
                  <a:gd name="connsiteX888" fmla="*/ 1319828 w 5775668"/>
                  <a:gd name="connsiteY888" fmla="*/ 104963 h 2208371"/>
                  <a:gd name="connsiteX889" fmla="*/ 1355786 w 5775668"/>
                  <a:gd name="connsiteY889" fmla="*/ 91004 h 2208371"/>
                  <a:gd name="connsiteX890" fmla="*/ 1290851 w 5775668"/>
                  <a:gd name="connsiteY890" fmla="*/ 81992 h 2208371"/>
                  <a:gd name="connsiteX891" fmla="*/ 1461892 w 5775668"/>
                  <a:gd name="connsiteY891" fmla="*/ 62998 h 2208371"/>
                  <a:gd name="connsiteX892" fmla="*/ 1446873 w 5775668"/>
                  <a:gd name="connsiteY892" fmla="*/ 44975 h 2208371"/>
                  <a:gd name="connsiteX893" fmla="*/ 1391832 w 5775668"/>
                  <a:gd name="connsiteY893" fmla="*/ 44003 h 2208371"/>
                  <a:gd name="connsiteX894" fmla="*/ 1365858 w 5775668"/>
                  <a:gd name="connsiteY894" fmla="*/ 75013 h 2208371"/>
                  <a:gd name="connsiteX895" fmla="*/ 1461892 w 5775668"/>
                  <a:gd name="connsiteY895" fmla="*/ 62998 h 2208371"/>
                  <a:gd name="connsiteX896" fmla="*/ 1302777 w 5775668"/>
                  <a:gd name="connsiteY896" fmla="*/ 47007 h 2208371"/>
                  <a:gd name="connsiteX897" fmla="*/ 1244733 w 5775668"/>
                  <a:gd name="connsiteY897" fmla="*/ 31988 h 2208371"/>
                  <a:gd name="connsiteX898" fmla="*/ 1220702 w 5775668"/>
                  <a:gd name="connsiteY898" fmla="*/ 36935 h 2208371"/>
                  <a:gd name="connsiteX899" fmla="*/ 1184656 w 5775668"/>
                  <a:gd name="connsiteY899" fmla="*/ 57962 h 2208371"/>
                  <a:gd name="connsiteX900" fmla="*/ 1302777 w 5775668"/>
                  <a:gd name="connsiteY900" fmla="*/ 47007 h 2208371"/>
                  <a:gd name="connsiteX901" fmla="*/ 1153823 w 5775668"/>
                  <a:gd name="connsiteY901" fmla="*/ 602096 h 2208371"/>
                  <a:gd name="connsiteX902" fmla="*/ 1129792 w 5775668"/>
                  <a:gd name="connsiteY902" fmla="*/ 619059 h 2208371"/>
                  <a:gd name="connsiteX903" fmla="*/ 1140747 w 5775668"/>
                  <a:gd name="connsiteY903" fmla="*/ 642029 h 2208371"/>
                  <a:gd name="connsiteX904" fmla="*/ 1120781 w 5775668"/>
                  <a:gd name="connsiteY904" fmla="*/ 662084 h 2208371"/>
                  <a:gd name="connsiteX905" fmla="*/ 1078727 w 5775668"/>
                  <a:gd name="connsiteY905" fmla="*/ 684083 h 2208371"/>
                  <a:gd name="connsiteX906" fmla="*/ 1112741 w 5775668"/>
                  <a:gd name="connsiteY906" fmla="*/ 704138 h 2208371"/>
                  <a:gd name="connsiteX907" fmla="*/ 1118749 w 5775668"/>
                  <a:gd name="connsiteY907" fmla="*/ 729140 h 2208371"/>
                  <a:gd name="connsiteX908" fmla="*/ 1131736 w 5775668"/>
                  <a:gd name="connsiteY908" fmla="*/ 718185 h 2208371"/>
                  <a:gd name="connsiteX909" fmla="*/ 1158770 w 5775668"/>
                  <a:gd name="connsiteY909" fmla="*/ 737180 h 2208371"/>
                  <a:gd name="connsiteX910" fmla="*/ 1201796 w 5775668"/>
                  <a:gd name="connsiteY910" fmla="*/ 761211 h 2208371"/>
                  <a:gd name="connsiteX911" fmla="*/ 1289790 w 5775668"/>
                  <a:gd name="connsiteY911" fmla="*/ 761211 h 2208371"/>
                  <a:gd name="connsiteX912" fmla="*/ 1243761 w 5775668"/>
                  <a:gd name="connsiteY912" fmla="*/ 720217 h 2208371"/>
                  <a:gd name="connsiteX913" fmla="*/ 1231746 w 5775668"/>
                  <a:gd name="connsiteY913" fmla="*/ 647242 h 2208371"/>
                  <a:gd name="connsiteX914" fmla="*/ 1258780 w 5775668"/>
                  <a:gd name="connsiteY914" fmla="*/ 608192 h 2208371"/>
                  <a:gd name="connsiteX915" fmla="*/ 1288818 w 5775668"/>
                  <a:gd name="connsiteY915" fmla="*/ 573206 h 2208371"/>
                  <a:gd name="connsiteX916" fmla="*/ 1306841 w 5775668"/>
                  <a:gd name="connsiteY916" fmla="*/ 550236 h 2208371"/>
                  <a:gd name="connsiteX917" fmla="*/ 1327868 w 5775668"/>
                  <a:gd name="connsiteY917" fmla="*/ 517194 h 2208371"/>
                  <a:gd name="connsiteX918" fmla="*/ 1359850 w 5775668"/>
                  <a:gd name="connsiteY918" fmla="*/ 506239 h 2208371"/>
                  <a:gd name="connsiteX919" fmla="*/ 1404819 w 5775668"/>
                  <a:gd name="connsiteY919" fmla="*/ 485212 h 2208371"/>
                  <a:gd name="connsiteX920" fmla="*/ 1592912 w 5775668"/>
                  <a:gd name="connsiteY920" fmla="*/ 414180 h 2208371"/>
                  <a:gd name="connsiteX921" fmla="*/ 1679934 w 5775668"/>
                  <a:gd name="connsiteY921" fmla="*/ 354192 h 2208371"/>
                  <a:gd name="connsiteX922" fmla="*/ 1575860 w 5775668"/>
                  <a:gd name="connsiteY922" fmla="*/ 374247 h 2208371"/>
                  <a:gd name="connsiteX923" fmla="*/ 1520908 w 5775668"/>
                  <a:gd name="connsiteY923" fmla="*/ 387234 h 2208371"/>
                  <a:gd name="connsiteX924" fmla="*/ 1453852 w 5775668"/>
                  <a:gd name="connsiteY924" fmla="*/ 393242 h 2208371"/>
                  <a:gd name="connsiteX925" fmla="*/ 1403847 w 5775668"/>
                  <a:gd name="connsiteY925" fmla="*/ 405257 h 2208371"/>
                  <a:gd name="connsiteX926" fmla="*/ 1361882 w 5775668"/>
                  <a:gd name="connsiteY926" fmla="*/ 417272 h 2208371"/>
                  <a:gd name="connsiteX927" fmla="*/ 1317885 w 5775668"/>
                  <a:gd name="connsiteY927" fmla="*/ 436267 h 2208371"/>
                  <a:gd name="connsiteX928" fmla="*/ 1291911 w 5775668"/>
                  <a:gd name="connsiteY928" fmla="*/ 452258 h 2208371"/>
                  <a:gd name="connsiteX929" fmla="*/ 1262844 w 5775668"/>
                  <a:gd name="connsiteY929" fmla="*/ 462242 h 2208371"/>
                  <a:gd name="connsiteX930" fmla="*/ 1254893 w 5775668"/>
                  <a:gd name="connsiteY930" fmla="*/ 485300 h 2208371"/>
                  <a:gd name="connsiteX931" fmla="*/ 1235898 w 5775668"/>
                  <a:gd name="connsiteY931" fmla="*/ 507299 h 2208371"/>
                  <a:gd name="connsiteX932" fmla="*/ 1225915 w 5775668"/>
                  <a:gd name="connsiteY932" fmla="*/ 529297 h 2208371"/>
                  <a:gd name="connsiteX933" fmla="*/ 1196937 w 5775668"/>
                  <a:gd name="connsiteY933" fmla="*/ 544317 h 2208371"/>
                  <a:gd name="connsiteX934" fmla="*/ 1192961 w 5775668"/>
                  <a:gd name="connsiteY934" fmla="*/ 568347 h 2208371"/>
                  <a:gd name="connsiteX935" fmla="*/ 1183949 w 5775668"/>
                  <a:gd name="connsiteY935" fmla="*/ 587342 h 2208371"/>
                  <a:gd name="connsiteX936" fmla="*/ 1153823 w 5775668"/>
                  <a:gd name="connsiteY936" fmla="*/ 602096 h 220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</a:cxnLst>
                <a:rect l="l" t="t" r="r" b="b"/>
                <a:pathLst>
                  <a:path w="5775668" h="2208371">
                    <a:moveTo>
                      <a:pt x="87465" y="1598660"/>
                    </a:moveTo>
                    <a:cubicBezTo>
                      <a:pt x="82959" y="1600868"/>
                      <a:pt x="70944" y="1596451"/>
                      <a:pt x="67233" y="1591150"/>
                    </a:cubicBezTo>
                    <a:cubicBezTo>
                      <a:pt x="64229" y="1586909"/>
                      <a:pt x="54953" y="1588500"/>
                      <a:pt x="46648" y="1589295"/>
                    </a:cubicBezTo>
                    <a:cubicBezTo>
                      <a:pt x="48503" y="1590443"/>
                      <a:pt x="50535" y="1591857"/>
                      <a:pt x="51949" y="1594419"/>
                    </a:cubicBezTo>
                    <a:cubicBezTo>
                      <a:pt x="56454" y="1602459"/>
                      <a:pt x="33926" y="1603430"/>
                      <a:pt x="40994" y="1612884"/>
                    </a:cubicBezTo>
                    <a:cubicBezTo>
                      <a:pt x="47973" y="1622425"/>
                      <a:pt x="25003" y="1622867"/>
                      <a:pt x="25003" y="1612884"/>
                    </a:cubicBezTo>
                    <a:cubicBezTo>
                      <a:pt x="25003" y="1602900"/>
                      <a:pt x="972" y="1607848"/>
                      <a:pt x="2032" y="1614385"/>
                    </a:cubicBezTo>
                    <a:cubicBezTo>
                      <a:pt x="2386" y="1616771"/>
                      <a:pt x="1679" y="1619598"/>
                      <a:pt x="0" y="1622425"/>
                    </a:cubicBezTo>
                    <a:cubicBezTo>
                      <a:pt x="6538" y="1624722"/>
                      <a:pt x="14136" y="1627461"/>
                      <a:pt x="17051" y="1628698"/>
                    </a:cubicBezTo>
                    <a:cubicBezTo>
                      <a:pt x="21557" y="1630465"/>
                      <a:pt x="81545" y="1636737"/>
                      <a:pt x="105046" y="1632409"/>
                    </a:cubicBezTo>
                    <a:cubicBezTo>
                      <a:pt x="103809" y="1627991"/>
                      <a:pt x="106283" y="1614916"/>
                      <a:pt x="106283" y="1609968"/>
                    </a:cubicBezTo>
                    <a:cubicBezTo>
                      <a:pt x="106194" y="1603872"/>
                      <a:pt x="91970" y="1596363"/>
                      <a:pt x="87465" y="1598660"/>
                    </a:cubicBezTo>
                    <a:close/>
                    <a:moveTo>
                      <a:pt x="1534867" y="57962"/>
                    </a:moveTo>
                    <a:cubicBezTo>
                      <a:pt x="1572768" y="53986"/>
                      <a:pt x="1571885" y="32959"/>
                      <a:pt x="1551830" y="28984"/>
                    </a:cubicBezTo>
                    <a:cubicBezTo>
                      <a:pt x="1531775" y="25008"/>
                      <a:pt x="1528860" y="40999"/>
                      <a:pt x="1518788" y="39939"/>
                    </a:cubicBezTo>
                    <a:cubicBezTo>
                      <a:pt x="1508804" y="38967"/>
                      <a:pt x="1470991" y="46300"/>
                      <a:pt x="1478766" y="54958"/>
                    </a:cubicBezTo>
                    <a:cubicBezTo>
                      <a:pt x="1487866" y="64941"/>
                      <a:pt x="1515872" y="59994"/>
                      <a:pt x="1534867" y="57962"/>
                    </a:cubicBezTo>
                    <a:close/>
                    <a:moveTo>
                      <a:pt x="1727907" y="614111"/>
                    </a:moveTo>
                    <a:cubicBezTo>
                      <a:pt x="1740894" y="616143"/>
                      <a:pt x="1775968" y="609076"/>
                      <a:pt x="1779944" y="602096"/>
                    </a:cubicBezTo>
                    <a:cubicBezTo>
                      <a:pt x="1783920" y="595117"/>
                      <a:pt x="1765985" y="587077"/>
                      <a:pt x="1742926" y="587077"/>
                    </a:cubicBezTo>
                    <a:cubicBezTo>
                      <a:pt x="1719955" y="587165"/>
                      <a:pt x="1716687" y="612433"/>
                      <a:pt x="1727907" y="614111"/>
                    </a:cubicBezTo>
                    <a:close/>
                    <a:moveTo>
                      <a:pt x="2467113" y="103019"/>
                    </a:moveTo>
                    <a:cubicBezTo>
                      <a:pt x="2486108" y="111059"/>
                      <a:pt x="2479129" y="116006"/>
                      <a:pt x="2459162" y="116006"/>
                    </a:cubicBezTo>
                    <a:cubicBezTo>
                      <a:pt x="2439195" y="116006"/>
                      <a:pt x="2421968" y="122721"/>
                      <a:pt x="2435131" y="128022"/>
                    </a:cubicBezTo>
                    <a:cubicBezTo>
                      <a:pt x="2445115" y="131997"/>
                      <a:pt x="2444143" y="143041"/>
                      <a:pt x="2465170" y="147988"/>
                    </a:cubicBezTo>
                    <a:cubicBezTo>
                      <a:pt x="2486197" y="153024"/>
                      <a:pt x="2507135" y="135973"/>
                      <a:pt x="2505191" y="123958"/>
                    </a:cubicBezTo>
                    <a:cubicBezTo>
                      <a:pt x="2503159" y="111942"/>
                      <a:pt x="2578166" y="100987"/>
                      <a:pt x="2598222" y="95951"/>
                    </a:cubicBezTo>
                    <a:cubicBezTo>
                      <a:pt x="2618188" y="91004"/>
                      <a:pt x="2585234" y="69977"/>
                      <a:pt x="2607233" y="67945"/>
                    </a:cubicBezTo>
                    <a:cubicBezTo>
                      <a:pt x="2629232" y="65913"/>
                      <a:pt x="2620220" y="55930"/>
                      <a:pt x="2593274" y="51954"/>
                    </a:cubicBezTo>
                    <a:cubicBezTo>
                      <a:pt x="2566240" y="47979"/>
                      <a:pt x="2577283" y="24920"/>
                      <a:pt x="2568272" y="16968"/>
                    </a:cubicBezTo>
                    <a:cubicBezTo>
                      <a:pt x="2559260" y="9017"/>
                      <a:pt x="2554225" y="26952"/>
                      <a:pt x="2519239" y="33931"/>
                    </a:cubicBezTo>
                    <a:cubicBezTo>
                      <a:pt x="2484253" y="40911"/>
                      <a:pt x="2467202" y="49922"/>
                      <a:pt x="2481249" y="56902"/>
                    </a:cubicBezTo>
                    <a:cubicBezTo>
                      <a:pt x="2495296" y="63881"/>
                      <a:pt x="2481249" y="80932"/>
                      <a:pt x="2466230" y="79960"/>
                    </a:cubicBezTo>
                    <a:cubicBezTo>
                      <a:pt x="2451122" y="78989"/>
                      <a:pt x="2448119" y="94980"/>
                      <a:pt x="2467113" y="103019"/>
                    </a:cubicBezTo>
                    <a:close/>
                    <a:moveTo>
                      <a:pt x="2520210" y="131025"/>
                    </a:moveTo>
                    <a:cubicBezTo>
                      <a:pt x="2520210" y="141981"/>
                      <a:pt x="2487964" y="153024"/>
                      <a:pt x="2497152" y="161064"/>
                    </a:cubicBezTo>
                    <a:cubicBezTo>
                      <a:pt x="2505191" y="168043"/>
                      <a:pt x="2512171" y="166100"/>
                      <a:pt x="2522154" y="168043"/>
                    </a:cubicBezTo>
                    <a:cubicBezTo>
                      <a:pt x="2532138" y="170075"/>
                      <a:pt x="2537173" y="195078"/>
                      <a:pt x="2555108" y="191102"/>
                    </a:cubicBezTo>
                    <a:cubicBezTo>
                      <a:pt x="2573131" y="187126"/>
                      <a:pt x="2622164" y="211069"/>
                      <a:pt x="2651142" y="211069"/>
                    </a:cubicBezTo>
                    <a:cubicBezTo>
                      <a:pt x="2680120" y="211069"/>
                      <a:pt x="2683124" y="187038"/>
                      <a:pt x="2674113" y="186066"/>
                    </a:cubicBezTo>
                    <a:cubicBezTo>
                      <a:pt x="2665101" y="185094"/>
                      <a:pt x="2673141" y="171047"/>
                      <a:pt x="2689131" y="148077"/>
                    </a:cubicBezTo>
                    <a:cubicBezTo>
                      <a:pt x="2705123" y="125106"/>
                      <a:pt x="2639127" y="108055"/>
                      <a:pt x="2639127" y="126078"/>
                    </a:cubicBezTo>
                    <a:cubicBezTo>
                      <a:pt x="2639127" y="144101"/>
                      <a:pt x="2620132" y="122102"/>
                      <a:pt x="2614124" y="111059"/>
                    </a:cubicBezTo>
                    <a:cubicBezTo>
                      <a:pt x="2608205" y="100015"/>
                      <a:pt x="2520210" y="119982"/>
                      <a:pt x="2520210" y="131025"/>
                    </a:cubicBezTo>
                    <a:close/>
                    <a:moveTo>
                      <a:pt x="2019985" y="629131"/>
                    </a:moveTo>
                    <a:cubicBezTo>
                      <a:pt x="2035976" y="637170"/>
                      <a:pt x="2047991" y="634166"/>
                      <a:pt x="2045959" y="618087"/>
                    </a:cubicBezTo>
                    <a:cubicBezTo>
                      <a:pt x="2044016" y="602096"/>
                      <a:pt x="2007263" y="622770"/>
                      <a:pt x="2019985" y="629131"/>
                    </a:cubicBezTo>
                    <a:close/>
                    <a:moveTo>
                      <a:pt x="2441139" y="31988"/>
                    </a:moveTo>
                    <a:cubicBezTo>
                      <a:pt x="2445115" y="16968"/>
                      <a:pt x="2378765" y="23506"/>
                      <a:pt x="2396082" y="37995"/>
                    </a:cubicBezTo>
                    <a:cubicBezTo>
                      <a:pt x="2402178" y="42943"/>
                      <a:pt x="2437164" y="47007"/>
                      <a:pt x="2441139" y="31988"/>
                    </a:cubicBezTo>
                    <a:close/>
                    <a:moveTo>
                      <a:pt x="5384977" y="757147"/>
                    </a:moveTo>
                    <a:cubicBezTo>
                      <a:pt x="5404944" y="767130"/>
                      <a:pt x="5416959" y="745131"/>
                      <a:pt x="5432950" y="756175"/>
                    </a:cubicBezTo>
                    <a:cubicBezTo>
                      <a:pt x="5448941" y="767218"/>
                      <a:pt x="5487991" y="751227"/>
                      <a:pt x="5503981" y="748135"/>
                    </a:cubicBezTo>
                    <a:cubicBezTo>
                      <a:pt x="5519973" y="745131"/>
                      <a:pt x="5512021" y="725165"/>
                      <a:pt x="5466964" y="719157"/>
                    </a:cubicBezTo>
                    <a:cubicBezTo>
                      <a:pt x="5421994" y="713149"/>
                      <a:pt x="5363508" y="746368"/>
                      <a:pt x="5384977" y="757147"/>
                    </a:cubicBezTo>
                    <a:close/>
                    <a:moveTo>
                      <a:pt x="2675261" y="272029"/>
                    </a:moveTo>
                    <a:cubicBezTo>
                      <a:pt x="2689308" y="280068"/>
                      <a:pt x="2734277" y="262045"/>
                      <a:pt x="2764227" y="263017"/>
                    </a:cubicBezTo>
                    <a:cubicBezTo>
                      <a:pt x="2794265" y="263989"/>
                      <a:pt x="2878284" y="240047"/>
                      <a:pt x="2881288" y="224056"/>
                    </a:cubicBezTo>
                    <a:cubicBezTo>
                      <a:pt x="2884291" y="208065"/>
                      <a:pt x="2850278" y="209037"/>
                      <a:pt x="2837291" y="195078"/>
                    </a:cubicBezTo>
                    <a:cubicBezTo>
                      <a:pt x="2824304" y="181119"/>
                      <a:pt x="2795237" y="193046"/>
                      <a:pt x="2788257" y="205061"/>
                    </a:cubicBezTo>
                    <a:cubicBezTo>
                      <a:pt x="2781279" y="217076"/>
                      <a:pt x="2773239" y="206033"/>
                      <a:pt x="2792234" y="187038"/>
                    </a:cubicBezTo>
                    <a:cubicBezTo>
                      <a:pt x="2811229" y="168043"/>
                      <a:pt x="2773239" y="153024"/>
                      <a:pt x="2772267" y="165039"/>
                    </a:cubicBezTo>
                    <a:cubicBezTo>
                      <a:pt x="2771207" y="177055"/>
                      <a:pt x="2736220" y="167071"/>
                      <a:pt x="2736220" y="178027"/>
                    </a:cubicBezTo>
                    <a:cubicBezTo>
                      <a:pt x="2736220" y="188982"/>
                      <a:pt x="2723233" y="194018"/>
                      <a:pt x="2724205" y="205061"/>
                    </a:cubicBezTo>
                    <a:cubicBezTo>
                      <a:pt x="2725177" y="216104"/>
                      <a:pt x="2700175" y="199053"/>
                      <a:pt x="2699203" y="224056"/>
                    </a:cubicBezTo>
                    <a:cubicBezTo>
                      <a:pt x="2698231" y="249058"/>
                      <a:pt x="2660507" y="263636"/>
                      <a:pt x="2675261" y="272029"/>
                    </a:cubicBezTo>
                    <a:close/>
                    <a:moveTo>
                      <a:pt x="3965581" y="478056"/>
                    </a:moveTo>
                    <a:cubicBezTo>
                      <a:pt x="3979540" y="485035"/>
                      <a:pt x="3984576" y="492015"/>
                      <a:pt x="3992615" y="500054"/>
                    </a:cubicBezTo>
                    <a:cubicBezTo>
                      <a:pt x="4000655" y="508094"/>
                      <a:pt x="4030604" y="496079"/>
                      <a:pt x="4042621" y="492015"/>
                    </a:cubicBezTo>
                    <a:cubicBezTo>
                      <a:pt x="4054636" y="488039"/>
                      <a:pt x="4055608" y="510038"/>
                      <a:pt x="4074603" y="498022"/>
                    </a:cubicBezTo>
                    <a:cubicBezTo>
                      <a:pt x="4093596" y="486007"/>
                      <a:pt x="4112591" y="492015"/>
                      <a:pt x="4134590" y="492015"/>
                    </a:cubicBezTo>
                    <a:cubicBezTo>
                      <a:pt x="4156588" y="492015"/>
                      <a:pt x="4130615" y="464980"/>
                      <a:pt x="4131586" y="452965"/>
                    </a:cubicBezTo>
                    <a:cubicBezTo>
                      <a:pt x="4132558" y="440950"/>
                      <a:pt x="4157560" y="448989"/>
                      <a:pt x="4149610" y="458973"/>
                    </a:cubicBezTo>
                    <a:cubicBezTo>
                      <a:pt x="4141658" y="468956"/>
                      <a:pt x="4161625" y="492015"/>
                      <a:pt x="4193607" y="489983"/>
                    </a:cubicBezTo>
                    <a:cubicBezTo>
                      <a:pt x="4225589" y="487951"/>
                      <a:pt x="4201647" y="467984"/>
                      <a:pt x="4217637" y="461005"/>
                    </a:cubicBezTo>
                    <a:cubicBezTo>
                      <a:pt x="4233629" y="454025"/>
                      <a:pt x="4231596" y="445985"/>
                      <a:pt x="4208626" y="431938"/>
                    </a:cubicBezTo>
                    <a:cubicBezTo>
                      <a:pt x="4185655" y="417979"/>
                      <a:pt x="4155617" y="426991"/>
                      <a:pt x="4135562" y="417979"/>
                    </a:cubicBezTo>
                    <a:cubicBezTo>
                      <a:pt x="4114182" y="408349"/>
                      <a:pt x="4088561" y="407996"/>
                      <a:pt x="4087589" y="429995"/>
                    </a:cubicBezTo>
                    <a:cubicBezTo>
                      <a:pt x="4086618" y="451993"/>
                      <a:pt x="4044564" y="405964"/>
                      <a:pt x="4022566" y="398984"/>
                    </a:cubicBezTo>
                    <a:cubicBezTo>
                      <a:pt x="4000567" y="392093"/>
                      <a:pt x="3932450" y="461535"/>
                      <a:pt x="3965581" y="478056"/>
                    </a:cubicBezTo>
                    <a:close/>
                    <a:moveTo>
                      <a:pt x="4174612" y="606072"/>
                    </a:moveTo>
                    <a:cubicBezTo>
                      <a:pt x="4192635" y="602096"/>
                      <a:pt x="4161625" y="569054"/>
                      <a:pt x="4130615" y="564107"/>
                    </a:cubicBezTo>
                    <a:cubicBezTo>
                      <a:pt x="4099605" y="559071"/>
                      <a:pt x="4070803" y="584603"/>
                      <a:pt x="4074603" y="590081"/>
                    </a:cubicBezTo>
                    <a:cubicBezTo>
                      <a:pt x="4083613" y="603156"/>
                      <a:pt x="4156588" y="610136"/>
                      <a:pt x="4174612" y="606072"/>
                    </a:cubicBezTo>
                    <a:close/>
                    <a:moveTo>
                      <a:pt x="4094657" y="540076"/>
                    </a:moveTo>
                    <a:cubicBezTo>
                      <a:pt x="4094657" y="525057"/>
                      <a:pt x="4040147" y="545554"/>
                      <a:pt x="4062675" y="553063"/>
                    </a:cubicBezTo>
                    <a:cubicBezTo>
                      <a:pt x="4074603" y="557127"/>
                      <a:pt x="4094657" y="555095"/>
                      <a:pt x="4094657" y="540076"/>
                    </a:cubicBezTo>
                    <a:close/>
                    <a:moveTo>
                      <a:pt x="4268614" y="477084"/>
                    </a:moveTo>
                    <a:cubicBezTo>
                      <a:pt x="4292644" y="479116"/>
                      <a:pt x="4304660" y="502086"/>
                      <a:pt x="4350690" y="505090"/>
                    </a:cubicBezTo>
                    <a:cubicBezTo>
                      <a:pt x="4396718" y="508094"/>
                      <a:pt x="4430732" y="499083"/>
                      <a:pt x="4431704" y="489099"/>
                    </a:cubicBezTo>
                    <a:cubicBezTo>
                      <a:pt x="4432764" y="479116"/>
                      <a:pt x="4389739" y="464097"/>
                      <a:pt x="4376663" y="472136"/>
                    </a:cubicBezTo>
                    <a:cubicBezTo>
                      <a:pt x="4363676" y="480088"/>
                      <a:pt x="4353693" y="459149"/>
                      <a:pt x="4337702" y="464097"/>
                    </a:cubicBezTo>
                    <a:cubicBezTo>
                      <a:pt x="4321711" y="469044"/>
                      <a:pt x="4299713" y="468072"/>
                      <a:pt x="4291673" y="454114"/>
                    </a:cubicBezTo>
                    <a:cubicBezTo>
                      <a:pt x="4283633" y="440066"/>
                      <a:pt x="4256687" y="476112"/>
                      <a:pt x="4268614" y="477084"/>
                    </a:cubicBezTo>
                    <a:close/>
                    <a:moveTo>
                      <a:pt x="926681" y="70949"/>
                    </a:moveTo>
                    <a:cubicBezTo>
                      <a:pt x="949739" y="49922"/>
                      <a:pt x="979689" y="69977"/>
                      <a:pt x="983665" y="59905"/>
                    </a:cubicBezTo>
                    <a:cubicBezTo>
                      <a:pt x="987641" y="49922"/>
                      <a:pt x="940640" y="46918"/>
                      <a:pt x="923677" y="55930"/>
                    </a:cubicBezTo>
                    <a:cubicBezTo>
                      <a:pt x="906625" y="64941"/>
                      <a:pt x="866869" y="57697"/>
                      <a:pt x="871640" y="68917"/>
                    </a:cubicBezTo>
                    <a:cubicBezTo>
                      <a:pt x="874732" y="75985"/>
                      <a:pt x="903710" y="91976"/>
                      <a:pt x="926681" y="70949"/>
                    </a:cubicBezTo>
                    <a:close/>
                    <a:moveTo>
                      <a:pt x="4166660" y="1761396"/>
                    </a:moveTo>
                    <a:cubicBezTo>
                      <a:pt x="4155617" y="1732418"/>
                      <a:pt x="4182652" y="1704412"/>
                      <a:pt x="4162685" y="1689393"/>
                    </a:cubicBezTo>
                    <a:cubicBezTo>
                      <a:pt x="4142718" y="1674374"/>
                      <a:pt x="4150670" y="1643364"/>
                      <a:pt x="4140687" y="1649371"/>
                    </a:cubicBezTo>
                    <a:cubicBezTo>
                      <a:pt x="4130703" y="1655379"/>
                      <a:pt x="4140687" y="1682413"/>
                      <a:pt x="4124695" y="1684357"/>
                    </a:cubicBezTo>
                    <a:cubicBezTo>
                      <a:pt x="4108705" y="1686389"/>
                      <a:pt x="4123723" y="1701320"/>
                      <a:pt x="4117716" y="1721375"/>
                    </a:cubicBezTo>
                    <a:cubicBezTo>
                      <a:pt x="4111708" y="1741341"/>
                      <a:pt x="4120720" y="1770408"/>
                      <a:pt x="4128760" y="1788342"/>
                    </a:cubicBezTo>
                    <a:cubicBezTo>
                      <a:pt x="4136799" y="1806365"/>
                      <a:pt x="4117716" y="1902399"/>
                      <a:pt x="4125755" y="1918390"/>
                    </a:cubicBezTo>
                    <a:cubicBezTo>
                      <a:pt x="4133707" y="1934381"/>
                      <a:pt x="4112680" y="2005236"/>
                      <a:pt x="4119748" y="2013364"/>
                    </a:cubicBezTo>
                    <a:cubicBezTo>
                      <a:pt x="4131763" y="2027412"/>
                      <a:pt x="4123723" y="1994370"/>
                      <a:pt x="4141747" y="1991366"/>
                    </a:cubicBezTo>
                    <a:cubicBezTo>
                      <a:pt x="4159769" y="1988362"/>
                      <a:pt x="4159769" y="2011332"/>
                      <a:pt x="4170725" y="2016368"/>
                    </a:cubicBezTo>
                    <a:cubicBezTo>
                      <a:pt x="4181768" y="2021404"/>
                      <a:pt x="4174700" y="1984386"/>
                      <a:pt x="4164717" y="1986330"/>
                    </a:cubicBezTo>
                    <a:cubicBezTo>
                      <a:pt x="4154734" y="1988362"/>
                      <a:pt x="4146694" y="1962299"/>
                      <a:pt x="4141658" y="1946308"/>
                    </a:cubicBezTo>
                    <a:cubicBezTo>
                      <a:pt x="4136710" y="1930317"/>
                      <a:pt x="4151730" y="1911323"/>
                      <a:pt x="4151730" y="1891268"/>
                    </a:cubicBezTo>
                    <a:cubicBezTo>
                      <a:pt x="4151730" y="1871301"/>
                      <a:pt x="4176732" y="1872273"/>
                      <a:pt x="4191751" y="1887292"/>
                    </a:cubicBezTo>
                    <a:cubicBezTo>
                      <a:pt x="4206771" y="1902311"/>
                      <a:pt x="4208714" y="1892328"/>
                      <a:pt x="4202794" y="1881284"/>
                    </a:cubicBezTo>
                    <a:cubicBezTo>
                      <a:pt x="4196699" y="1870506"/>
                      <a:pt x="4177615" y="1790463"/>
                      <a:pt x="4166660" y="1761396"/>
                    </a:cubicBezTo>
                    <a:close/>
                    <a:moveTo>
                      <a:pt x="1020771" y="61938"/>
                    </a:moveTo>
                    <a:cubicBezTo>
                      <a:pt x="1034730" y="71921"/>
                      <a:pt x="981809" y="68917"/>
                      <a:pt x="974742" y="78900"/>
                    </a:cubicBezTo>
                    <a:cubicBezTo>
                      <a:pt x="967762" y="88884"/>
                      <a:pt x="936929" y="85261"/>
                      <a:pt x="942760" y="96923"/>
                    </a:cubicBezTo>
                    <a:cubicBezTo>
                      <a:pt x="948767" y="108939"/>
                      <a:pt x="998773" y="109910"/>
                      <a:pt x="998773" y="99927"/>
                    </a:cubicBezTo>
                    <a:cubicBezTo>
                      <a:pt x="998773" y="89944"/>
                      <a:pt x="1024835" y="98955"/>
                      <a:pt x="1025807" y="89944"/>
                    </a:cubicBezTo>
                    <a:cubicBezTo>
                      <a:pt x="1026867" y="80932"/>
                      <a:pt x="1037822" y="70949"/>
                      <a:pt x="1065828" y="68917"/>
                    </a:cubicBezTo>
                    <a:cubicBezTo>
                      <a:pt x="1093834" y="66885"/>
                      <a:pt x="1093834" y="56902"/>
                      <a:pt x="1067860" y="44886"/>
                    </a:cubicBezTo>
                    <a:cubicBezTo>
                      <a:pt x="1041710" y="32959"/>
                      <a:pt x="1006724" y="51954"/>
                      <a:pt x="1020771" y="61938"/>
                    </a:cubicBezTo>
                    <a:close/>
                    <a:moveTo>
                      <a:pt x="977746" y="870232"/>
                    </a:moveTo>
                    <a:cubicBezTo>
                      <a:pt x="1004780" y="895234"/>
                      <a:pt x="1027750" y="859188"/>
                      <a:pt x="1040738" y="857245"/>
                    </a:cubicBezTo>
                    <a:cubicBezTo>
                      <a:pt x="1053725" y="855213"/>
                      <a:pt x="1032786" y="841254"/>
                      <a:pt x="1010699" y="835246"/>
                    </a:cubicBezTo>
                    <a:cubicBezTo>
                      <a:pt x="988701" y="829150"/>
                      <a:pt x="957337" y="851325"/>
                      <a:pt x="977746" y="870232"/>
                    </a:cubicBezTo>
                    <a:close/>
                    <a:moveTo>
                      <a:pt x="5769555" y="1040743"/>
                    </a:moveTo>
                    <a:cubicBezTo>
                      <a:pt x="5759572" y="1037209"/>
                      <a:pt x="5727502" y="1016712"/>
                      <a:pt x="5719550" y="1005227"/>
                    </a:cubicBezTo>
                    <a:cubicBezTo>
                      <a:pt x="5711599" y="993742"/>
                      <a:pt x="5673079" y="988176"/>
                      <a:pt x="5673079" y="994184"/>
                    </a:cubicBezTo>
                    <a:cubicBezTo>
                      <a:pt x="5673079" y="1000191"/>
                      <a:pt x="5660533" y="992682"/>
                      <a:pt x="5657530" y="986233"/>
                    </a:cubicBezTo>
                    <a:cubicBezTo>
                      <a:pt x="5654526" y="979695"/>
                      <a:pt x="5614064" y="978723"/>
                      <a:pt x="5613533" y="985702"/>
                    </a:cubicBezTo>
                    <a:cubicBezTo>
                      <a:pt x="5613003" y="992682"/>
                      <a:pt x="5623074" y="993212"/>
                      <a:pt x="5629082" y="1001252"/>
                    </a:cubicBezTo>
                    <a:cubicBezTo>
                      <a:pt x="5635090" y="1009203"/>
                      <a:pt x="5621042" y="1013709"/>
                      <a:pt x="5624047" y="1022720"/>
                    </a:cubicBezTo>
                    <a:cubicBezTo>
                      <a:pt x="5627050" y="1031732"/>
                      <a:pt x="5609027" y="1018214"/>
                      <a:pt x="5602578" y="1013267"/>
                    </a:cubicBezTo>
                    <a:cubicBezTo>
                      <a:pt x="5596129" y="1008319"/>
                      <a:pt x="5599132" y="988795"/>
                      <a:pt x="5601076" y="978723"/>
                    </a:cubicBezTo>
                    <a:cubicBezTo>
                      <a:pt x="5603107" y="968740"/>
                      <a:pt x="5589591" y="970683"/>
                      <a:pt x="5588089" y="960700"/>
                    </a:cubicBezTo>
                    <a:cubicBezTo>
                      <a:pt x="5586586" y="950717"/>
                      <a:pt x="5541618" y="930220"/>
                      <a:pt x="5522623" y="922180"/>
                    </a:cubicBezTo>
                    <a:cubicBezTo>
                      <a:pt x="5503629" y="914141"/>
                      <a:pt x="5479068" y="907161"/>
                      <a:pt x="5472619" y="897178"/>
                    </a:cubicBezTo>
                    <a:cubicBezTo>
                      <a:pt x="5466081" y="887195"/>
                      <a:pt x="5432066" y="886223"/>
                      <a:pt x="5419168" y="872706"/>
                    </a:cubicBezTo>
                    <a:cubicBezTo>
                      <a:pt x="5406181" y="859188"/>
                      <a:pt x="5349107" y="835246"/>
                      <a:pt x="5324636" y="833744"/>
                    </a:cubicBezTo>
                    <a:cubicBezTo>
                      <a:pt x="5300163" y="832242"/>
                      <a:pt x="5305641" y="818725"/>
                      <a:pt x="5293626" y="820757"/>
                    </a:cubicBezTo>
                    <a:cubicBezTo>
                      <a:pt x="5281611" y="822789"/>
                      <a:pt x="5230103" y="820227"/>
                      <a:pt x="5214113" y="817753"/>
                    </a:cubicBezTo>
                    <a:cubicBezTo>
                      <a:pt x="5198121" y="815279"/>
                      <a:pt x="5194587" y="827295"/>
                      <a:pt x="5183103" y="822789"/>
                    </a:cubicBezTo>
                    <a:cubicBezTo>
                      <a:pt x="5171617" y="818283"/>
                      <a:pt x="5112071" y="796815"/>
                      <a:pt x="5105091" y="804766"/>
                    </a:cubicBezTo>
                    <a:cubicBezTo>
                      <a:pt x="5098112" y="812806"/>
                      <a:pt x="5101116" y="824291"/>
                      <a:pt x="5094136" y="826235"/>
                    </a:cubicBezTo>
                    <a:cubicBezTo>
                      <a:pt x="5087157" y="828267"/>
                      <a:pt x="5094136" y="838250"/>
                      <a:pt x="5110657" y="853269"/>
                    </a:cubicBezTo>
                    <a:cubicBezTo>
                      <a:pt x="5127178" y="868288"/>
                      <a:pt x="5117194" y="879773"/>
                      <a:pt x="5102176" y="886311"/>
                    </a:cubicBezTo>
                    <a:cubicBezTo>
                      <a:pt x="5087157" y="892760"/>
                      <a:pt x="5063126" y="880303"/>
                      <a:pt x="5055616" y="868818"/>
                    </a:cubicBezTo>
                    <a:cubicBezTo>
                      <a:pt x="5048107" y="857333"/>
                      <a:pt x="5027611" y="862280"/>
                      <a:pt x="5022574" y="847261"/>
                    </a:cubicBezTo>
                    <a:cubicBezTo>
                      <a:pt x="5017627" y="832242"/>
                      <a:pt x="5028582" y="829768"/>
                      <a:pt x="5038566" y="838250"/>
                    </a:cubicBezTo>
                    <a:cubicBezTo>
                      <a:pt x="5048549" y="846731"/>
                      <a:pt x="5062065" y="839752"/>
                      <a:pt x="5063568" y="828797"/>
                    </a:cubicBezTo>
                    <a:cubicBezTo>
                      <a:pt x="5065070" y="817753"/>
                      <a:pt x="5036534" y="810244"/>
                      <a:pt x="5021073" y="811304"/>
                    </a:cubicBezTo>
                    <a:cubicBezTo>
                      <a:pt x="5005612" y="812276"/>
                      <a:pt x="4997042" y="833832"/>
                      <a:pt x="4981051" y="842844"/>
                    </a:cubicBezTo>
                    <a:cubicBezTo>
                      <a:pt x="4965060" y="851855"/>
                      <a:pt x="4903039" y="839310"/>
                      <a:pt x="4896502" y="833302"/>
                    </a:cubicBezTo>
                    <a:cubicBezTo>
                      <a:pt x="4889964" y="827295"/>
                      <a:pt x="4803472" y="833302"/>
                      <a:pt x="4794461" y="839310"/>
                    </a:cubicBezTo>
                    <a:cubicBezTo>
                      <a:pt x="4785449" y="845318"/>
                      <a:pt x="4791987" y="868818"/>
                      <a:pt x="4787481" y="870850"/>
                    </a:cubicBezTo>
                    <a:cubicBezTo>
                      <a:pt x="4782975" y="872794"/>
                      <a:pt x="4778469" y="843816"/>
                      <a:pt x="4778469" y="838338"/>
                    </a:cubicBezTo>
                    <a:cubicBezTo>
                      <a:pt x="4778469" y="832772"/>
                      <a:pt x="4767956" y="828885"/>
                      <a:pt x="4752407" y="828885"/>
                    </a:cubicBezTo>
                    <a:cubicBezTo>
                      <a:pt x="4736946" y="828885"/>
                      <a:pt x="4727934" y="828355"/>
                      <a:pt x="4734384" y="821817"/>
                    </a:cubicBezTo>
                    <a:cubicBezTo>
                      <a:pt x="4740921" y="815368"/>
                      <a:pt x="4728377" y="808830"/>
                      <a:pt x="4740392" y="800349"/>
                    </a:cubicBezTo>
                    <a:cubicBezTo>
                      <a:pt x="4752407" y="791867"/>
                      <a:pt x="4718393" y="765363"/>
                      <a:pt x="4685439" y="752287"/>
                    </a:cubicBezTo>
                    <a:cubicBezTo>
                      <a:pt x="4652397" y="739300"/>
                      <a:pt x="4577389" y="746810"/>
                      <a:pt x="4557423" y="752818"/>
                    </a:cubicBezTo>
                    <a:cubicBezTo>
                      <a:pt x="4537456" y="758825"/>
                      <a:pt x="4497435" y="756793"/>
                      <a:pt x="4478440" y="757323"/>
                    </a:cubicBezTo>
                    <a:cubicBezTo>
                      <a:pt x="4459445" y="757853"/>
                      <a:pt x="4474906" y="749814"/>
                      <a:pt x="4469429" y="740802"/>
                    </a:cubicBezTo>
                    <a:cubicBezTo>
                      <a:pt x="4463951" y="731791"/>
                      <a:pt x="4431439" y="720836"/>
                      <a:pt x="4426934" y="728257"/>
                    </a:cubicBezTo>
                    <a:cubicBezTo>
                      <a:pt x="4422428" y="735766"/>
                      <a:pt x="4413946" y="728257"/>
                      <a:pt x="4413946" y="722779"/>
                    </a:cubicBezTo>
                    <a:cubicBezTo>
                      <a:pt x="4413946" y="717302"/>
                      <a:pt x="4383378" y="706258"/>
                      <a:pt x="4371451" y="708820"/>
                    </a:cubicBezTo>
                    <a:cubicBezTo>
                      <a:pt x="4359436" y="711294"/>
                      <a:pt x="4353958" y="697777"/>
                      <a:pt x="4367917" y="697777"/>
                    </a:cubicBezTo>
                    <a:cubicBezTo>
                      <a:pt x="4381964" y="697777"/>
                      <a:pt x="4405907" y="700781"/>
                      <a:pt x="4395393" y="684790"/>
                    </a:cubicBezTo>
                    <a:cubicBezTo>
                      <a:pt x="4384880" y="668799"/>
                      <a:pt x="4294853" y="663763"/>
                      <a:pt x="4286372" y="666767"/>
                    </a:cubicBezTo>
                    <a:cubicBezTo>
                      <a:pt x="4277890" y="669771"/>
                      <a:pt x="4285842" y="681256"/>
                      <a:pt x="4266317" y="699809"/>
                    </a:cubicBezTo>
                    <a:cubicBezTo>
                      <a:pt x="4246792" y="718274"/>
                      <a:pt x="4227797" y="705816"/>
                      <a:pt x="4230271" y="696805"/>
                    </a:cubicBezTo>
                    <a:cubicBezTo>
                      <a:pt x="4232833" y="687794"/>
                      <a:pt x="4256776" y="689295"/>
                      <a:pt x="4256776" y="680284"/>
                    </a:cubicBezTo>
                    <a:cubicBezTo>
                      <a:pt x="4256776" y="671272"/>
                      <a:pt x="4223734" y="676308"/>
                      <a:pt x="4218786" y="668799"/>
                    </a:cubicBezTo>
                    <a:cubicBezTo>
                      <a:pt x="4213750" y="661289"/>
                      <a:pt x="4225766" y="656342"/>
                      <a:pt x="4237781" y="659787"/>
                    </a:cubicBezTo>
                    <a:cubicBezTo>
                      <a:pt x="4249796" y="663321"/>
                      <a:pt x="4270823" y="665265"/>
                      <a:pt x="4271795" y="659787"/>
                    </a:cubicBezTo>
                    <a:cubicBezTo>
                      <a:pt x="4272855" y="654310"/>
                      <a:pt x="4259337" y="653250"/>
                      <a:pt x="4239282" y="649804"/>
                    </a:cubicBezTo>
                    <a:cubicBezTo>
                      <a:pt x="4219228" y="646270"/>
                      <a:pt x="4170725" y="634785"/>
                      <a:pt x="4145281" y="637347"/>
                    </a:cubicBezTo>
                    <a:cubicBezTo>
                      <a:pt x="4119837" y="639821"/>
                      <a:pt x="4108262" y="627894"/>
                      <a:pt x="4094304" y="626833"/>
                    </a:cubicBezTo>
                    <a:cubicBezTo>
                      <a:pt x="4080344" y="625862"/>
                      <a:pt x="4080256" y="634343"/>
                      <a:pt x="4086795" y="642294"/>
                    </a:cubicBezTo>
                    <a:cubicBezTo>
                      <a:pt x="4093332" y="650334"/>
                      <a:pt x="4073277" y="655282"/>
                      <a:pt x="4056756" y="652808"/>
                    </a:cubicBezTo>
                    <a:cubicBezTo>
                      <a:pt x="4040235" y="650334"/>
                      <a:pt x="4016204" y="661819"/>
                      <a:pt x="4025746" y="673835"/>
                    </a:cubicBezTo>
                    <a:cubicBezTo>
                      <a:pt x="4035199" y="685850"/>
                      <a:pt x="4044741" y="670301"/>
                      <a:pt x="4052780" y="674365"/>
                    </a:cubicBezTo>
                    <a:cubicBezTo>
                      <a:pt x="4060731" y="678340"/>
                      <a:pt x="4031753" y="686822"/>
                      <a:pt x="4043768" y="692388"/>
                    </a:cubicBezTo>
                    <a:cubicBezTo>
                      <a:pt x="4055784" y="697865"/>
                      <a:pt x="4053751" y="709350"/>
                      <a:pt x="4054282" y="715358"/>
                    </a:cubicBezTo>
                    <a:cubicBezTo>
                      <a:pt x="4054812" y="721366"/>
                      <a:pt x="4034315" y="724369"/>
                      <a:pt x="4026806" y="715358"/>
                    </a:cubicBezTo>
                    <a:cubicBezTo>
                      <a:pt x="4019297" y="706347"/>
                      <a:pt x="4008783" y="714386"/>
                      <a:pt x="3994736" y="713326"/>
                    </a:cubicBezTo>
                    <a:cubicBezTo>
                      <a:pt x="3980777" y="712354"/>
                      <a:pt x="3970263" y="718804"/>
                      <a:pt x="3985282" y="720836"/>
                    </a:cubicBezTo>
                    <a:cubicBezTo>
                      <a:pt x="4000302" y="722868"/>
                      <a:pt x="4005249" y="732321"/>
                      <a:pt x="3985282" y="734353"/>
                    </a:cubicBezTo>
                    <a:cubicBezTo>
                      <a:pt x="3965316" y="736385"/>
                      <a:pt x="3970263" y="715800"/>
                      <a:pt x="3958248" y="718362"/>
                    </a:cubicBezTo>
                    <a:cubicBezTo>
                      <a:pt x="3946233" y="720836"/>
                      <a:pt x="3920258" y="708909"/>
                      <a:pt x="3906211" y="709350"/>
                    </a:cubicBezTo>
                    <a:cubicBezTo>
                      <a:pt x="3892164" y="709880"/>
                      <a:pt x="3885715" y="720836"/>
                      <a:pt x="3867161" y="722338"/>
                    </a:cubicBezTo>
                    <a:cubicBezTo>
                      <a:pt x="3848697" y="723839"/>
                      <a:pt x="3823694" y="712796"/>
                      <a:pt x="3816097" y="702813"/>
                    </a:cubicBezTo>
                    <a:cubicBezTo>
                      <a:pt x="3808586" y="692829"/>
                      <a:pt x="3806113" y="689826"/>
                      <a:pt x="3797102" y="701311"/>
                    </a:cubicBezTo>
                    <a:cubicBezTo>
                      <a:pt x="3788090" y="712796"/>
                      <a:pt x="3787559" y="734795"/>
                      <a:pt x="3778549" y="736296"/>
                    </a:cubicBezTo>
                    <a:cubicBezTo>
                      <a:pt x="3769537" y="737798"/>
                      <a:pt x="3766003" y="757323"/>
                      <a:pt x="3757080" y="762271"/>
                    </a:cubicBezTo>
                    <a:cubicBezTo>
                      <a:pt x="3748068" y="767307"/>
                      <a:pt x="3747539" y="754761"/>
                      <a:pt x="3736053" y="755733"/>
                    </a:cubicBezTo>
                    <a:cubicBezTo>
                      <a:pt x="3724568" y="756705"/>
                      <a:pt x="3687550" y="720747"/>
                      <a:pt x="3685518" y="710234"/>
                    </a:cubicBezTo>
                    <a:cubicBezTo>
                      <a:pt x="3683575" y="699720"/>
                      <a:pt x="3660516" y="679754"/>
                      <a:pt x="3654508" y="675690"/>
                    </a:cubicBezTo>
                    <a:cubicBezTo>
                      <a:pt x="3648500" y="671714"/>
                      <a:pt x="3660516" y="669682"/>
                      <a:pt x="3668026" y="676220"/>
                    </a:cubicBezTo>
                    <a:cubicBezTo>
                      <a:pt x="3675535" y="682669"/>
                      <a:pt x="3684988" y="682669"/>
                      <a:pt x="3692498" y="678694"/>
                    </a:cubicBezTo>
                    <a:cubicBezTo>
                      <a:pt x="3700008" y="674718"/>
                      <a:pt x="3699036" y="656165"/>
                      <a:pt x="3686048" y="655635"/>
                    </a:cubicBezTo>
                    <a:cubicBezTo>
                      <a:pt x="3673061" y="655105"/>
                      <a:pt x="3678009" y="644150"/>
                      <a:pt x="3684547" y="642118"/>
                    </a:cubicBezTo>
                    <a:cubicBezTo>
                      <a:pt x="3691084" y="640086"/>
                      <a:pt x="3669527" y="620649"/>
                      <a:pt x="3677567" y="618617"/>
                    </a:cubicBezTo>
                    <a:cubicBezTo>
                      <a:pt x="3685518" y="616674"/>
                      <a:pt x="3682073" y="608104"/>
                      <a:pt x="3671118" y="606602"/>
                    </a:cubicBezTo>
                    <a:cubicBezTo>
                      <a:pt x="3660074" y="605100"/>
                      <a:pt x="3648588" y="596088"/>
                      <a:pt x="3648059" y="590611"/>
                    </a:cubicBezTo>
                    <a:cubicBezTo>
                      <a:pt x="3647528" y="585133"/>
                      <a:pt x="3601057" y="583101"/>
                      <a:pt x="3603090" y="591141"/>
                    </a:cubicBezTo>
                    <a:cubicBezTo>
                      <a:pt x="3605122" y="599181"/>
                      <a:pt x="3588070" y="596619"/>
                      <a:pt x="3590633" y="590169"/>
                    </a:cubicBezTo>
                    <a:cubicBezTo>
                      <a:pt x="3593107" y="583720"/>
                      <a:pt x="3574112" y="585663"/>
                      <a:pt x="3552113" y="579656"/>
                    </a:cubicBezTo>
                    <a:cubicBezTo>
                      <a:pt x="3530115" y="573648"/>
                      <a:pt x="3529584" y="558099"/>
                      <a:pt x="3522075" y="557127"/>
                    </a:cubicBezTo>
                    <a:cubicBezTo>
                      <a:pt x="3514566" y="556067"/>
                      <a:pt x="3517127" y="578596"/>
                      <a:pt x="3506083" y="573648"/>
                    </a:cubicBezTo>
                    <a:cubicBezTo>
                      <a:pt x="3495040" y="568612"/>
                      <a:pt x="3483025" y="578154"/>
                      <a:pt x="3489033" y="591141"/>
                    </a:cubicBezTo>
                    <a:cubicBezTo>
                      <a:pt x="3495040" y="604128"/>
                      <a:pt x="3489562" y="606160"/>
                      <a:pt x="3488502" y="616674"/>
                    </a:cubicBezTo>
                    <a:cubicBezTo>
                      <a:pt x="3487531" y="627187"/>
                      <a:pt x="3481524" y="622681"/>
                      <a:pt x="3468536" y="618175"/>
                    </a:cubicBezTo>
                    <a:cubicBezTo>
                      <a:pt x="3455549" y="613670"/>
                      <a:pt x="3455549" y="629219"/>
                      <a:pt x="3427542" y="622151"/>
                    </a:cubicBezTo>
                    <a:cubicBezTo>
                      <a:pt x="3399536" y="615172"/>
                      <a:pt x="3386991" y="622681"/>
                      <a:pt x="3382044" y="613670"/>
                    </a:cubicBezTo>
                    <a:cubicBezTo>
                      <a:pt x="3377096" y="604658"/>
                      <a:pt x="3368526" y="603686"/>
                      <a:pt x="3367555" y="611196"/>
                    </a:cubicBezTo>
                    <a:cubicBezTo>
                      <a:pt x="3366583" y="618706"/>
                      <a:pt x="3323558" y="615702"/>
                      <a:pt x="3320023" y="604658"/>
                    </a:cubicBezTo>
                    <a:cubicBezTo>
                      <a:pt x="3316578" y="593703"/>
                      <a:pt x="3327533" y="591671"/>
                      <a:pt x="3333982" y="588667"/>
                    </a:cubicBezTo>
                    <a:cubicBezTo>
                      <a:pt x="3340431" y="585663"/>
                      <a:pt x="3327003" y="581158"/>
                      <a:pt x="3303502" y="582660"/>
                    </a:cubicBezTo>
                    <a:cubicBezTo>
                      <a:pt x="3280002" y="584162"/>
                      <a:pt x="3264983" y="570644"/>
                      <a:pt x="3240951" y="573118"/>
                    </a:cubicBezTo>
                    <a:cubicBezTo>
                      <a:pt x="3216921" y="575680"/>
                      <a:pt x="3163383" y="580628"/>
                      <a:pt x="3155961" y="584162"/>
                    </a:cubicBezTo>
                    <a:cubicBezTo>
                      <a:pt x="3148452" y="587695"/>
                      <a:pt x="3162941" y="601124"/>
                      <a:pt x="3151455" y="602184"/>
                    </a:cubicBezTo>
                    <a:cubicBezTo>
                      <a:pt x="3139971" y="603156"/>
                      <a:pt x="3147922" y="580186"/>
                      <a:pt x="3145978" y="569142"/>
                    </a:cubicBezTo>
                    <a:cubicBezTo>
                      <a:pt x="3143946" y="558099"/>
                      <a:pt x="3126453" y="556597"/>
                      <a:pt x="3128927" y="565167"/>
                    </a:cubicBezTo>
                    <a:cubicBezTo>
                      <a:pt x="3131401" y="573648"/>
                      <a:pt x="3101451" y="576652"/>
                      <a:pt x="3093942" y="570114"/>
                    </a:cubicBezTo>
                    <a:cubicBezTo>
                      <a:pt x="3086431" y="563576"/>
                      <a:pt x="3074416" y="555095"/>
                      <a:pt x="3054892" y="550148"/>
                    </a:cubicBezTo>
                    <a:cubicBezTo>
                      <a:pt x="3035367" y="545112"/>
                      <a:pt x="3011424" y="566139"/>
                      <a:pt x="3016902" y="572146"/>
                    </a:cubicBezTo>
                    <a:cubicBezTo>
                      <a:pt x="3022467" y="578154"/>
                      <a:pt x="3036868" y="573648"/>
                      <a:pt x="3037399" y="577624"/>
                    </a:cubicBezTo>
                    <a:cubicBezTo>
                      <a:pt x="3038459" y="585840"/>
                      <a:pt x="2995875" y="582660"/>
                      <a:pt x="2995875" y="589639"/>
                    </a:cubicBezTo>
                    <a:cubicBezTo>
                      <a:pt x="2995875" y="596619"/>
                      <a:pt x="2956383" y="606160"/>
                      <a:pt x="2944368" y="607662"/>
                    </a:cubicBezTo>
                    <a:cubicBezTo>
                      <a:pt x="2911503" y="611814"/>
                      <a:pt x="2904346" y="611638"/>
                      <a:pt x="2888886" y="624713"/>
                    </a:cubicBezTo>
                    <a:cubicBezTo>
                      <a:pt x="2873336" y="637700"/>
                      <a:pt x="2885351" y="613228"/>
                      <a:pt x="2897368" y="601213"/>
                    </a:cubicBezTo>
                    <a:cubicBezTo>
                      <a:pt x="2909383" y="589197"/>
                      <a:pt x="2921839" y="594233"/>
                      <a:pt x="2928907" y="584692"/>
                    </a:cubicBezTo>
                    <a:cubicBezTo>
                      <a:pt x="2935887" y="575238"/>
                      <a:pt x="2946931" y="576210"/>
                      <a:pt x="2965925" y="573206"/>
                    </a:cubicBezTo>
                    <a:cubicBezTo>
                      <a:pt x="2984920" y="570203"/>
                      <a:pt x="2983948" y="559247"/>
                      <a:pt x="2992960" y="555183"/>
                    </a:cubicBezTo>
                    <a:cubicBezTo>
                      <a:pt x="3001971" y="551208"/>
                      <a:pt x="3023970" y="542726"/>
                      <a:pt x="3027945" y="533715"/>
                    </a:cubicBezTo>
                    <a:cubicBezTo>
                      <a:pt x="3031921" y="524703"/>
                      <a:pt x="3076978" y="509684"/>
                      <a:pt x="3085990" y="510214"/>
                    </a:cubicBezTo>
                    <a:cubicBezTo>
                      <a:pt x="3095002" y="510744"/>
                      <a:pt x="3096945" y="492191"/>
                      <a:pt x="3101981" y="492191"/>
                    </a:cubicBezTo>
                    <a:cubicBezTo>
                      <a:pt x="3107017" y="492191"/>
                      <a:pt x="3132991" y="480706"/>
                      <a:pt x="3142974" y="476200"/>
                    </a:cubicBezTo>
                    <a:cubicBezTo>
                      <a:pt x="3152957" y="471695"/>
                      <a:pt x="3157994" y="462153"/>
                      <a:pt x="3158523" y="455704"/>
                    </a:cubicBezTo>
                    <a:cubicBezTo>
                      <a:pt x="3159054" y="449166"/>
                      <a:pt x="3145006" y="450226"/>
                      <a:pt x="3143505" y="444219"/>
                    </a:cubicBezTo>
                    <a:cubicBezTo>
                      <a:pt x="3142002" y="438211"/>
                      <a:pt x="3150042" y="442187"/>
                      <a:pt x="3160555" y="438211"/>
                    </a:cubicBezTo>
                    <a:cubicBezTo>
                      <a:pt x="3171069" y="434235"/>
                      <a:pt x="3160555" y="420188"/>
                      <a:pt x="3152074" y="422750"/>
                    </a:cubicBezTo>
                    <a:cubicBezTo>
                      <a:pt x="3143505" y="425224"/>
                      <a:pt x="3156580" y="415240"/>
                      <a:pt x="3149071" y="406229"/>
                    </a:cubicBezTo>
                    <a:cubicBezTo>
                      <a:pt x="3141560" y="397218"/>
                      <a:pt x="3126541" y="411707"/>
                      <a:pt x="3127072" y="402253"/>
                    </a:cubicBezTo>
                    <a:cubicBezTo>
                      <a:pt x="3127602" y="392800"/>
                      <a:pt x="3126099" y="380785"/>
                      <a:pt x="3120092" y="374777"/>
                    </a:cubicBezTo>
                    <a:cubicBezTo>
                      <a:pt x="3114084" y="368769"/>
                      <a:pt x="3103129" y="385291"/>
                      <a:pt x="3090584" y="375749"/>
                    </a:cubicBezTo>
                    <a:cubicBezTo>
                      <a:pt x="3078039" y="366296"/>
                      <a:pt x="3041551" y="360200"/>
                      <a:pt x="3041551" y="364264"/>
                    </a:cubicBezTo>
                    <a:cubicBezTo>
                      <a:pt x="3041551" y="368328"/>
                      <a:pt x="3024058" y="358256"/>
                      <a:pt x="3020524" y="362232"/>
                    </a:cubicBezTo>
                    <a:cubicBezTo>
                      <a:pt x="3016990" y="366207"/>
                      <a:pt x="2988012" y="365766"/>
                      <a:pt x="2979001" y="363204"/>
                    </a:cubicBezTo>
                    <a:cubicBezTo>
                      <a:pt x="2969989" y="360730"/>
                      <a:pt x="2957532" y="366737"/>
                      <a:pt x="2957003" y="375749"/>
                    </a:cubicBezTo>
                    <a:cubicBezTo>
                      <a:pt x="2956472" y="384760"/>
                      <a:pt x="2921044" y="381227"/>
                      <a:pt x="2914507" y="379725"/>
                    </a:cubicBezTo>
                    <a:cubicBezTo>
                      <a:pt x="2907969" y="378223"/>
                      <a:pt x="2938979" y="352690"/>
                      <a:pt x="2938979" y="348184"/>
                    </a:cubicBezTo>
                    <a:cubicBezTo>
                      <a:pt x="2938979" y="343679"/>
                      <a:pt x="2886500" y="349156"/>
                      <a:pt x="2883408" y="344209"/>
                    </a:cubicBezTo>
                    <a:cubicBezTo>
                      <a:pt x="2880405" y="339173"/>
                      <a:pt x="2854960" y="337671"/>
                      <a:pt x="2843386" y="338201"/>
                    </a:cubicBezTo>
                    <a:cubicBezTo>
                      <a:pt x="2831902" y="338731"/>
                      <a:pt x="2842857" y="335197"/>
                      <a:pt x="2853370" y="334225"/>
                    </a:cubicBezTo>
                    <a:cubicBezTo>
                      <a:pt x="2863884" y="333254"/>
                      <a:pt x="2873336" y="324242"/>
                      <a:pt x="2884910" y="322210"/>
                    </a:cubicBezTo>
                    <a:cubicBezTo>
                      <a:pt x="2896395" y="320178"/>
                      <a:pt x="2893922" y="316203"/>
                      <a:pt x="2888886" y="309223"/>
                    </a:cubicBezTo>
                    <a:cubicBezTo>
                      <a:pt x="2883850" y="302244"/>
                      <a:pt x="2871835" y="305689"/>
                      <a:pt x="2860349" y="302244"/>
                    </a:cubicBezTo>
                    <a:cubicBezTo>
                      <a:pt x="2848864" y="298710"/>
                      <a:pt x="2834905" y="293762"/>
                      <a:pt x="2824833" y="293232"/>
                    </a:cubicBezTo>
                    <a:cubicBezTo>
                      <a:pt x="2814850" y="292702"/>
                      <a:pt x="2803807" y="298268"/>
                      <a:pt x="2780307" y="302685"/>
                    </a:cubicBezTo>
                    <a:cubicBezTo>
                      <a:pt x="2756806" y="307191"/>
                      <a:pt x="2754774" y="325214"/>
                      <a:pt x="2742759" y="330692"/>
                    </a:cubicBezTo>
                    <a:cubicBezTo>
                      <a:pt x="2730743" y="336169"/>
                      <a:pt x="2709716" y="358168"/>
                      <a:pt x="2719788" y="360200"/>
                    </a:cubicBezTo>
                    <a:cubicBezTo>
                      <a:pt x="2729771" y="362232"/>
                      <a:pt x="2724736" y="368239"/>
                      <a:pt x="2726325" y="374689"/>
                    </a:cubicBezTo>
                    <a:cubicBezTo>
                      <a:pt x="2727828" y="381227"/>
                      <a:pt x="2718816" y="382640"/>
                      <a:pt x="2707331" y="380696"/>
                    </a:cubicBezTo>
                    <a:cubicBezTo>
                      <a:pt x="2695846" y="378753"/>
                      <a:pt x="2655294" y="379195"/>
                      <a:pt x="2655825" y="387676"/>
                    </a:cubicBezTo>
                    <a:cubicBezTo>
                      <a:pt x="2656355" y="396157"/>
                      <a:pt x="2679325" y="400133"/>
                      <a:pt x="2677823" y="404639"/>
                    </a:cubicBezTo>
                    <a:cubicBezTo>
                      <a:pt x="2676321" y="409144"/>
                      <a:pt x="2660330" y="404109"/>
                      <a:pt x="2652290" y="399691"/>
                    </a:cubicBezTo>
                    <a:cubicBezTo>
                      <a:pt x="2644251" y="395185"/>
                      <a:pt x="2626228" y="397659"/>
                      <a:pt x="2622782" y="406141"/>
                    </a:cubicBezTo>
                    <a:cubicBezTo>
                      <a:pt x="2619248" y="414622"/>
                      <a:pt x="2605289" y="412678"/>
                      <a:pt x="2600783" y="410646"/>
                    </a:cubicBezTo>
                    <a:cubicBezTo>
                      <a:pt x="2596278" y="408703"/>
                      <a:pt x="2586294" y="414622"/>
                      <a:pt x="2578785" y="412148"/>
                    </a:cubicBezTo>
                    <a:cubicBezTo>
                      <a:pt x="2571276" y="409675"/>
                      <a:pt x="2593804" y="398631"/>
                      <a:pt x="2588238" y="393154"/>
                    </a:cubicBezTo>
                    <a:cubicBezTo>
                      <a:pt x="2582672" y="387676"/>
                      <a:pt x="2558730" y="392623"/>
                      <a:pt x="2556256" y="401635"/>
                    </a:cubicBezTo>
                    <a:cubicBezTo>
                      <a:pt x="2553782" y="410646"/>
                      <a:pt x="2539205" y="395097"/>
                      <a:pt x="2533728" y="398101"/>
                    </a:cubicBezTo>
                    <a:cubicBezTo>
                      <a:pt x="2528250" y="401105"/>
                      <a:pt x="2522242" y="404550"/>
                      <a:pt x="2511729" y="409056"/>
                    </a:cubicBezTo>
                    <a:cubicBezTo>
                      <a:pt x="2501216" y="413562"/>
                      <a:pt x="2483193" y="404020"/>
                      <a:pt x="2479217" y="412060"/>
                    </a:cubicBezTo>
                    <a:cubicBezTo>
                      <a:pt x="2475242" y="420100"/>
                      <a:pt x="2499272" y="422573"/>
                      <a:pt x="2499714" y="426019"/>
                    </a:cubicBezTo>
                    <a:cubicBezTo>
                      <a:pt x="2500244" y="429553"/>
                      <a:pt x="2445203" y="429023"/>
                      <a:pt x="2443701" y="434500"/>
                    </a:cubicBezTo>
                    <a:cubicBezTo>
                      <a:pt x="2442199" y="439978"/>
                      <a:pt x="2423646" y="439978"/>
                      <a:pt x="2401206" y="440508"/>
                    </a:cubicBezTo>
                    <a:cubicBezTo>
                      <a:pt x="2378677" y="441038"/>
                      <a:pt x="2387689" y="451993"/>
                      <a:pt x="2369666" y="455527"/>
                    </a:cubicBezTo>
                    <a:cubicBezTo>
                      <a:pt x="2351642" y="459061"/>
                      <a:pt x="2343692" y="459503"/>
                      <a:pt x="2337684" y="468514"/>
                    </a:cubicBezTo>
                    <a:cubicBezTo>
                      <a:pt x="2331676" y="477526"/>
                      <a:pt x="2317629" y="479028"/>
                      <a:pt x="2311710" y="472048"/>
                    </a:cubicBezTo>
                    <a:cubicBezTo>
                      <a:pt x="2305702" y="465069"/>
                      <a:pt x="2289181" y="475582"/>
                      <a:pt x="2298192" y="476554"/>
                    </a:cubicBezTo>
                    <a:cubicBezTo>
                      <a:pt x="2307204" y="477526"/>
                      <a:pt x="2298722" y="486537"/>
                      <a:pt x="2293245" y="484593"/>
                    </a:cubicBezTo>
                    <a:cubicBezTo>
                      <a:pt x="2287767" y="482562"/>
                      <a:pt x="2271776" y="494135"/>
                      <a:pt x="2280788" y="493075"/>
                    </a:cubicBezTo>
                    <a:cubicBezTo>
                      <a:pt x="2289799" y="492103"/>
                      <a:pt x="2294305" y="499613"/>
                      <a:pt x="2289799" y="505090"/>
                    </a:cubicBezTo>
                    <a:cubicBezTo>
                      <a:pt x="2285294" y="510568"/>
                      <a:pt x="2265769" y="498552"/>
                      <a:pt x="2260821" y="503588"/>
                    </a:cubicBezTo>
                    <a:cubicBezTo>
                      <a:pt x="2255874" y="508624"/>
                      <a:pt x="2270363" y="515074"/>
                      <a:pt x="2279374" y="514102"/>
                    </a:cubicBezTo>
                    <a:cubicBezTo>
                      <a:pt x="2288386" y="513130"/>
                      <a:pt x="2293333" y="519138"/>
                      <a:pt x="2294393" y="525587"/>
                    </a:cubicBezTo>
                    <a:cubicBezTo>
                      <a:pt x="2295365" y="532036"/>
                      <a:pt x="2273366" y="521611"/>
                      <a:pt x="2268861" y="527089"/>
                    </a:cubicBezTo>
                    <a:cubicBezTo>
                      <a:pt x="2264355" y="532566"/>
                      <a:pt x="2272395" y="535128"/>
                      <a:pt x="2281848" y="536100"/>
                    </a:cubicBezTo>
                    <a:cubicBezTo>
                      <a:pt x="2291390" y="537072"/>
                      <a:pt x="2284321" y="540606"/>
                      <a:pt x="2292892" y="548116"/>
                    </a:cubicBezTo>
                    <a:cubicBezTo>
                      <a:pt x="2293510" y="548734"/>
                      <a:pt x="2294040" y="549264"/>
                      <a:pt x="2294482" y="549794"/>
                    </a:cubicBezTo>
                    <a:cubicBezTo>
                      <a:pt x="2299606" y="555979"/>
                      <a:pt x="2289887" y="558187"/>
                      <a:pt x="2290860" y="564107"/>
                    </a:cubicBezTo>
                    <a:cubicBezTo>
                      <a:pt x="2291831" y="570644"/>
                      <a:pt x="2281318" y="573118"/>
                      <a:pt x="2281318" y="567110"/>
                    </a:cubicBezTo>
                    <a:cubicBezTo>
                      <a:pt x="2281318" y="561103"/>
                      <a:pt x="2254814" y="559071"/>
                      <a:pt x="2249336" y="565608"/>
                    </a:cubicBezTo>
                    <a:cubicBezTo>
                      <a:pt x="2243859" y="572146"/>
                      <a:pt x="2239883" y="577094"/>
                      <a:pt x="2233345" y="571086"/>
                    </a:cubicBezTo>
                    <a:cubicBezTo>
                      <a:pt x="2226808" y="565078"/>
                      <a:pt x="2207813" y="572588"/>
                      <a:pt x="2183340" y="573560"/>
                    </a:cubicBezTo>
                    <a:cubicBezTo>
                      <a:pt x="2158868" y="574532"/>
                      <a:pt x="2108333" y="576564"/>
                      <a:pt x="2095787" y="581069"/>
                    </a:cubicBezTo>
                    <a:cubicBezTo>
                      <a:pt x="2083242" y="585575"/>
                      <a:pt x="2072729" y="603068"/>
                      <a:pt x="2084302" y="614553"/>
                    </a:cubicBezTo>
                    <a:cubicBezTo>
                      <a:pt x="2095787" y="626038"/>
                      <a:pt x="2084744" y="631074"/>
                      <a:pt x="2084744" y="638584"/>
                    </a:cubicBezTo>
                    <a:cubicBezTo>
                      <a:pt x="2084744" y="646093"/>
                      <a:pt x="2114782" y="661554"/>
                      <a:pt x="2130773" y="663056"/>
                    </a:cubicBezTo>
                    <a:cubicBezTo>
                      <a:pt x="2146764" y="664558"/>
                      <a:pt x="2159751" y="684083"/>
                      <a:pt x="2150298" y="696098"/>
                    </a:cubicBezTo>
                    <a:cubicBezTo>
                      <a:pt x="2140845" y="708114"/>
                      <a:pt x="2111778" y="692564"/>
                      <a:pt x="2092783" y="677633"/>
                    </a:cubicBezTo>
                    <a:cubicBezTo>
                      <a:pt x="2073789" y="662614"/>
                      <a:pt x="2029791" y="656607"/>
                      <a:pt x="2015303" y="657667"/>
                    </a:cubicBezTo>
                    <a:cubicBezTo>
                      <a:pt x="2000814" y="658639"/>
                      <a:pt x="2009295" y="644680"/>
                      <a:pt x="1990830" y="645121"/>
                    </a:cubicBezTo>
                    <a:cubicBezTo>
                      <a:pt x="1972277" y="645652"/>
                      <a:pt x="1956816" y="662173"/>
                      <a:pt x="1969273" y="662173"/>
                    </a:cubicBezTo>
                    <a:cubicBezTo>
                      <a:pt x="1981819" y="662173"/>
                      <a:pt x="1989770" y="661201"/>
                      <a:pt x="1983320" y="667208"/>
                    </a:cubicBezTo>
                    <a:cubicBezTo>
                      <a:pt x="1976783" y="673216"/>
                      <a:pt x="1986854" y="671714"/>
                      <a:pt x="2001785" y="678164"/>
                    </a:cubicBezTo>
                    <a:cubicBezTo>
                      <a:pt x="2016804" y="684701"/>
                      <a:pt x="1989328" y="693713"/>
                      <a:pt x="1973779" y="683199"/>
                    </a:cubicBezTo>
                    <a:cubicBezTo>
                      <a:pt x="1958318" y="672686"/>
                      <a:pt x="1941797" y="682669"/>
                      <a:pt x="1937291" y="690709"/>
                    </a:cubicBezTo>
                    <a:cubicBezTo>
                      <a:pt x="1932786" y="698749"/>
                      <a:pt x="1955314" y="721719"/>
                      <a:pt x="1982260" y="725695"/>
                    </a:cubicBezTo>
                    <a:cubicBezTo>
                      <a:pt x="2009295" y="729670"/>
                      <a:pt x="2000283" y="738152"/>
                      <a:pt x="2012829" y="742657"/>
                    </a:cubicBezTo>
                    <a:cubicBezTo>
                      <a:pt x="2025286" y="747163"/>
                      <a:pt x="2016363" y="752199"/>
                      <a:pt x="2007793" y="752641"/>
                    </a:cubicBezTo>
                    <a:cubicBezTo>
                      <a:pt x="1999312" y="753171"/>
                      <a:pt x="1982260" y="739654"/>
                      <a:pt x="1968743" y="732674"/>
                    </a:cubicBezTo>
                    <a:cubicBezTo>
                      <a:pt x="1955226" y="725695"/>
                      <a:pt x="1918738" y="735678"/>
                      <a:pt x="1911229" y="727638"/>
                    </a:cubicBezTo>
                    <a:cubicBezTo>
                      <a:pt x="1903719" y="719599"/>
                      <a:pt x="1916176" y="711647"/>
                      <a:pt x="1909197" y="705640"/>
                    </a:cubicBezTo>
                    <a:cubicBezTo>
                      <a:pt x="1902217" y="699632"/>
                      <a:pt x="1908225" y="686115"/>
                      <a:pt x="1917236" y="672068"/>
                    </a:cubicBezTo>
                    <a:cubicBezTo>
                      <a:pt x="1926248" y="658109"/>
                      <a:pt x="1915735" y="634078"/>
                      <a:pt x="1902659" y="630014"/>
                    </a:cubicBezTo>
                    <a:cubicBezTo>
                      <a:pt x="1889672" y="626038"/>
                      <a:pt x="1890644" y="639556"/>
                      <a:pt x="1893648" y="643531"/>
                    </a:cubicBezTo>
                    <a:cubicBezTo>
                      <a:pt x="1896651" y="647507"/>
                      <a:pt x="1895149" y="666590"/>
                      <a:pt x="1885166" y="679047"/>
                    </a:cubicBezTo>
                    <a:cubicBezTo>
                      <a:pt x="1875183" y="691504"/>
                      <a:pt x="1844615" y="691504"/>
                      <a:pt x="1844615" y="700074"/>
                    </a:cubicBezTo>
                    <a:cubicBezTo>
                      <a:pt x="1844615" y="708644"/>
                      <a:pt x="1824118" y="715093"/>
                      <a:pt x="1831097" y="721101"/>
                    </a:cubicBezTo>
                    <a:cubicBezTo>
                      <a:pt x="1838077" y="727108"/>
                      <a:pt x="1865641" y="758118"/>
                      <a:pt x="1869617" y="767660"/>
                    </a:cubicBezTo>
                    <a:cubicBezTo>
                      <a:pt x="1873592" y="777113"/>
                      <a:pt x="1845145" y="807151"/>
                      <a:pt x="1849562" y="824644"/>
                    </a:cubicBezTo>
                    <a:cubicBezTo>
                      <a:pt x="1854068" y="842137"/>
                      <a:pt x="1845586" y="850088"/>
                      <a:pt x="1851064" y="858658"/>
                    </a:cubicBezTo>
                    <a:cubicBezTo>
                      <a:pt x="1856541" y="867140"/>
                      <a:pt x="1869087" y="859630"/>
                      <a:pt x="1877127" y="863164"/>
                    </a:cubicBezTo>
                    <a:cubicBezTo>
                      <a:pt x="1885166" y="866698"/>
                      <a:pt x="1898153" y="858128"/>
                      <a:pt x="1916618" y="854683"/>
                    </a:cubicBezTo>
                    <a:cubicBezTo>
                      <a:pt x="1935083" y="851237"/>
                      <a:pt x="1969096" y="870674"/>
                      <a:pt x="1981642" y="876681"/>
                    </a:cubicBezTo>
                    <a:cubicBezTo>
                      <a:pt x="1994187" y="882689"/>
                      <a:pt x="1987650" y="892672"/>
                      <a:pt x="1994187" y="902655"/>
                    </a:cubicBezTo>
                    <a:cubicBezTo>
                      <a:pt x="2000725" y="912727"/>
                      <a:pt x="1979168" y="912727"/>
                      <a:pt x="1978638" y="927658"/>
                    </a:cubicBezTo>
                    <a:cubicBezTo>
                      <a:pt x="1978108" y="942677"/>
                      <a:pt x="2016186" y="949126"/>
                      <a:pt x="2017688" y="953632"/>
                    </a:cubicBezTo>
                    <a:cubicBezTo>
                      <a:pt x="2019190" y="958138"/>
                      <a:pt x="1990653" y="954604"/>
                      <a:pt x="1979698" y="950628"/>
                    </a:cubicBezTo>
                    <a:cubicBezTo>
                      <a:pt x="1968743" y="946653"/>
                      <a:pt x="1967683" y="932164"/>
                      <a:pt x="1964237" y="929160"/>
                    </a:cubicBezTo>
                    <a:cubicBezTo>
                      <a:pt x="1960703" y="926156"/>
                      <a:pt x="1971747" y="914141"/>
                      <a:pt x="1972719" y="904687"/>
                    </a:cubicBezTo>
                    <a:cubicBezTo>
                      <a:pt x="1973779" y="895146"/>
                      <a:pt x="1960262" y="889668"/>
                      <a:pt x="1955756" y="883219"/>
                    </a:cubicBezTo>
                    <a:cubicBezTo>
                      <a:pt x="1951251" y="876681"/>
                      <a:pt x="1943211" y="867228"/>
                      <a:pt x="1934199" y="869260"/>
                    </a:cubicBezTo>
                    <a:cubicBezTo>
                      <a:pt x="1925188" y="871292"/>
                      <a:pt x="1892146" y="874296"/>
                      <a:pt x="1882162" y="883219"/>
                    </a:cubicBezTo>
                    <a:cubicBezTo>
                      <a:pt x="1872091" y="892230"/>
                      <a:pt x="1883664" y="917675"/>
                      <a:pt x="1889142" y="930220"/>
                    </a:cubicBezTo>
                    <a:cubicBezTo>
                      <a:pt x="1894619" y="942765"/>
                      <a:pt x="1860164" y="960170"/>
                      <a:pt x="1861136" y="970241"/>
                    </a:cubicBezTo>
                    <a:cubicBezTo>
                      <a:pt x="1862196" y="980313"/>
                      <a:pt x="1850622" y="984731"/>
                      <a:pt x="1835603" y="992770"/>
                    </a:cubicBezTo>
                    <a:cubicBezTo>
                      <a:pt x="1820584" y="1000722"/>
                      <a:pt x="1804063" y="1006729"/>
                      <a:pt x="1804593" y="1019805"/>
                    </a:cubicBezTo>
                    <a:cubicBezTo>
                      <a:pt x="1805123" y="1032792"/>
                      <a:pt x="1784626" y="1025812"/>
                      <a:pt x="1774113" y="1019805"/>
                    </a:cubicBezTo>
                    <a:cubicBezTo>
                      <a:pt x="1763599" y="1013797"/>
                      <a:pt x="1750082" y="1023250"/>
                      <a:pt x="1735063" y="1022809"/>
                    </a:cubicBezTo>
                    <a:cubicBezTo>
                      <a:pt x="1720044" y="1022367"/>
                      <a:pt x="1720044" y="1009821"/>
                      <a:pt x="1708029" y="1014327"/>
                    </a:cubicBezTo>
                    <a:cubicBezTo>
                      <a:pt x="1696014" y="1018833"/>
                      <a:pt x="1688062" y="1008850"/>
                      <a:pt x="1691508" y="999838"/>
                    </a:cubicBezTo>
                    <a:cubicBezTo>
                      <a:pt x="1695042" y="990827"/>
                      <a:pt x="1708470" y="997806"/>
                      <a:pt x="1709530" y="1004344"/>
                    </a:cubicBezTo>
                    <a:cubicBezTo>
                      <a:pt x="1710503" y="1010881"/>
                      <a:pt x="1718984" y="1007878"/>
                      <a:pt x="1729056" y="1002312"/>
                    </a:cubicBezTo>
                    <a:cubicBezTo>
                      <a:pt x="1739039" y="996834"/>
                      <a:pt x="1734091" y="1009291"/>
                      <a:pt x="1748581" y="1010351"/>
                    </a:cubicBezTo>
                    <a:cubicBezTo>
                      <a:pt x="1763069" y="1011412"/>
                      <a:pt x="1755118" y="1002842"/>
                      <a:pt x="1766073" y="1003814"/>
                    </a:cubicBezTo>
                    <a:cubicBezTo>
                      <a:pt x="1777117" y="1004785"/>
                      <a:pt x="1777558" y="1001340"/>
                      <a:pt x="1774113" y="995774"/>
                    </a:cubicBezTo>
                    <a:cubicBezTo>
                      <a:pt x="1770579" y="990296"/>
                      <a:pt x="1782153" y="986321"/>
                      <a:pt x="1789132" y="983317"/>
                    </a:cubicBezTo>
                    <a:cubicBezTo>
                      <a:pt x="1796995" y="979960"/>
                      <a:pt x="1793108" y="968828"/>
                      <a:pt x="1799645" y="965294"/>
                    </a:cubicBezTo>
                    <a:cubicBezTo>
                      <a:pt x="1806095" y="961760"/>
                      <a:pt x="1801589" y="954781"/>
                      <a:pt x="1808657" y="954251"/>
                    </a:cubicBezTo>
                    <a:cubicBezTo>
                      <a:pt x="1815725" y="953720"/>
                      <a:pt x="1818729" y="943207"/>
                      <a:pt x="1825178" y="943207"/>
                    </a:cubicBezTo>
                    <a:cubicBezTo>
                      <a:pt x="1831627" y="943207"/>
                      <a:pt x="1835161" y="932694"/>
                      <a:pt x="1831186" y="927216"/>
                    </a:cubicBezTo>
                    <a:cubicBezTo>
                      <a:pt x="1827210" y="921739"/>
                      <a:pt x="1833660" y="906719"/>
                      <a:pt x="1840197" y="904687"/>
                    </a:cubicBezTo>
                    <a:cubicBezTo>
                      <a:pt x="1846646" y="902655"/>
                      <a:pt x="1847177" y="896648"/>
                      <a:pt x="1841257" y="892230"/>
                    </a:cubicBezTo>
                    <a:cubicBezTo>
                      <a:pt x="1835250" y="887725"/>
                      <a:pt x="1813251" y="872706"/>
                      <a:pt x="1814753" y="863252"/>
                    </a:cubicBezTo>
                    <a:cubicBezTo>
                      <a:pt x="1816255" y="853799"/>
                      <a:pt x="1810777" y="836218"/>
                      <a:pt x="1813693" y="828797"/>
                    </a:cubicBezTo>
                    <a:cubicBezTo>
                      <a:pt x="1816696" y="821287"/>
                      <a:pt x="1814223" y="805738"/>
                      <a:pt x="1813163" y="796726"/>
                    </a:cubicBezTo>
                    <a:cubicBezTo>
                      <a:pt x="1812191" y="787715"/>
                      <a:pt x="1818729" y="777732"/>
                      <a:pt x="1821732" y="761211"/>
                    </a:cubicBezTo>
                    <a:cubicBezTo>
                      <a:pt x="1824736" y="744690"/>
                      <a:pt x="1804240" y="727197"/>
                      <a:pt x="1794256" y="722691"/>
                    </a:cubicBezTo>
                    <a:cubicBezTo>
                      <a:pt x="1784273" y="718185"/>
                      <a:pt x="1790722" y="709174"/>
                      <a:pt x="1805300" y="697158"/>
                    </a:cubicBezTo>
                    <a:cubicBezTo>
                      <a:pt x="1819789" y="685143"/>
                      <a:pt x="1820761" y="647684"/>
                      <a:pt x="1819789" y="639644"/>
                    </a:cubicBezTo>
                    <a:cubicBezTo>
                      <a:pt x="1818817" y="631604"/>
                      <a:pt x="1789309" y="624625"/>
                      <a:pt x="1777824" y="625597"/>
                    </a:cubicBezTo>
                    <a:cubicBezTo>
                      <a:pt x="1766338" y="626568"/>
                      <a:pt x="1723843" y="624625"/>
                      <a:pt x="1713329" y="622593"/>
                    </a:cubicBezTo>
                    <a:cubicBezTo>
                      <a:pt x="1702816" y="620561"/>
                      <a:pt x="1699282" y="631604"/>
                      <a:pt x="1694335" y="641588"/>
                    </a:cubicBezTo>
                    <a:cubicBezTo>
                      <a:pt x="1689387" y="651571"/>
                      <a:pt x="1678344" y="667120"/>
                      <a:pt x="1671806" y="689649"/>
                    </a:cubicBezTo>
                    <a:cubicBezTo>
                      <a:pt x="1665268" y="712178"/>
                      <a:pt x="1638764" y="719157"/>
                      <a:pt x="1626837" y="724193"/>
                    </a:cubicBezTo>
                    <a:cubicBezTo>
                      <a:pt x="1614822" y="729229"/>
                      <a:pt x="1607312" y="745661"/>
                      <a:pt x="1612790" y="753701"/>
                    </a:cubicBezTo>
                    <a:cubicBezTo>
                      <a:pt x="1618355" y="761741"/>
                      <a:pt x="1626307" y="755203"/>
                      <a:pt x="1631785" y="758207"/>
                    </a:cubicBezTo>
                    <a:cubicBezTo>
                      <a:pt x="1637262" y="761211"/>
                      <a:pt x="1631254" y="782237"/>
                      <a:pt x="1627809" y="785241"/>
                    </a:cubicBezTo>
                    <a:cubicBezTo>
                      <a:pt x="1624275" y="788245"/>
                      <a:pt x="1634346" y="795755"/>
                      <a:pt x="1625865" y="801232"/>
                    </a:cubicBezTo>
                    <a:cubicBezTo>
                      <a:pt x="1617384" y="806710"/>
                      <a:pt x="1609344" y="818283"/>
                      <a:pt x="1614380" y="824291"/>
                    </a:cubicBezTo>
                    <a:cubicBezTo>
                      <a:pt x="1619416" y="830299"/>
                      <a:pt x="1643888" y="833302"/>
                      <a:pt x="1654402" y="839310"/>
                    </a:cubicBezTo>
                    <a:cubicBezTo>
                      <a:pt x="1664915" y="845318"/>
                      <a:pt x="1660939" y="856273"/>
                      <a:pt x="1668891" y="866786"/>
                    </a:cubicBezTo>
                    <a:cubicBezTo>
                      <a:pt x="1676842" y="877300"/>
                      <a:pt x="1685412" y="870762"/>
                      <a:pt x="1689387" y="877300"/>
                    </a:cubicBezTo>
                    <a:cubicBezTo>
                      <a:pt x="1693363" y="883837"/>
                      <a:pt x="1674898" y="909812"/>
                      <a:pt x="1668361" y="910783"/>
                    </a:cubicBezTo>
                    <a:cubicBezTo>
                      <a:pt x="1661823" y="911755"/>
                      <a:pt x="1635319" y="884279"/>
                      <a:pt x="1627367" y="878271"/>
                    </a:cubicBezTo>
                    <a:cubicBezTo>
                      <a:pt x="1619328" y="872264"/>
                      <a:pt x="1588318" y="862722"/>
                      <a:pt x="1572857" y="854771"/>
                    </a:cubicBezTo>
                    <a:cubicBezTo>
                      <a:pt x="1557307" y="846731"/>
                      <a:pt x="1544851" y="847791"/>
                      <a:pt x="1527799" y="836218"/>
                    </a:cubicBezTo>
                    <a:cubicBezTo>
                      <a:pt x="1510836" y="824733"/>
                      <a:pt x="1496347" y="819167"/>
                      <a:pt x="1465249" y="819697"/>
                    </a:cubicBezTo>
                    <a:cubicBezTo>
                      <a:pt x="1434239" y="820139"/>
                      <a:pt x="1414272" y="812717"/>
                      <a:pt x="1403759" y="814219"/>
                    </a:cubicBezTo>
                    <a:cubicBezTo>
                      <a:pt x="1393245" y="815721"/>
                      <a:pt x="1397310" y="803706"/>
                      <a:pt x="1378756" y="795755"/>
                    </a:cubicBezTo>
                    <a:cubicBezTo>
                      <a:pt x="1360203" y="787715"/>
                      <a:pt x="1348188" y="776760"/>
                      <a:pt x="1337763" y="782237"/>
                    </a:cubicBezTo>
                    <a:cubicBezTo>
                      <a:pt x="1327250" y="787715"/>
                      <a:pt x="1331225" y="807770"/>
                      <a:pt x="1347304" y="810244"/>
                    </a:cubicBezTo>
                    <a:cubicBezTo>
                      <a:pt x="1363295" y="812806"/>
                      <a:pt x="1355256" y="821287"/>
                      <a:pt x="1372307" y="820227"/>
                    </a:cubicBezTo>
                    <a:cubicBezTo>
                      <a:pt x="1389270" y="819255"/>
                      <a:pt x="1394306" y="825263"/>
                      <a:pt x="1393864" y="835688"/>
                    </a:cubicBezTo>
                    <a:cubicBezTo>
                      <a:pt x="1393334" y="846201"/>
                      <a:pt x="1401815" y="856715"/>
                      <a:pt x="1409413" y="863694"/>
                    </a:cubicBezTo>
                    <a:cubicBezTo>
                      <a:pt x="1416923" y="870674"/>
                      <a:pt x="1412417" y="882159"/>
                      <a:pt x="1398900" y="882159"/>
                    </a:cubicBezTo>
                    <a:cubicBezTo>
                      <a:pt x="1385382" y="882159"/>
                      <a:pt x="1369921" y="884191"/>
                      <a:pt x="1375929" y="893644"/>
                    </a:cubicBezTo>
                    <a:cubicBezTo>
                      <a:pt x="1381937" y="903185"/>
                      <a:pt x="1371954" y="905659"/>
                      <a:pt x="1358436" y="900623"/>
                    </a:cubicBezTo>
                    <a:cubicBezTo>
                      <a:pt x="1344919" y="895588"/>
                      <a:pt x="1352870" y="886134"/>
                      <a:pt x="1358436" y="880568"/>
                    </a:cubicBezTo>
                    <a:cubicBezTo>
                      <a:pt x="1363914" y="875091"/>
                      <a:pt x="1346421" y="868111"/>
                      <a:pt x="1337940" y="865019"/>
                    </a:cubicBezTo>
                    <a:cubicBezTo>
                      <a:pt x="1329459" y="862015"/>
                      <a:pt x="1295444" y="887018"/>
                      <a:pt x="1285903" y="890994"/>
                    </a:cubicBezTo>
                    <a:cubicBezTo>
                      <a:pt x="1276361" y="894969"/>
                      <a:pt x="1252861" y="884986"/>
                      <a:pt x="1228919" y="890994"/>
                    </a:cubicBezTo>
                    <a:cubicBezTo>
                      <a:pt x="1204888" y="897001"/>
                      <a:pt x="1206390" y="915996"/>
                      <a:pt x="1197378" y="914052"/>
                    </a:cubicBezTo>
                    <a:cubicBezTo>
                      <a:pt x="1188367" y="912109"/>
                      <a:pt x="1161862" y="916526"/>
                      <a:pt x="1151879" y="910518"/>
                    </a:cubicBezTo>
                    <a:cubicBezTo>
                      <a:pt x="1141896" y="904511"/>
                      <a:pt x="1149936" y="901065"/>
                      <a:pt x="1160361" y="901507"/>
                    </a:cubicBezTo>
                    <a:cubicBezTo>
                      <a:pt x="1170874" y="902037"/>
                      <a:pt x="1174320" y="898503"/>
                      <a:pt x="1168400" y="891524"/>
                    </a:cubicBezTo>
                    <a:cubicBezTo>
                      <a:pt x="1162392" y="884544"/>
                      <a:pt x="1176440" y="873501"/>
                      <a:pt x="1175910" y="868553"/>
                    </a:cubicBezTo>
                    <a:cubicBezTo>
                      <a:pt x="1175380" y="863517"/>
                      <a:pt x="1136418" y="876593"/>
                      <a:pt x="1129881" y="882070"/>
                    </a:cubicBezTo>
                    <a:cubicBezTo>
                      <a:pt x="1123343" y="887548"/>
                      <a:pt x="1130411" y="897620"/>
                      <a:pt x="1123343" y="901065"/>
                    </a:cubicBezTo>
                    <a:cubicBezTo>
                      <a:pt x="1116364" y="904511"/>
                      <a:pt x="1116364" y="895057"/>
                      <a:pt x="1108324" y="892054"/>
                    </a:cubicBezTo>
                    <a:cubicBezTo>
                      <a:pt x="1100373" y="889050"/>
                      <a:pt x="1041798" y="902567"/>
                      <a:pt x="1030842" y="915024"/>
                    </a:cubicBezTo>
                    <a:cubicBezTo>
                      <a:pt x="1019799" y="927569"/>
                      <a:pt x="998330" y="928011"/>
                      <a:pt x="998330" y="934991"/>
                    </a:cubicBezTo>
                    <a:cubicBezTo>
                      <a:pt x="998330" y="942059"/>
                      <a:pt x="971826" y="941528"/>
                      <a:pt x="961313" y="946476"/>
                    </a:cubicBezTo>
                    <a:cubicBezTo>
                      <a:pt x="950799" y="951423"/>
                      <a:pt x="957868" y="971920"/>
                      <a:pt x="953803" y="981992"/>
                    </a:cubicBezTo>
                    <a:cubicBezTo>
                      <a:pt x="949828" y="991975"/>
                      <a:pt x="908834" y="988971"/>
                      <a:pt x="896289" y="989501"/>
                    </a:cubicBezTo>
                    <a:cubicBezTo>
                      <a:pt x="883832" y="990031"/>
                      <a:pt x="879238" y="965471"/>
                      <a:pt x="869254" y="963969"/>
                    </a:cubicBezTo>
                    <a:cubicBezTo>
                      <a:pt x="859271" y="962467"/>
                      <a:pt x="865279" y="948508"/>
                      <a:pt x="868283" y="942500"/>
                    </a:cubicBezTo>
                    <a:cubicBezTo>
                      <a:pt x="871286" y="936493"/>
                      <a:pt x="879238" y="941440"/>
                      <a:pt x="891783" y="933489"/>
                    </a:cubicBezTo>
                    <a:cubicBezTo>
                      <a:pt x="904329" y="925449"/>
                      <a:pt x="916786" y="937464"/>
                      <a:pt x="921821" y="931987"/>
                    </a:cubicBezTo>
                    <a:cubicBezTo>
                      <a:pt x="926857" y="926509"/>
                      <a:pt x="902826" y="912020"/>
                      <a:pt x="901325" y="899475"/>
                    </a:cubicBezTo>
                    <a:cubicBezTo>
                      <a:pt x="899823" y="887018"/>
                      <a:pt x="873319" y="883484"/>
                      <a:pt x="858299" y="887460"/>
                    </a:cubicBezTo>
                    <a:cubicBezTo>
                      <a:pt x="843280" y="891435"/>
                      <a:pt x="826759" y="887990"/>
                      <a:pt x="816334" y="882954"/>
                    </a:cubicBezTo>
                    <a:cubicBezTo>
                      <a:pt x="805821" y="878006"/>
                      <a:pt x="806792" y="891965"/>
                      <a:pt x="822342" y="895941"/>
                    </a:cubicBezTo>
                    <a:cubicBezTo>
                      <a:pt x="837891" y="899917"/>
                      <a:pt x="829851" y="911932"/>
                      <a:pt x="832325" y="919442"/>
                    </a:cubicBezTo>
                    <a:cubicBezTo>
                      <a:pt x="834799" y="926951"/>
                      <a:pt x="828349" y="943914"/>
                      <a:pt x="819338" y="956989"/>
                    </a:cubicBezTo>
                    <a:cubicBezTo>
                      <a:pt x="810327" y="969976"/>
                      <a:pt x="816864" y="969535"/>
                      <a:pt x="830381" y="969005"/>
                    </a:cubicBezTo>
                    <a:cubicBezTo>
                      <a:pt x="843899" y="968563"/>
                      <a:pt x="842927" y="986056"/>
                      <a:pt x="842927" y="999043"/>
                    </a:cubicBezTo>
                    <a:cubicBezTo>
                      <a:pt x="842927" y="1012030"/>
                      <a:pt x="832414" y="1015564"/>
                      <a:pt x="832414" y="1025105"/>
                    </a:cubicBezTo>
                    <a:cubicBezTo>
                      <a:pt x="832414" y="1034647"/>
                      <a:pt x="821370" y="1020600"/>
                      <a:pt x="817836" y="1024575"/>
                    </a:cubicBezTo>
                    <a:cubicBezTo>
                      <a:pt x="814390" y="1028551"/>
                      <a:pt x="809885" y="1022543"/>
                      <a:pt x="807853" y="1014592"/>
                    </a:cubicBezTo>
                    <a:cubicBezTo>
                      <a:pt x="805821" y="1006641"/>
                      <a:pt x="785324" y="1011058"/>
                      <a:pt x="773839" y="1008054"/>
                    </a:cubicBezTo>
                    <a:cubicBezTo>
                      <a:pt x="762354" y="1005051"/>
                      <a:pt x="757848" y="1010086"/>
                      <a:pt x="752370" y="1018568"/>
                    </a:cubicBezTo>
                    <a:cubicBezTo>
                      <a:pt x="746893" y="1027049"/>
                      <a:pt x="730814" y="1030583"/>
                      <a:pt x="722332" y="1031555"/>
                    </a:cubicBezTo>
                    <a:cubicBezTo>
                      <a:pt x="712879" y="1032703"/>
                      <a:pt x="698832" y="1049048"/>
                      <a:pt x="689820" y="1055055"/>
                    </a:cubicBezTo>
                    <a:cubicBezTo>
                      <a:pt x="680808" y="1061063"/>
                      <a:pt x="679307" y="1072548"/>
                      <a:pt x="691764" y="1084564"/>
                    </a:cubicBezTo>
                    <a:cubicBezTo>
                      <a:pt x="704309" y="1096579"/>
                      <a:pt x="706783" y="1104619"/>
                      <a:pt x="705811" y="1111068"/>
                    </a:cubicBezTo>
                    <a:cubicBezTo>
                      <a:pt x="704839" y="1117606"/>
                      <a:pt x="670825" y="1115574"/>
                      <a:pt x="665347" y="1108594"/>
                    </a:cubicBezTo>
                    <a:cubicBezTo>
                      <a:pt x="659870" y="1101615"/>
                      <a:pt x="637783" y="1099141"/>
                      <a:pt x="630362" y="1100555"/>
                    </a:cubicBezTo>
                    <a:cubicBezTo>
                      <a:pt x="622852" y="1102057"/>
                      <a:pt x="602355" y="1078026"/>
                      <a:pt x="591842" y="1077584"/>
                    </a:cubicBezTo>
                    <a:cubicBezTo>
                      <a:pt x="581329" y="1077054"/>
                      <a:pt x="574791" y="1090041"/>
                      <a:pt x="571346" y="1096579"/>
                    </a:cubicBezTo>
                    <a:cubicBezTo>
                      <a:pt x="567812" y="1103117"/>
                      <a:pt x="576293" y="1105149"/>
                      <a:pt x="581329" y="1116104"/>
                    </a:cubicBezTo>
                    <a:cubicBezTo>
                      <a:pt x="586365" y="1127147"/>
                      <a:pt x="604829" y="1127589"/>
                      <a:pt x="614371" y="1127589"/>
                    </a:cubicBezTo>
                    <a:cubicBezTo>
                      <a:pt x="623824" y="1127589"/>
                      <a:pt x="620379" y="1142078"/>
                      <a:pt x="617375" y="1148086"/>
                    </a:cubicBezTo>
                    <a:cubicBezTo>
                      <a:pt x="614371" y="1154093"/>
                      <a:pt x="596878" y="1158599"/>
                      <a:pt x="591842" y="1152061"/>
                    </a:cubicBezTo>
                    <a:cubicBezTo>
                      <a:pt x="586807" y="1145524"/>
                      <a:pt x="565780" y="1152061"/>
                      <a:pt x="565338" y="1144022"/>
                    </a:cubicBezTo>
                    <a:cubicBezTo>
                      <a:pt x="564808" y="1136070"/>
                      <a:pt x="549877" y="1124055"/>
                      <a:pt x="534328" y="1126529"/>
                    </a:cubicBezTo>
                    <a:cubicBezTo>
                      <a:pt x="518867" y="1129003"/>
                      <a:pt x="515863" y="1119019"/>
                      <a:pt x="516835" y="1107004"/>
                    </a:cubicBezTo>
                    <a:cubicBezTo>
                      <a:pt x="517895" y="1094989"/>
                      <a:pt x="508354" y="1088009"/>
                      <a:pt x="508795" y="1082532"/>
                    </a:cubicBezTo>
                    <a:cubicBezTo>
                      <a:pt x="509325" y="1077054"/>
                      <a:pt x="501816" y="1066011"/>
                      <a:pt x="509767" y="1060533"/>
                    </a:cubicBezTo>
                    <a:cubicBezTo>
                      <a:pt x="517807" y="1055055"/>
                      <a:pt x="511799" y="1046574"/>
                      <a:pt x="512241" y="1039064"/>
                    </a:cubicBezTo>
                    <a:cubicBezTo>
                      <a:pt x="512771" y="1031555"/>
                      <a:pt x="498724" y="1020070"/>
                      <a:pt x="486267" y="1020070"/>
                    </a:cubicBezTo>
                    <a:cubicBezTo>
                      <a:pt x="473809" y="1020070"/>
                      <a:pt x="476283" y="1007524"/>
                      <a:pt x="465770" y="1005051"/>
                    </a:cubicBezTo>
                    <a:cubicBezTo>
                      <a:pt x="455257" y="1002577"/>
                      <a:pt x="434230" y="984996"/>
                      <a:pt x="432728" y="977574"/>
                    </a:cubicBezTo>
                    <a:cubicBezTo>
                      <a:pt x="431226" y="970065"/>
                      <a:pt x="415235" y="969093"/>
                      <a:pt x="420712" y="966531"/>
                    </a:cubicBezTo>
                    <a:cubicBezTo>
                      <a:pt x="426278" y="964057"/>
                      <a:pt x="438736" y="967503"/>
                      <a:pt x="447747" y="976514"/>
                    </a:cubicBezTo>
                    <a:cubicBezTo>
                      <a:pt x="456758" y="985526"/>
                      <a:pt x="471248" y="993565"/>
                      <a:pt x="494748" y="996481"/>
                    </a:cubicBezTo>
                    <a:cubicBezTo>
                      <a:pt x="518249" y="999485"/>
                      <a:pt x="527790" y="1010440"/>
                      <a:pt x="553764" y="1014946"/>
                    </a:cubicBezTo>
                    <a:cubicBezTo>
                      <a:pt x="579827" y="1019451"/>
                      <a:pt x="595288" y="1022455"/>
                      <a:pt x="632836" y="1027933"/>
                    </a:cubicBezTo>
                    <a:cubicBezTo>
                      <a:pt x="670383" y="1033410"/>
                      <a:pt x="720389" y="995421"/>
                      <a:pt x="730902" y="984907"/>
                    </a:cubicBezTo>
                    <a:cubicBezTo>
                      <a:pt x="741415" y="974394"/>
                      <a:pt x="727898" y="952925"/>
                      <a:pt x="727898" y="944886"/>
                    </a:cubicBezTo>
                    <a:cubicBezTo>
                      <a:pt x="727898" y="936934"/>
                      <a:pt x="710847" y="935874"/>
                      <a:pt x="708461" y="929867"/>
                    </a:cubicBezTo>
                    <a:cubicBezTo>
                      <a:pt x="705899" y="923859"/>
                      <a:pt x="694944" y="912904"/>
                      <a:pt x="680455" y="912904"/>
                    </a:cubicBezTo>
                    <a:cubicBezTo>
                      <a:pt x="665966" y="912904"/>
                      <a:pt x="663934" y="896383"/>
                      <a:pt x="652449" y="897443"/>
                    </a:cubicBezTo>
                    <a:cubicBezTo>
                      <a:pt x="640964" y="898415"/>
                      <a:pt x="632924" y="892407"/>
                      <a:pt x="602886" y="872352"/>
                    </a:cubicBezTo>
                    <a:cubicBezTo>
                      <a:pt x="572848" y="852385"/>
                      <a:pt x="531412" y="837896"/>
                      <a:pt x="523903" y="841342"/>
                    </a:cubicBezTo>
                    <a:cubicBezTo>
                      <a:pt x="516393" y="844876"/>
                      <a:pt x="511446" y="846820"/>
                      <a:pt x="506410" y="839398"/>
                    </a:cubicBezTo>
                    <a:cubicBezTo>
                      <a:pt x="501374" y="831889"/>
                      <a:pt x="489889" y="832861"/>
                      <a:pt x="481938" y="838868"/>
                    </a:cubicBezTo>
                    <a:cubicBezTo>
                      <a:pt x="473898" y="844876"/>
                      <a:pt x="465946" y="833391"/>
                      <a:pt x="450928" y="836836"/>
                    </a:cubicBezTo>
                    <a:cubicBezTo>
                      <a:pt x="435908" y="840370"/>
                      <a:pt x="427957" y="830299"/>
                      <a:pt x="431933" y="825793"/>
                    </a:cubicBezTo>
                    <a:cubicBezTo>
                      <a:pt x="435908" y="821287"/>
                      <a:pt x="457995" y="825263"/>
                      <a:pt x="456935" y="817842"/>
                    </a:cubicBezTo>
                    <a:cubicBezTo>
                      <a:pt x="455964" y="810332"/>
                      <a:pt x="447924" y="817842"/>
                      <a:pt x="434407" y="808830"/>
                    </a:cubicBezTo>
                    <a:cubicBezTo>
                      <a:pt x="420889" y="799819"/>
                      <a:pt x="413380" y="805826"/>
                      <a:pt x="410376" y="813336"/>
                    </a:cubicBezTo>
                    <a:cubicBezTo>
                      <a:pt x="407372" y="820845"/>
                      <a:pt x="396859" y="818813"/>
                      <a:pt x="389879" y="812364"/>
                    </a:cubicBezTo>
                    <a:cubicBezTo>
                      <a:pt x="389261" y="811745"/>
                      <a:pt x="388377" y="811215"/>
                      <a:pt x="387582" y="810774"/>
                    </a:cubicBezTo>
                    <a:cubicBezTo>
                      <a:pt x="385285" y="823319"/>
                      <a:pt x="377864" y="824556"/>
                      <a:pt x="370354" y="822877"/>
                    </a:cubicBezTo>
                    <a:cubicBezTo>
                      <a:pt x="361343" y="820845"/>
                      <a:pt x="352331" y="835864"/>
                      <a:pt x="342348" y="835864"/>
                    </a:cubicBezTo>
                    <a:cubicBezTo>
                      <a:pt x="332364" y="835864"/>
                      <a:pt x="321321" y="846908"/>
                      <a:pt x="319289" y="855831"/>
                    </a:cubicBezTo>
                    <a:cubicBezTo>
                      <a:pt x="317346" y="864843"/>
                      <a:pt x="306302" y="859807"/>
                      <a:pt x="306302" y="865814"/>
                    </a:cubicBezTo>
                    <a:cubicBezTo>
                      <a:pt x="306302" y="871822"/>
                      <a:pt x="306302" y="877830"/>
                      <a:pt x="301266" y="883837"/>
                    </a:cubicBezTo>
                    <a:cubicBezTo>
                      <a:pt x="296319" y="889845"/>
                      <a:pt x="301266" y="892849"/>
                      <a:pt x="306302" y="902832"/>
                    </a:cubicBezTo>
                    <a:cubicBezTo>
                      <a:pt x="311250" y="912904"/>
                      <a:pt x="322293" y="911844"/>
                      <a:pt x="327329" y="914847"/>
                    </a:cubicBezTo>
                    <a:cubicBezTo>
                      <a:pt x="332364" y="917851"/>
                      <a:pt x="351359" y="933842"/>
                      <a:pt x="351359" y="939850"/>
                    </a:cubicBezTo>
                    <a:cubicBezTo>
                      <a:pt x="351359" y="945857"/>
                      <a:pt x="336340" y="960877"/>
                      <a:pt x="330333" y="964852"/>
                    </a:cubicBezTo>
                    <a:cubicBezTo>
                      <a:pt x="324325" y="968828"/>
                      <a:pt x="316286" y="978811"/>
                      <a:pt x="320349" y="984819"/>
                    </a:cubicBezTo>
                    <a:cubicBezTo>
                      <a:pt x="324325" y="990827"/>
                      <a:pt x="341376" y="1015829"/>
                      <a:pt x="352331" y="1035884"/>
                    </a:cubicBezTo>
                    <a:cubicBezTo>
                      <a:pt x="363375" y="1055851"/>
                      <a:pt x="348355" y="1046927"/>
                      <a:pt x="341376" y="1055851"/>
                    </a:cubicBezTo>
                    <a:cubicBezTo>
                      <a:pt x="334397" y="1064862"/>
                      <a:pt x="344380" y="1075906"/>
                      <a:pt x="346324" y="1081913"/>
                    </a:cubicBezTo>
                    <a:cubicBezTo>
                      <a:pt x="348355" y="1087921"/>
                      <a:pt x="337312" y="1086861"/>
                      <a:pt x="338373" y="1091896"/>
                    </a:cubicBezTo>
                    <a:cubicBezTo>
                      <a:pt x="339344" y="1096932"/>
                      <a:pt x="354364" y="1098964"/>
                      <a:pt x="355424" y="1102940"/>
                    </a:cubicBezTo>
                    <a:cubicBezTo>
                      <a:pt x="356395" y="1106916"/>
                      <a:pt x="345440" y="1111951"/>
                      <a:pt x="350388" y="1119991"/>
                    </a:cubicBezTo>
                    <a:cubicBezTo>
                      <a:pt x="355424" y="1128031"/>
                      <a:pt x="367439" y="1127942"/>
                      <a:pt x="368411" y="1138014"/>
                    </a:cubicBezTo>
                    <a:cubicBezTo>
                      <a:pt x="369471" y="1147997"/>
                      <a:pt x="346412" y="1148969"/>
                      <a:pt x="347384" y="1157009"/>
                    </a:cubicBezTo>
                    <a:cubicBezTo>
                      <a:pt x="348444" y="1164960"/>
                      <a:pt x="377422" y="1175032"/>
                      <a:pt x="390409" y="1189963"/>
                    </a:cubicBezTo>
                    <a:cubicBezTo>
                      <a:pt x="403396" y="1204982"/>
                      <a:pt x="402425" y="1208957"/>
                      <a:pt x="399421" y="1216997"/>
                    </a:cubicBezTo>
                    <a:cubicBezTo>
                      <a:pt x="393325" y="1233076"/>
                      <a:pt x="357367" y="1247035"/>
                      <a:pt x="349416" y="1264970"/>
                    </a:cubicBezTo>
                    <a:cubicBezTo>
                      <a:pt x="341465" y="1282993"/>
                      <a:pt x="311426" y="1292976"/>
                      <a:pt x="297379" y="1307023"/>
                    </a:cubicBezTo>
                    <a:cubicBezTo>
                      <a:pt x="291636" y="1312766"/>
                      <a:pt x="285982" y="1320452"/>
                      <a:pt x="281211" y="1327520"/>
                    </a:cubicBezTo>
                    <a:cubicBezTo>
                      <a:pt x="287130" y="1326018"/>
                      <a:pt x="291902" y="1324251"/>
                      <a:pt x="295347" y="1322484"/>
                    </a:cubicBezTo>
                    <a:cubicBezTo>
                      <a:pt x="303387" y="1318420"/>
                      <a:pt x="308864" y="1337945"/>
                      <a:pt x="316904" y="1344483"/>
                    </a:cubicBezTo>
                    <a:cubicBezTo>
                      <a:pt x="324944" y="1351021"/>
                      <a:pt x="340935" y="1344925"/>
                      <a:pt x="346412" y="1351021"/>
                    </a:cubicBezTo>
                    <a:cubicBezTo>
                      <a:pt x="351978" y="1357028"/>
                      <a:pt x="341906" y="1357470"/>
                      <a:pt x="330421" y="1355526"/>
                    </a:cubicBezTo>
                    <a:cubicBezTo>
                      <a:pt x="318936" y="1353494"/>
                      <a:pt x="315932" y="1360562"/>
                      <a:pt x="297909" y="1366482"/>
                    </a:cubicBezTo>
                    <a:cubicBezTo>
                      <a:pt x="284480" y="1370987"/>
                      <a:pt x="285806" y="1375758"/>
                      <a:pt x="281300" y="1379557"/>
                    </a:cubicBezTo>
                    <a:cubicBezTo>
                      <a:pt x="289428" y="1391307"/>
                      <a:pt x="278561" y="1392809"/>
                      <a:pt x="274408" y="1401732"/>
                    </a:cubicBezTo>
                    <a:cubicBezTo>
                      <a:pt x="269903" y="1411451"/>
                      <a:pt x="263895" y="1413041"/>
                      <a:pt x="263189" y="1418960"/>
                    </a:cubicBezTo>
                    <a:cubicBezTo>
                      <a:pt x="262393" y="1424968"/>
                      <a:pt x="264690" y="1429474"/>
                      <a:pt x="265486" y="1438485"/>
                    </a:cubicBezTo>
                    <a:cubicBezTo>
                      <a:pt x="266192" y="1447496"/>
                      <a:pt x="267694" y="1448998"/>
                      <a:pt x="272995" y="1456508"/>
                    </a:cubicBezTo>
                    <a:cubicBezTo>
                      <a:pt x="278296" y="1464018"/>
                      <a:pt x="268489" y="1464018"/>
                      <a:pt x="263983" y="1467728"/>
                    </a:cubicBezTo>
                    <a:cubicBezTo>
                      <a:pt x="259478" y="1471439"/>
                      <a:pt x="262482" y="1479743"/>
                      <a:pt x="268489" y="1485751"/>
                    </a:cubicBezTo>
                    <a:cubicBezTo>
                      <a:pt x="274497" y="1491759"/>
                      <a:pt x="274497" y="1499268"/>
                      <a:pt x="272288" y="1504481"/>
                    </a:cubicBezTo>
                    <a:cubicBezTo>
                      <a:pt x="269991" y="1509693"/>
                      <a:pt x="277501" y="1518705"/>
                      <a:pt x="282801" y="1524006"/>
                    </a:cubicBezTo>
                    <a:cubicBezTo>
                      <a:pt x="288014" y="1529307"/>
                      <a:pt x="287307" y="1543531"/>
                      <a:pt x="291813" y="1547241"/>
                    </a:cubicBezTo>
                    <a:cubicBezTo>
                      <a:pt x="296319" y="1551040"/>
                      <a:pt x="301531" y="1554751"/>
                      <a:pt x="309836" y="1552542"/>
                    </a:cubicBezTo>
                    <a:cubicBezTo>
                      <a:pt x="318052" y="1550333"/>
                      <a:pt x="323353" y="1554044"/>
                      <a:pt x="327064" y="1560847"/>
                    </a:cubicBezTo>
                    <a:cubicBezTo>
                      <a:pt x="330863" y="1567561"/>
                      <a:pt x="336870" y="1564557"/>
                      <a:pt x="345087" y="1560847"/>
                    </a:cubicBezTo>
                    <a:cubicBezTo>
                      <a:pt x="353303" y="1557048"/>
                      <a:pt x="372033" y="1567561"/>
                      <a:pt x="376627" y="1569858"/>
                    </a:cubicBezTo>
                    <a:cubicBezTo>
                      <a:pt x="381133" y="1572067"/>
                      <a:pt x="378836" y="1584877"/>
                      <a:pt x="379631" y="1593094"/>
                    </a:cubicBezTo>
                    <a:cubicBezTo>
                      <a:pt x="380426" y="1601398"/>
                      <a:pt x="375125" y="1611823"/>
                      <a:pt x="383430" y="1617124"/>
                    </a:cubicBezTo>
                    <a:cubicBezTo>
                      <a:pt x="391646" y="1622337"/>
                      <a:pt x="389437" y="1634352"/>
                      <a:pt x="399155" y="1638151"/>
                    </a:cubicBezTo>
                    <a:cubicBezTo>
                      <a:pt x="408874" y="1641950"/>
                      <a:pt x="412673" y="1655379"/>
                      <a:pt x="418680" y="1656881"/>
                    </a:cubicBezTo>
                    <a:cubicBezTo>
                      <a:pt x="424688" y="1658383"/>
                      <a:pt x="435908" y="1667394"/>
                      <a:pt x="437410" y="1674109"/>
                    </a:cubicBezTo>
                    <a:cubicBezTo>
                      <a:pt x="438912" y="1680823"/>
                      <a:pt x="426897" y="1686831"/>
                      <a:pt x="420182" y="1689835"/>
                    </a:cubicBezTo>
                    <a:cubicBezTo>
                      <a:pt x="413468" y="1692838"/>
                      <a:pt x="400658" y="1680823"/>
                      <a:pt x="396240" y="1686124"/>
                    </a:cubicBezTo>
                    <a:cubicBezTo>
                      <a:pt x="391735" y="1691425"/>
                      <a:pt x="397742" y="1701143"/>
                      <a:pt x="401453" y="1717664"/>
                    </a:cubicBezTo>
                    <a:cubicBezTo>
                      <a:pt x="405251" y="1734185"/>
                      <a:pt x="408256" y="1735687"/>
                      <a:pt x="415677" y="1735687"/>
                    </a:cubicBezTo>
                    <a:cubicBezTo>
                      <a:pt x="423186" y="1735687"/>
                      <a:pt x="426190" y="1730475"/>
                      <a:pt x="431403" y="1727471"/>
                    </a:cubicBezTo>
                    <a:cubicBezTo>
                      <a:pt x="436615" y="1724467"/>
                      <a:pt x="448631" y="1728973"/>
                      <a:pt x="453931" y="1726676"/>
                    </a:cubicBezTo>
                    <a:cubicBezTo>
                      <a:pt x="459144" y="1724467"/>
                      <a:pt x="477874" y="1723672"/>
                      <a:pt x="481673" y="1729679"/>
                    </a:cubicBezTo>
                    <a:cubicBezTo>
                      <a:pt x="485383" y="1735687"/>
                      <a:pt x="489182" y="1749911"/>
                      <a:pt x="486178" y="1755212"/>
                    </a:cubicBezTo>
                    <a:cubicBezTo>
                      <a:pt x="483174" y="1760424"/>
                      <a:pt x="489889" y="1766432"/>
                      <a:pt x="493688" y="1773942"/>
                    </a:cubicBezTo>
                    <a:cubicBezTo>
                      <a:pt x="497399" y="1781451"/>
                      <a:pt x="513213" y="1777652"/>
                      <a:pt x="518425" y="1779949"/>
                    </a:cubicBezTo>
                    <a:cubicBezTo>
                      <a:pt x="523726" y="1782158"/>
                      <a:pt x="535653" y="1798679"/>
                      <a:pt x="533444" y="1806189"/>
                    </a:cubicBezTo>
                    <a:cubicBezTo>
                      <a:pt x="531147" y="1813698"/>
                      <a:pt x="540954" y="1815200"/>
                      <a:pt x="546166" y="1812991"/>
                    </a:cubicBezTo>
                    <a:cubicBezTo>
                      <a:pt x="551379" y="1810783"/>
                      <a:pt x="556680" y="1816702"/>
                      <a:pt x="562687" y="1820501"/>
                    </a:cubicBezTo>
                    <a:cubicBezTo>
                      <a:pt x="568695" y="1824212"/>
                      <a:pt x="573908" y="1822710"/>
                      <a:pt x="579915" y="1818999"/>
                    </a:cubicBezTo>
                    <a:cubicBezTo>
                      <a:pt x="585923" y="1815288"/>
                      <a:pt x="595641" y="1812285"/>
                      <a:pt x="598645" y="1817497"/>
                    </a:cubicBezTo>
                    <a:cubicBezTo>
                      <a:pt x="601649" y="1822798"/>
                      <a:pt x="613664" y="1832516"/>
                      <a:pt x="613664" y="1835520"/>
                    </a:cubicBezTo>
                    <a:cubicBezTo>
                      <a:pt x="613664" y="1838524"/>
                      <a:pt x="632394" y="1835520"/>
                      <a:pt x="641406" y="1840026"/>
                    </a:cubicBezTo>
                    <a:cubicBezTo>
                      <a:pt x="650417" y="1844532"/>
                      <a:pt x="660135" y="1842235"/>
                      <a:pt x="669942" y="1847535"/>
                    </a:cubicBezTo>
                    <a:cubicBezTo>
                      <a:pt x="679660" y="1852748"/>
                      <a:pt x="688671" y="1853543"/>
                      <a:pt x="689467" y="1859551"/>
                    </a:cubicBezTo>
                    <a:cubicBezTo>
                      <a:pt x="690262" y="1865558"/>
                      <a:pt x="679748" y="1870771"/>
                      <a:pt x="679748" y="1873775"/>
                    </a:cubicBezTo>
                    <a:cubicBezTo>
                      <a:pt x="679748" y="1876778"/>
                      <a:pt x="687965" y="1879076"/>
                      <a:pt x="687965" y="1883493"/>
                    </a:cubicBezTo>
                    <a:cubicBezTo>
                      <a:pt x="687965" y="1887999"/>
                      <a:pt x="677451" y="1887999"/>
                      <a:pt x="675949" y="1891709"/>
                    </a:cubicBezTo>
                    <a:cubicBezTo>
                      <a:pt x="674448" y="1895508"/>
                      <a:pt x="681957" y="1900721"/>
                      <a:pt x="683459" y="1904431"/>
                    </a:cubicBezTo>
                    <a:cubicBezTo>
                      <a:pt x="684961" y="1908230"/>
                      <a:pt x="677451" y="1920952"/>
                      <a:pt x="677451" y="1924751"/>
                    </a:cubicBezTo>
                    <a:cubicBezTo>
                      <a:pt x="677451" y="1928462"/>
                      <a:pt x="654923" y="1923956"/>
                      <a:pt x="649710" y="1923956"/>
                    </a:cubicBezTo>
                    <a:cubicBezTo>
                      <a:pt x="644409" y="1923956"/>
                      <a:pt x="628683" y="1941272"/>
                      <a:pt x="623471" y="1941979"/>
                    </a:cubicBezTo>
                    <a:cubicBezTo>
                      <a:pt x="618965" y="1942598"/>
                      <a:pt x="621086" y="1950991"/>
                      <a:pt x="622676" y="1958059"/>
                    </a:cubicBezTo>
                    <a:cubicBezTo>
                      <a:pt x="638843" y="1954966"/>
                      <a:pt x="655364" y="1953730"/>
                      <a:pt x="657220" y="1957263"/>
                    </a:cubicBezTo>
                    <a:cubicBezTo>
                      <a:pt x="660224" y="1963271"/>
                      <a:pt x="622234" y="1979262"/>
                      <a:pt x="615166" y="1981736"/>
                    </a:cubicBezTo>
                    <a:cubicBezTo>
                      <a:pt x="608187" y="1984209"/>
                      <a:pt x="628683" y="1994723"/>
                      <a:pt x="628153" y="2000731"/>
                    </a:cubicBezTo>
                    <a:cubicBezTo>
                      <a:pt x="627623" y="2006738"/>
                      <a:pt x="606155" y="2008240"/>
                      <a:pt x="608098" y="2020255"/>
                    </a:cubicBezTo>
                    <a:cubicBezTo>
                      <a:pt x="610130" y="2032271"/>
                      <a:pt x="601119" y="2034833"/>
                      <a:pt x="589633" y="2034833"/>
                    </a:cubicBezTo>
                    <a:cubicBezTo>
                      <a:pt x="578148" y="2034833"/>
                      <a:pt x="575145" y="2041812"/>
                      <a:pt x="580622" y="2042784"/>
                    </a:cubicBezTo>
                    <a:cubicBezTo>
                      <a:pt x="586188" y="2043756"/>
                      <a:pt x="585570" y="2058775"/>
                      <a:pt x="607127" y="2064253"/>
                    </a:cubicBezTo>
                    <a:cubicBezTo>
                      <a:pt x="628595" y="2069730"/>
                      <a:pt x="651654" y="2089785"/>
                      <a:pt x="670119" y="2109752"/>
                    </a:cubicBezTo>
                    <a:cubicBezTo>
                      <a:pt x="672681" y="2112579"/>
                      <a:pt x="675685" y="2114788"/>
                      <a:pt x="678953" y="2116643"/>
                    </a:cubicBezTo>
                    <a:cubicBezTo>
                      <a:pt x="684342" y="2113462"/>
                      <a:pt x="688937" y="2111077"/>
                      <a:pt x="691676" y="2110724"/>
                    </a:cubicBezTo>
                    <a:cubicBezTo>
                      <a:pt x="702189" y="2109222"/>
                      <a:pt x="721713" y="2115229"/>
                      <a:pt x="732227" y="2122739"/>
                    </a:cubicBezTo>
                    <a:cubicBezTo>
                      <a:pt x="742740" y="2130249"/>
                      <a:pt x="780200" y="2121237"/>
                      <a:pt x="784705" y="2127245"/>
                    </a:cubicBezTo>
                    <a:cubicBezTo>
                      <a:pt x="789211" y="2133252"/>
                      <a:pt x="798223" y="2140762"/>
                      <a:pt x="805732" y="2140762"/>
                    </a:cubicBezTo>
                    <a:cubicBezTo>
                      <a:pt x="813242" y="2140762"/>
                      <a:pt x="820752" y="2155781"/>
                      <a:pt x="826759" y="2151275"/>
                    </a:cubicBezTo>
                    <a:cubicBezTo>
                      <a:pt x="832767" y="2146770"/>
                      <a:pt x="855207" y="2146770"/>
                      <a:pt x="861215" y="2146770"/>
                    </a:cubicBezTo>
                    <a:cubicBezTo>
                      <a:pt x="867223" y="2146770"/>
                      <a:pt x="867223" y="2151275"/>
                      <a:pt x="873230" y="2151275"/>
                    </a:cubicBezTo>
                    <a:cubicBezTo>
                      <a:pt x="879238" y="2151275"/>
                      <a:pt x="879238" y="2173804"/>
                      <a:pt x="883744" y="2172302"/>
                    </a:cubicBezTo>
                    <a:cubicBezTo>
                      <a:pt x="888249" y="2170800"/>
                      <a:pt x="904770" y="2185819"/>
                      <a:pt x="915284" y="2187321"/>
                    </a:cubicBezTo>
                    <a:cubicBezTo>
                      <a:pt x="925797" y="2188823"/>
                      <a:pt x="936311" y="2206758"/>
                      <a:pt x="940816" y="2205344"/>
                    </a:cubicBezTo>
                    <a:cubicBezTo>
                      <a:pt x="945322" y="2203842"/>
                      <a:pt x="952832" y="2212854"/>
                      <a:pt x="955835" y="2205344"/>
                    </a:cubicBezTo>
                    <a:cubicBezTo>
                      <a:pt x="958751" y="2198276"/>
                      <a:pt x="973505" y="2201722"/>
                      <a:pt x="977657" y="2189353"/>
                    </a:cubicBezTo>
                    <a:cubicBezTo>
                      <a:pt x="958662" y="2166118"/>
                      <a:pt x="938254" y="2140320"/>
                      <a:pt x="938873" y="2130337"/>
                    </a:cubicBezTo>
                    <a:cubicBezTo>
                      <a:pt x="939844" y="2113374"/>
                      <a:pt x="946912" y="2102331"/>
                      <a:pt x="925886" y="2084308"/>
                    </a:cubicBezTo>
                    <a:cubicBezTo>
                      <a:pt x="904859" y="2066285"/>
                      <a:pt x="927918" y="2054269"/>
                      <a:pt x="942937" y="2035275"/>
                    </a:cubicBezTo>
                    <a:cubicBezTo>
                      <a:pt x="956365" y="2018312"/>
                      <a:pt x="984814" y="2010891"/>
                      <a:pt x="1002925" y="1998787"/>
                    </a:cubicBezTo>
                    <a:cubicBezTo>
                      <a:pt x="999303" y="1996225"/>
                      <a:pt x="995503" y="1993928"/>
                      <a:pt x="991881" y="1992337"/>
                    </a:cubicBezTo>
                    <a:cubicBezTo>
                      <a:pt x="978364" y="1986330"/>
                      <a:pt x="973858" y="1980322"/>
                      <a:pt x="984372" y="1977318"/>
                    </a:cubicBezTo>
                    <a:cubicBezTo>
                      <a:pt x="994885" y="1974315"/>
                      <a:pt x="990379" y="1968307"/>
                      <a:pt x="979866" y="1956292"/>
                    </a:cubicBezTo>
                    <a:cubicBezTo>
                      <a:pt x="969353" y="1944276"/>
                      <a:pt x="964847" y="1932261"/>
                      <a:pt x="958839" y="1932261"/>
                    </a:cubicBezTo>
                    <a:cubicBezTo>
                      <a:pt x="952832" y="1932261"/>
                      <a:pt x="943820" y="1930759"/>
                      <a:pt x="934808" y="1933763"/>
                    </a:cubicBezTo>
                    <a:cubicBezTo>
                      <a:pt x="925797" y="1936767"/>
                      <a:pt x="927299" y="1926253"/>
                      <a:pt x="928801" y="1915740"/>
                    </a:cubicBezTo>
                    <a:cubicBezTo>
                      <a:pt x="930303" y="1905227"/>
                      <a:pt x="912280" y="1906728"/>
                      <a:pt x="909276" y="1902223"/>
                    </a:cubicBezTo>
                    <a:cubicBezTo>
                      <a:pt x="906272" y="1897717"/>
                      <a:pt x="913782" y="1882786"/>
                      <a:pt x="916786" y="1881196"/>
                    </a:cubicBezTo>
                    <a:cubicBezTo>
                      <a:pt x="919790" y="1879694"/>
                      <a:pt x="928801" y="1875188"/>
                      <a:pt x="928801" y="1870683"/>
                    </a:cubicBezTo>
                    <a:cubicBezTo>
                      <a:pt x="928801" y="1866177"/>
                      <a:pt x="912280" y="1864675"/>
                      <a:pt x="918287" y="1854161"/>
                    </a:cubicBezTo>
                    <a:cubicBezTo>
                      <a:pt x="924295" y="1843648"/>
                      <a:pt x="936311" y="1843648"/>
                      <a:pt x="936311" y="1833135"/>
                    </a:cubicBezTo>
                    <a:cubicBezTo>
                      <a:pt x="936311" y="1822621"/>
                      <a:pt x="945322" y="1813610"/>
                      <a:pt x="955835" y="1821119"/>
                    </a:cubicBezTo>
                    <a:cubicBezTo>
                      <a:pt x="966349" y="1828629"/>
                      <a:pt x="970854" y="1848154"/>
                      <a:pt x="982870" y="1843648"/>
                    </a:cubicBezTo>
                    <a:cubicBezTo>
                      <a:pt x="994885" y="1839142"/>
                      <a:pt x="987375" y="1828629"/>
                      <a:pt x="985874" y="1822621"/>
                    </a:cubicBezTo>
                    <a:cubicBezTo>
                      <a:pt x="984372" y="1816614"/>
                      <a:pt x="981368" y="1807602"/>
                      <a:pt x="994885" y="1804598"/>
                    </a:cubicBezTo>
                    <a:cubicBezTo>
                      <a:pt x="1008402" y="1801595"/>
                      <a:pt x="1002395" y="1788077"/>
                      <a:pt x="1012908" y="1788077"/>
                    </a:cubicBezTo>
                    <a:cubicBezTo>
                      <a:pt x="1023421" y="1788077"/>
                      <a:pt x="1042947" y="1774560"/>
                      <a:pt x="1048954" y="1771556"/>
                    </a:cubicBezTo>
                    <a:cubicBezTo>
                      <a:pt x="1054962" y="1768552"/>
                      <a:pt x="1068479" y="1761043"/>
                      <a:pt x="1074486" y="1764047"/>
                    </a:cubicBezTo>
                    <a:cubicBezTo>
                      <a:pt x="1080494" y="1767051"/>
                      <a:pt x="1088004" y="1774560"/>
                      <a:pt x="1092510" y="1764047"/>
                    </a:cubicBezTo>
                    <a:cubicBezTo>
                      <a:pt x="1097015" y="1753533"/>
                      <a:pt x="1114950" y="1758039"/>
                      <a:pt x="1116451" y="1764047"/>
                    </a:cubicBezTo>
                    <a:cubicBezTo>
                      <a:pt x="1117954" y="1770054"/>
                      <a:pt x="1146490" y="1770054"/>
                      <a:pt x="1155502" y="1776062"/>
                    </a:cubicBezTo>
                    <a:cubicBezTo>
                      <a:pt x="1164513" y="1782070"/>
                      <a:pt x="1184038" y="1794085"/>
                      <a:pt x="1184038" y="1800093"/>
                    </a:cubicBezTo>
                    <a:cubicBezTo>
                      <a:pt x="1184038" y="1806100"/>
                      <a:pt x="1193049" y="1815112"/>
                      <a:pt x="1193049" y="1804598"/>
                    </a:cubicBezTo>
                    <a:cubicBezTo>
                      <a:pt x="1193049" y="1794085"/>
                      <a:pt x="1200559" y="1797089"/>
                      <a:pt x="1212574" y="1804598"/>
                    </a:cubicBezTo>
                    <a:cubicBezTo>
                      <a:pt x="1224590" y="1812108"/>
                      <a:pt x="1241111" y="1809104"/>
                      <a:pt x="1244114" y="1801595"/>
                    </a:cubicBezTo>
                    <a:cubicBezTo>
                      <a:pt x="1247118" y="1794085"/>
                      <a:pt x="1269558" y="1785074"/>
                      <a:pt x="1277156" y="1791081"/>
                    </a:cubicBezTo>
                    <a:cubicBezTo>
                      <a:pt x="1284666" y="1797089"/>
                      <a:pt x="1287670" y="1801595"/>
                      <a:pt x="1296681" y="1792583"/>
                    </a:cubicBezTo>
                    <a:cubicBezTo>
                      <a:pt x="1305693" y="1783572"/>
                      <a:pt x="1326631" y="1785074"/>
                      <a:pt x="1329723" y="1794085"/>
                    </a:cubicBezTo>
                    <a:cubicBezTo>
                      <a:pt x="1332727" y="1803096"/>
                      <a:pt x="1343241" y="1804598"/>
                      <a:pt x="1352252" y="1804598"/>
                    </a:cubicBezTo>
                    <a:cubicBezTo>
                      <a:pt x="1361264" y="1804598"/>
                      <a:pt x="1362765" y="1818116"/>
                      <a:pt x="1368773" y="1815112"/>
                    </a:cubicBezTo>
                    <a:cubicBezTo>
                      <a:pt x="1374781" y="1812108"/>
                      <a:pt x="1373279" y="1797089"/>
                      <a:pt x="1380789" y="1798591"/>
                    </a:cubicBezTo>
                    <a:cubicBezTo>
                      <a:pt x="1388298" y="1800093"/>
                      <a:pt x="1394306" y="1809104"/>
                      <a:pt x="1406233" y="1809104"/>
                    </a:cubicBezTo>
                    <a:cubicBezTo>
                      <a:pt x="1418248" y="1809104"/>
                      <a:pt x="1427260" y="1806100"/>
                      <a:pt x="1427260" y="1797089"/>
                    </a:cubicBezTo>
                    <a:cubicBezTo>
                      <a:pt x="1427260" y="1788077"/>
                      <a:pt x="1425757" y="1773058"/>
                      <a:pt x="1418248" y="1773058"/>
                    </a:cubicBezTo>
                    <a:cubicBezTo>
                      <a:pt x="1410738" y="1773058"/>
                      <a:pt x="1403229" y="1765549"/>
                      <a:pt x="1394217" y="1765549"/>
                    </a:cubicBezTo>
                    <a:cubicBezTo>
                      <a:pt x="1385206" y="1765549"/>
                      <a:pt x="1376194" y="1750530"/>
                      <a:pt x="1385206" y="1747526"/>
                    </a:cubicBezTo>
                    <a:cubicBezTo>
                      <a:pt x="1394217" y="1744522"/>
                      <a:pt x="1409236" y="1737012"/>
                      <a:pt x="1406233" y="1729503"/>
                    </a:cubicBezTo>
                    <a:cubicBezTo>
                      <a:pt x="1403229" y="1721993"/>
                      <a:pt x="1400225" y="1706974"/>
                      <a:pt x="1412240" y="1705472"/>
                    </a:cubicBezTo>
                    <a:cubicBezTo>
                      <a:pt x="1424256" y="1703970"/>
                      <a:pt x="1449788" y="1703970"/>
                      <a:pt x="1448286" y="1699464"/>
                    </a:cubicBezTo>
                    <a:cubicBezTo>
                      <a:pt x="1446784" y="1694959"/>
                      <a:pt x="1422842" y="1691955"/>
                      <a:pt x="1418336" y="1684445"/>
                    </a:cubicBezTo>
                    <a:cubicBezTo>
                      <a:pt x="1413831" y="1676936"/>
                      <a:pt x="1412329" y="1658913"/>
                      <a:pt x="1416834" y="1655909"/>
                    </a:cubicBezTo>
                    <a:cubicBezTo>
                      <a:pt x="1421340" y="1652905"/>
                      <a:pt x="1436359" y="1657411"/>
                      <a:pt x="1445371" y="1654407"/>
                    </a:cubicBezTo>
                    <a:cubicBezTo>
                      <a:pt x="1454382" y="1651403"/>
                      <a:pt x="1473907" y="1658913"/>
                      <a:pt x="1485922" y="1649901"/>
                    </a:cubicBezTo>
                    <a:cubicBezTo>
                      <a:pt x="1497938" y="1640890"/>
                      <a:pt x="1523470" y="1639388"/>
                      <a:pt x="1536899" y="1639388"/>
                    </a:cubicBezTo>
                    <a:cubicBezTo>
                      <a:pt x="1550416" y="1639388"/>
                      <a:pt x="1560929" y="1630376"/>
                      <a:pt x="1571443" y="1628875"/>
                    </a:cubicBezTo>
                    <a:cubicBezTo>
                      <a:pt x="1581956" y="1627373"/>
                      <a:pt x="1611995" y="1622867"/>
                      <a:pt x="1619416" y="1619863"/>
                    </a:cubicBezTo>
                    <a:cubicBezTo>
                      <a:pt x="1626925" y="1616859"/>
                      <a:pt x="1667389" y="1610852"/>
                      <a:pt x="1668891" y="1603342"/>
                    </a:cubicBezTo>
                    <a:cubicBezTo>
                      <a:pt x="1670392" y="1595833"/>
                      <a:pt x="1702640" y="1589825"/>
                      <a:pt x="1710944" y="1593624"/>
                    </a:cubicBezTo>
                    <a:cubicBezTo>
                      <a:pt x="1719161" y="1597334"/>
                      <a:pt x="1729674" y="1600338"/>
                      <a:pt x="1737183" y="1597334"/>
                    </a:cubicBezTo>
                    <a:cubicBezTo>
                      <a:pt x="1744693" y="1594331"/>
                      <a:pt x="1760419" y="1602635"/>
                      <a:pt x="1758917" y="1610852"/>
                    </a:cubicBezTo>
                    <a:cubicBezTo>
                      <a:pt x="1757415" y="1619068"/>
                      <a:pt x="1765632" y="1628079"/>
                      <a:pt x="1764925" y="1634794"/>
                    </a:cubicBezTo>
                    <a:cubicBezTo>
                      <a:pt x="1764129" y="1641597"/>
                      <a:pt x="1756620" y="1643805"/>
                      <a:pt x="1761126" y="1649018"/>
                    </a:cubicBezTo>
                    <a:cubicBezTo>
                      <a:pt x="1765632" y="1654319"/>
                      <a:pt x="1785863" y="1650520"/>
                      <a:pt x="1791871" y="1643805"/>
                    </a:cubicBezTo>
                    <a:cubicBezTo>
                      <a:pt x="1797878" y="1637003"/>
                      <a:pt x="1804593" y="1646809"/>
                      <a:pt x="1804593" y="1652022"/>
                    </a:cubicBezTo>
                    <a:cubicBezTo>
                      <a:pt x="1804593" y="1657234"/>
                      <a:pt x="1814311" y="1661033"/>
                      <a:pt x="1814311" y="1654319"/>
                    </a:cubicBezTo>
                    <a:cubicBezTo>
                      <a:pt x="1814311" y="1647516"/>
                      <a:pt x="1826327" y="1652022"/>
                      <a:pt x="1830125" y="1656527"/>
                    </a:cubicBezTo>
                    <a:cubicBezTo>
                      <a:pt x="1833836" y="1661033"/>
                      <a:pt x="1848148" y="1651227"/>
                      <a:pt x="1848148" y="1658736"/>
                    </a:cubicBezTo>
                    <a:cubicBezTo>
                      <a:pt x="1848148" y="1666246"/>
                      <a:pt x="1827121" y="1672253"/>
                      <a:pt x="1836133" y="1680470"/>
                    </a:cubicBezTo>
                    <a:cubicBezTo>
                      <a:pt x="1845145" y="1688686"/>
                      <a:pt x="1850357" y="1670751"/>
                      <a:pt x="1861666" y="1674462"/>
                    </a:cubicBezTo>
                    <a:cubicBezTo>
                      <a:pt x="1872886" y="1678261"/>
                      <a:pt x="1887905" y="1661740"/>
                      <a:pt x="1898418" y="1659443"/>
                    </a:cubicBezTo>
                    <a:cubicBezTo>
                      <a:pt x="1908932" y="1657146"/>
                      <a:pt x="1920152" y="1647428"/>
                      <a:pt x="1929164" y="1642215"/>
                    </a:cubicBezTo>
                    <a:cubicBezTo>
                      <a:pt x="1938175" y="1637003"/>
                      <a:pt x="1957700" y="1638505"/>
                      <a:pt x="1951692" y="1644512"/>
                    </a:cubicBezTo>
                    <a:cubicBezTo>
                      <a:pt x="1945685" y="1650520"/>
                      <a:pt x="1938970" y="1661740"/>
                      <a:pt x="1961499" y="1670045"/>
                    </a:cubicBezTo>
                    <a:cubicBezTo>
                      <a:pt x="1984027" y="1678349"/>
                      <a:pt x="2009471" y="1721816"/>
                      <a:pt x="2023695" y="1743550"/>
                    </a:cubicBezTo>
                    <a:cubicBezTo>
                      <a:pt x="2037920" y="1765284"/>
                      <a:pt x="2051437" y="1804333"/>
                      <a:pt x="2058947" y="1804333"/>
                    </a:cubicBezTo>
                    <a:cubicBezTo>
                      <a:pt x="2066456" y="1804333"/>
                      <a:pt x="2068665" y="1784809"/>
                      <a:pt x="2078471" y="1782600"/>
                    </a:cubicBezTo>
                    <a:cubicBezTo>
                      <a:pt x="2088190" y="1780303"/>
                      <a:pt x="2094197" y="1799121"/>
                      <a:pt x="2104711" y="1801330"/>
                    </a:cubicBezTo>
                    <a:cubicBezTo>
                      <a:pt x="2115224" y="1803627"/>
                      <a:pt x="2129448" y="1809546"/>
                      <a:pt x="2137753" y="1806542"/>
                    </a:cubicBezTo>
                    <a:cubicBezTo>
                      <a:pt x="2145969" y="1803538"/>
                      <a:pt x="2164787" y="1793025"/>
                      <a:pt x="2171502" y="1796824"/>
                    </a:cubicBezTo>
                    <a:cubicBezTo>
                      <a:pt x="2178216" y="1800534"/>
                      <a:pt x="2187227" y="1800534"/>
                      <a:pt x="2193235" y="1814847"/>
                    </a:cubicBezTo>
                    <a:cubicBezTo>
                      <a:pt x="2199242" y="1829071"/>
                      <a:pt x="2208254" y="1832163"/>
                      <a:pt x="2214262" y="1832163"/>
                    </a:cubicBezTo>
                    <a:cubicBezTo>
                      <a:pt x="2220269" y="1832163"/>
                      <a:pt x="2221506" y="1838877"/>
                      <a:pt x="2221506" y="1844885"/>
                    </a:cubicBezTo>
                    <a:cubicBezTo>
                      <a:pt x="2221506" y="1850893"/>
                      <a:pt x="2232461" y="1858932"/>
                      <a:pt x="2238469" y="1858932"/>
                    </a:cubicBezTo>
                    <a:cubicBezTo>
                      <a:pt x="2244477" y="1858932"/>
                      <a:pt x="2260468" y="1856900"/>
                      <a:pt x="2265503" y="1853896"/>
                    </a:cubicBezTo>
                    <a:cubicBezTo>
                      <a:pt x="2270451" y="1850893"/>
                      <a:pt x="2276547" y="1847889"/>
                      <a:pt x="2277519" y="1854957"/>
                    </a:cubicBezTo>
                    <a:cubicBezTo>
                      <a:pt x="2278579" y="1861936"/>
                      <a:pt x="2287502" y="1872980"/>
                      <a:pt x="2293510" y="1872980"/>
                    </a:cubicBezTo>
                    <a:cubicBezTo>
                      <a:pt x="2299518" y="1872980"/>
                      <a:pt x="2311533" y="1878015"/>
                      <a:pt x="2312504" y="1872980"/>
                    </a:cubicBezTo>
                    <a:cubicBezTo>
                      <a:pt x="2313477" y="1868032"/>
                      <a:pt x="2329468" y="1865028"/>
                      <a:pt x="2335475" y="1863968"/>
                    </a:cubicBezTo>
                    <a:cubicBezTo>
                      <a:pt x="2341483" y="1862996"/>
                      <a:pt x="2362510" y="1858932"/>
                      <a:pt x="2366485" y="1850009"/>
                    </a:cubicBezTo>
                    <a:cubicBezTo>
                      <a:pt x="2370461" y="1840998"/>
                      <a:pt x="2387512" y="1840998"/>
                      <a:pt x="2392548" y="1834990"/>
                    </a:cubicBezTo>
                    <a:cubicBezTo>
                      <a:pt x="2397495" y="1828982"/>
                      <a:pt x="2411543" y="1825978"/>
                      <a:pt x="2414547" y="1819971"/>
                    </a:cubicBezTo>
                    <a:cubicBezTo>
                      <a:pt x="2417550" y="1813963"/>
                      <a:pt x="2435573" y="1814935"/>
                      <a:pt x="2437605" y="1809988"/>
                    </a:cubicBezTo>
                    <a:cubicBezTo>
                      <a:pt x="2439637" y="1805040"/>
                      <a:pt x="2454568" y="1803980"/>
                      <a:pt x="2461636" y="1806012"/>
                    </a:cubicBezTo>
                    <a:cubicBezTo>
                      <a:pt x="2468615" y="1808044"/>
                      <a:pt x="2503689" y="1815023"/>
                      <a:pt x="2508637" y="1814052"/>
                    </a:cubicBezTo>
                    <a:cubicBezTo>
                      <a:pt x="2513673" y="1813080"/>
                      <a:pt x="2514644" y="1832075"/>
                      <a:pt x="2519592" y="1833046"/>
                    </a:cubicBezTo>
                    <a:cubicBezTo>
                      <a:pt x="2524628" y="1834107"/>
                      <a:pt x="2542651" y="1848065"/>
                      <a:pt x="2547598" y="1844090"/>
                    </a:cubicBezTo>
                    <a:cubicBezTo>
                      <a:pt x="2552546" y="1840114"/>
                      <a:pt x="2564650" y="1836050"/>
                      <a:pt x="2574633" y="1842058"/>
                    </a:cubicBezTo>
                    <a:cubicBezTo>
                      <a:pt x="2584616" y="1848065"/>
                      <a:pt x="2594687" y="1856105"/>
                      <a:pt x="2598663" y="1849126"/>
                    </a:cubicBezTo>
                    <a:cubicBezTo>
                      <a:pt x="2602639" y="1842058"/>
                      <a:pt x="2623666" y="1839142"/>
                      <a:pt x="2626669" y="1835167"/>
                    </a:cubicBezTo>
                    <a:cubicBezTo>
                      <a:pt x="2629673" y="1831191"/>
                      <a:pt x="2632677" y="1819176"/>
                      <a:pt x="2627642" y="1815112"/>
                    </a:cubicBezTo>
                    <a:cubicBezTo>
                      <a:pt x="2622694" y="1811136"/>
                      <a:pt x="2617658" y="1795145"/>
                      <a:pt x="2615626" y="1787106"/>
                    </a:cubicBezTo>
                    <a:cubicBezTo>
                      <a:pt x="2613594" y="1779066"/>
                      <a:pt x="2627642" y="1777122"/>
                      <a:pt x="2629673" y="1770143"/>
                    </a:cubicBezTo>
                    <a:cubicBezTo>
                      <a:pt x="2631617" y="1763163"/>
                      <a:pt x="2643632" y="1762103"/>
                      <a:pt x="2647696" y="1758127"/>
                    </a:cubicBezTo>
                    <a:cubicBezTo>
                      <a:pt x="2651672" y="1754152"/>
                      <a:pt x="2652732" y="1745140"/>
                      <a:pt x="2659712" y="1747084"/>
                    </a:cubicBezTo>
                    <a:cubicBezTo>
                      <a:pt x="2666691" y="1749116"/>
                      <a:pt x="2681710" y="1754063"/>
                      <a:pt x="2684714" y="1757067"/>
                    </a:cubicBezTo>
                    <a:cubicBezTo>
                      <a:pt x="2687717" y="1760071"/>
                      <a:pt x="2698761" y="1762015"/>
                      <a:pt x="2705741" y="1762015"/>
                    </a:cubicBezTo>
                    <a:cubicBezTo>
                      <a:pt x="2712721" y="1762015"/>
                      <a:pt x="2723764" y="1768022"/>
                      <a:pt x="2730743" y="1771998"/>
                    </a:cubicBezTo>
                    <a:cubicBezTo>
                      <a:pt x="2737723" y="1775974"/>
                      <a:pt x="2759810" y="1775974"/>
                      <a:pt x="2763786" y="1781981"/>
                    </a:cubicBezTo>
                    <a:cubicBezTo>
                      <a:pt x="2767761" y="1787989"/>
                      <a:pt x="2762725" y="1804952"/>
                      <a:pt x="2767761" y="1810959"/>
                    </a:cubicBezTo>
                    <a:cubicBezTo>
                      <a:pt x="2772708" y="1816967"/>
                      <a:pt x="2784724" y="1829954"/>
                      <a:pt x="2788788" y="1826950"/>
                    </a:cubicBezTo>
                    <a:cubicBezTo>
                      <a:pt x="2792763" y="1823947"/>
                      <a:pt x="2811758" y="1836934"/>
                      <a:pt x="2818826" y="1835962"/>
                    </a:cubicBezTo>
                    <a:cubicBezTo>
                      <a:pt x="2825805" y="1834990"/>
                      <a:pt x="2836849" y="1823947"/>
                      <a:pt x="2842768" y="1823947"/>
                    </a:cubicBezTo>
                    <a:cubicBezTo>
                      <a:pt x="2848776" y="1823947"/>
                      <a:pt x="2867770" y="1818999"/>
                      <a:pt x="2873778" y="1819971"/>
                    </a:cubicBezTo>
                    <a:cubicBezTo>
                      <a:pt x="2879786" y="1820943"/>
                      <a:pt x="2901785" y="1828982"/>
                      <a:pt x="2904789" y="1826950"/>
                    </a:cubicBezTo>
                    <a:cubicBezTo>
                      <a:pt x="2907792" y="1824918"/>
                      <a:pt x="2927759" y="1827922"/>
                      <a:pt x="2930762" y="1833930"/>
                    </a:cubicBezTo>
                    <a:cubicBezTo>
                      <a:pt x="2933767" y="1839937"/>
                      <a:pt x="2958769" y="1839937"/>
                      <a:pt x="2958769" y="1846917"/>
                    </a:cubicBezTo>
                    <a:cubicBezTo>
                      <a:pt x="2958769" y="1853896"/>
                      <a:pt x="2972728" y="1857961"/>
                      <a:pt x="2976792" y="1865912"/>
                    </a:cubicBezTo>
                    <a:cubicBezTo>
                      <a:pt x="2980768" y="1873951"/>
                      <a:pt x="3013810" y="1868916"/>
                      <a:pt x="3019818" y="1873951"/>
                    </a:cubicBezTo>
                    <a:cubicBezTo>
                      <a:pt x="3025825" y="1878987"/>
                      <a:pt x="3063815" y="1877927"/>
                      <a:pt x="3064786" y="1873951"/>
                    </a:cubicBezTo>
                    <a:cubicBezTo>
                      <a:pt x="3065758" y="1869976"/>
                      <a:pt x="3101804" y="1867944"/>
                      <a:pt x="3108783" y="1862908"/>
                    </a:cubicBezTo>
                    <a:cubicBezTo>
                      <a:pt x="3115763" y="1857872"/>
                      <a:pt x="3134758" y="1859904"/>
                      <a:pt x="3135818" y="1852925"/>
                    </a:cubicBezTo>
                    <a:cubicBezTo>
                      <a:pt x="3136790" y="1845945"/>
                      <a:pt x="3154812" y="1840909"/>
                      <a:pt x="3162852" y="1834902"/>
                    </a:cubicBezTo>
                    <a:cubicBezTo>
                      <a:pt x="3170892" y="1828894"/>
                      <a:pt x="3202874" y="1829866"/>
                      <a:pt x="3204906" y="1836934"/>
                    </a:cubicBezTo>
                    <a:cubicBezTo>
                      <a:pt x="3206849" y="1843913"/>
                      <a:pt x="3225933" y="1845945"/>
                      <a:pt x="3233884" y="1842941"/>
                    </a:cubicBezTo>
                    <a:cubicBezTo>
                      <a:pt x="3241924" y="1839937"/>
                      <a:pt x="3262863" y="1843913"/>
                      <a:pt x="3265866" y="1850981"/>
                    </a:cubicBezTo>
                    <a:cubicBezTo>
                      <a:pt x="3268870" y="1857961"/>
                      <a:pt x="3292900" y="1862024"/>
                      <a:pt x="3298908" y="1859992"/>
                    </a:cubicBezTo>
                    <a:cubicBezTo>
                      <a:pt x="3304916" y="1857961"/>
                      <a:pt x="3323910" y="1844002"/>
                      <a:pt x="3330890" y="1843030"/>
                    </a:cubicBezTo>
                    <a:cubicBezTo>
                      <a:pt x="3337870" y="1841970"/>
                      <a:pt x="3347853" y="1834990"/>
                      <a:pt x="3345909" y="1828011"/>
                    </a:cubicBezTo>
                    <a:cubicBezTo>
                      <a:pt x="3343877" y="1820943"/>
                      <a:pt x="3359957" y="1800976"/>
                      <a:pt x="3361900" y="1793025"/>
                    </a:cubicBezTo>
                    <a:cubicBezTo>
                      <a:pt x="3363932" y="1784985"/>
                      <a:pt x="3377891" y="1762987"/>
                      <a:pt x="3382927" y="1760954"/>
                    </a:cubicBezTo>
                    <a:cubicBezTo>
                      <a:pt x="3387962" y="1758923"/>
                      <a:pt x="3398917" y="1749911"/>
                      <a:pt x="3397946" y="1743992"/>
                    </a:cubicBezTo>
                    <a:cubicBezTo>
                      <a:pt x="3396974" y="1737984"/>
                      <a:pt x="3393971" y="1719961"/>
                      <a:pt x="3387962" y="1719961"/>
                    </a:cubicBezTo>
                    <a:cubicBezTo>
                      <a:pt x="3381955" y="1719961"/>
                      <a:pt x="3371000" y="1721021"/>
                      <a:pt x="3384959" y="1701938"/>
                    </a:cubicBezTo>
                    <a:cubicBezTo>
                      <a:pt x="3398917" y="1682943"/>
                      <a:pt x="3424009" y="1687979"/>
                      <a:pt x="3427984" y="1687979"/>
                    </a:cubicBezTo>
                    <a:cubicBezTo>
                      <a:pt x="3431959" y="1687979"/>
                      <a:pt x="3464030" y="1679940"/>
                      <a:pt x="3477989" y="1684004"/>
                    </a:cubicBezTo>
                    <a:cubicBezTo>
                      <a:pt x="3491948" y="1687979"/>
                      <a:pt x="3500960" y="1682060"/>
                      <a:pt x="3515978" y="1690011"/>
                    </a:cubicBezTo>
                    <a:cubicBezTo>
                      <a:pt x="3530998" y="1697963"/>
                      <a:pt x="3552025" y="1694959"/>
                      <a:pt x="3556972" y="1702027"/>
                    </a:cubicBezTo>
                    <a:cubicBezTo>
                      <a:pt x="3562008" y="1709094"/>
                      <a:pt x="3581975" y="1715102"/>
                      <a:pt x="3578970" y="1727029"/>
                    </a:cubicBezTo>
                    <a:cubicBezTo>
                      <a:pt x="3575967" y="1739044"/>
                      <a:pt x="3590014" y="1732065"/>
                      <a:pt x="3594962" y="1758039"/>
                    </a:cubicBezTo>
                    <a:cubicBezTo>
                      <a:pt x="3599997" y="1784102"/>
                      <a:pt x="3611925" y="1786045"/>
                      <a:pt x="3614929" y="1798061"/>
                    </a:cubicBezTo>
                    <a:cubicBezTo>
                      <a:pt x="3617932" y="1810076"/>
                      <a:pt x="3633924" y="1832075"/>
                      <a:pt x="3631979" y="1839054"/>
                    </a:cubicBezTo>
                    <a:cubicBezTo>
                      <a:pt x="3629947" y="1846033"/>
                      <a:pt x="3628004" y="1857077"/>
                      <a:pt x="3644967" y="1858049"/>
                    </a:cubicBezTo>
                    <a:cubicBezTo>
                      <a:pt x="3662018" y="1859021"/>
                      <a:pt x="3674033" y="1872008"/>
                      <a:pt x="3678009" y="1870064"/>
                    </a:cubicBezTo>
                    <a:cubicBezTo>
                      <a:pt x="3681984" y="1868032"/>
                      <a:pt x="3701951" y="1875100"/>
                      <a:pt x="3712023" y="1885083"/>
                    </a:cubicBezTo>
                    <a:cubicBezTo>
                      <a:pt x="3722006" y="1895067"/>
                      <a:pt x="3737025" y="1890119"/>
                      <a:pt x="3736053" y="1901163"/>
                    </a:cubicBezTo>
                    <a:cubicBezTo>
                      <a:pt x="3734993" y="1912118"/>
                      <a:pt x="3744093" y="1921129"/>
                      <a:pt x="3743033" y="1930141"/>
                    </a:cubicBezTo>
                    <a:cubicBezTo>
                      <a:pt x="3742061" y="1939152"/>
                      <a:pt x="3762028" y="1945160"/>
                      <a:pt x="3776075" y="1943128"/>
                    </a:cubicBezTo>
                    <a:cubicBezTo>
                      <a:pt x="3790033" y="1941096"/>
                      <a:pt x="3800105" y="1948164"/>
                      <a:pt x="3806025" y="1936060"/>
                    </a:cubicBezTo>
                    <a:cubicBezTo>
                      <a:pt x="3812032" y="1924045"/>
                      <a:pt x="3832087" y="1929081"/>
                      <a:pt x="3839067" y="1924045"/>
                    </a:cubicBezTo>
                    <a:cubicBezTo>
                      <a:pt x="3846047" y="1919097"/>
                      <a:pt x="3867072" y="1913001"/>
                      <a:pt x="3866101" y="1931024"/>
                    </a:cubicBezTo>
                    <a:cubicBezTo>
                      <a:pt x="3865041" y="1949047"/>
                      <a:pt x="3877056" y="1953023"/>
                      <a:pt x="3867072" y="1959030"/>
                    </a:cubicBezTo>
                    <a:cubicBezTo>
                      <a:pt x="3857090" y="1965038"/>
                      <a:pt x="3852054" y="1991012"/>
                      <a:pt x="3849050" y="2002056"/>
                    </a:cubicBezTo>
                    <a:cubicBezTo>
                      <a:pt x="3846047" y="2013099"/>
                      <a:pt x="3831027" y="2016015"/>
                      <a:pt x="3828995" y="2028030"/>
                    </a:cubicBezTo>
                    <a:cubicBezTo>
                      <a:pt x="3826963" y="2040045"/>
                      <a:pt x="3813004" y="2041017"/>
                      <a:pt x="3813004" y="2050029"/>
                    </a:cubicBezTo>
                    <a:cubicBezTo>
                      <a:pt x="3813004" y="2059040"/>
                      <a:pt x="3793038" y="2057008"/>
                      <a:pt x="3782966" y="2050029"/>
                    </a:cubicBezTo>
                    <a:cubicBezTo>
                      <a:pt x="3772983" y="2043049"/>
                      <a:pt x="3763000" y="2063016"/>
                      <a:pt x="3754960" y="2063016"/>
                    </a:cubicBezTo>
                    <a:cubicBezTo>
                      <a:pt x="3746920" y="2063016"/>
                      <a:pt x="3747891" y="2079979"/>
                      <a:pt x="3749924" y="2087046"/>
                    </a:cubicBezTo>
                    <a:cubicBezTo>
                      <a:pt x="3751956" y="2094026"/>
                      <a:pt x="3746920" y="2103037"/>
                      <a:pt x="3751956" y="2115053"/>
                    </a:cubicBezTo>
                    <a:cubicBezTo>
                      <a:pt x="3754606" y="2121502"/>
                      <a:pt x="3753016" y="2133694"/>
                      <a:pt x="3754342" y="2147388"/>
                    </a:cubicBezTo>
                    <a:cubicBezTo>
                      <a:pt x="3766534" y="2138553"/>
                      <a:pt x="3777577" y="2132015"/>
                      <a:pt x="3782436" y="2132015"/>
                    </a:cubicBezTo>
                    <a:cubicBezTo>
                      <a:pt x="3794981" y="2132015"/>
                      <a:pt x="3807438" y="2153572"/>
                      <a:pt x="3821486" y="2154014"/>
                    </a:cubicBezTo>
                    <a:cubicBezTo>
                      <a:pt x="3835533" y="2154544"/>
                      <a:pt x="3898967" y="2112049"/>
                      <a:pt x="3899497" y="2105069"/>
                    </a:cubicBezTo>
                    <a:cubicBezTo>
                      <a:pt x="3900027" y="2098090"/>
                      <a:pt x="3937044" y="2062574"/>
                      <a:pt x="3954537" y="2044021"/>
                    </a:cubicBezTo>
                    <a:cubicBezTo>
                      <a:pt x="3972030" y="2025556"/>
                      <a:pt x="3995089" y="1998522"/>
                      <a:pt x="4004012" y="1977495"/>
                    </a:cubicBezTo>
                    <a:cubicBezTo>
                      <a:pt x="4009578" y="1964508"/>
                      <a:pt x="4034050" y="1939506"/>
                      <a:pt x="4040058" y="1929434"/>
                    </a:cubicBezTo>
                    <a:cubicBezTo>
                      <a:pt x="4046065" y="1919451"/>
                      <a:pt x="4050042" y="1918390"/>
                      <a:pt x="4061085" y="1894978"/>
                    </a:cubicBezTo>
                    <a:cubicBezTo>
                      <a:pt x="4072040" y="1871478"/>
                      <a:pt x="4072040" y="1809899"/>
                      <a:pt x="4075574" y="1805924"/>
                    </a:cubicBezTo>
                    <a:cubicBezTo>
                      <a:pt x="4079107" y="1801948"/>
                      <a:pt x="4077075" y="1791435"/>
                      <a:pt x="4082112" y="1784897"/>
                    </a:cubicBezTo>
                    <a:cubicBezTo>
                      <a:pt x="4087147" y="1778359"/>
                      <a:pt x="4084586" y="1769436"/>
                      <a:pt x="4094568" y="1760866"/>
                    </a:cubicBezTo>
                    <a:cubicBezTo>
                      <a:pt x="4104551" y="1752385"/>
                      <a:pt x="4102608" y="1744875"/>
                      <a:pt x="4100134" y="1738337"/>
                    </a:cubicBezTo>
                    <a:cubicBezTo>
                      <a:pt x="4097661" y="1731888"/>
                      <a:pt x="4100665" y="1717311"/>
                      <a:pt x="4098102" y="1712805"/>
                    </a:cubicBezTo>
                    <a:cubicBezTo>
                      <a:pt x="4095629" y="1708299"/>
                      <a:pt x="4096070" y="1706267"/>
                      <a:pt x="4102079" y="1702822"/>
                    </a:cubicBezTo>
                    <a:cubicBezTo>
                      <a:pt x="4108086" y="1699376"/>
                      <a:pt x="4098102" y="1690276"/>
                      <a:pt x="4089621" y="1686301"/>
                    </a:cubicBezTo>
                    <a:cubicBezTo>
                      <a:pt x="4081140" y="1682325"/>
                      <a:pt x="4070097" y="1678791"/>
                      <a:pt x="4069125" y="1669338"/>
                    </a:cubicBezTo>
                    <a:cubicBezTo>
                      <a:pt x="4068152" y="1659796"/>
                      <a:pt x="4053664" y="1648311"/>
                      <a:pt x="4042621" y="1649283"/>
                    </a:cubicBezTo>
                    <a:cubicBezTo>
                      <a:pt x="4031665" y="1650343"/>
                      <a:pt x="4011080" y="1643275"/>
                      <a:pt x="4013642" y="1650343"/>
                    </a:cubicBezTo>
                    <a:cubicBezTo>
                      <a:pt x="4016204" y="1657323"/>
                      <a:pt x="4012671" y="1663330"/>
                      <a:pt x="4007193" y="1661828"/>
                    </a:cubicBezTo>
                    <a:cubicBezTo>
                      <a:pt x="4001716" y="1660326"/>
                      <a:pt x="3999153" y="1664832"/>
                      <a:pt x="3992615" y="1674815"/>
                    </a:cubicBezTo>
                    <a:cubicBezTo>
                      <a:pt x="3986166" y="1684887"/>
                      <a:pt x="3963108" y="1685859"/>
                      <a:pt x="3973620" y="1676317"/>
                    </a:cubicBezTo>
                    <a:cubicBezTo>
                      <a:pt x="3984133" y="1666864"/>
                      <a:pt x="3970175" y="1666334"/>
                      <a:pt x="3972118" y="1656351"/>
                    </a:cubicBezTo>
                    <a:cubicBezTo>
                      <a:pt x="3974151" y="1646367"/>
                      <a:pt x="3982632" y="1636296"/>
                      <a:pt x="3971146" y="1642833"/>
                    </a:cubicBezTo>
                    <a:cubicBezTo>
                      <a:pt x="3959662" y="1649283"/>
                      <a:pt x="3959662" y="1664832"/>
                      <a:pt x="3950120" y="1666864"/>
                    </a:cubicBezTo>
                    <a:cubicBezTo>
                      <a:pt x="3940667" y="1668808"/>
                      <a:pt x="3943582" y="1639830"/>
                      <a:pt x="3946144" y="1632320"/>
                    </a:cubicBezTo>
                    <a:cubicBezTo>
                      <a:pt x="3948707" y="1624811"/>
                      <a:pt x="3928652" y="1632850"/>
                      <a:pt x="3907625" y="1631348"/>
                    </a:cubicBezTo>
                    <a:cubicBezTo>
                      <a:pt x="3886598" y="1629846"/>
                      <a:pt x="3892076" y="1615357"/>
                      <a:pt x="3909126" y="1606346"/>
                    </a:cubicBezTo>
                    <a:cubicBezTo>
                      <a:pt x="3926178" y="1597334"/>
                      <a:pt x="3923174" y="1588853"/>
                      <a:pt x="3931655" y="1585319"/>
                    </a:cubicBezTo>
                    <a:cubicBezTo>
                      <a:pt x="3940136" y="1581785"/>
                      <a:pt x="3962223" y="1567296"/>
                      <a:pt x="3975211" y="1559787"/>
                    </a:cubicBezTo>
                    <a:cubicBezTo>
                      <a:pt x="3988198" y="1552277"/>
                      <a:pt x="3990759" y="1543796"/>
                      <a:pt x="3993764" y="1535314"/>
                    </a:cubicBezTo>
                    <a:cubicBezTo>
                      <a:pt x="3996768" y="1526833"/>
                      <a:pt x="4020798" y="1516319"/>
                      <a:pt x="4042267" y="1498827"/>
                    </a:cubicBezTo>
                    <a:cubicBezTo>
                      <a:pt x="4063735" y="1481334"/>
                      <a:pt x="4074249" y="1471262"/>
                      <a:pt x="4079284" y="1460837"/>
                    </a:cubicBezTo>
                    <a:cubicBezTo>
                      <a:pt x="4084232" y="1450324"/>
                      <a:pt x="4116302" y="1437337"/>
                      <a:pt x="4116744" y="1429297"/>
                    </a:cubicBezTo>
                    <a:cubicBezTo>
                      <a:pt x="4117274" y="1421257"/>
                      <a:pt x="4154734" y="1401291"/>
                      <a:pt x="4180266" y="1396255"/>
                    </a:cubicBezTo>
                    <a:cubicBezTo>
                      <a:pt x="4205799" y="1391307"/>
                      <a:pt x="4246262" y="1397757"/>
                      <a:pt x="4253771" y="1405266"/>
                    </a:cubicBezTo>
                    <a:cubicBezTo>
                      <a:pt x="4261282" y="1412776"/>
                      <a:pt x="4266759" y="1409772"/>
                      <a:pt x="4271264" y="1404736"/>
                    </a:cubicBezTo>
                    <a:cubicBezTo>
                      <a:pt x="4275770" y="1399700"/>
                      <a:pt x="4285753" y="1402174"/>
                      <a:pt x="4302805" y="1404206"/>
                    </a:cubicBezTo>
                    <a:cubicBezTo>
                      <a:pt x="4319855" y="1406238"/>
                      <a:pt x="4323832" y="1396166"/>
                      <a:pt x="4335316" y="1399700"/>
                    </a:cubicBezTo>
                    <a:cubicBezTo>
                      <a:pt x="4346802" y="1403234"/>
                      <a:pt x="4356343" y="1405178"/>
                      <a:pt x="4363323" y="1391661"/>
                    </a:cubicBezTo>
                    <a:cubicBezTo>
                      <a:pt x="4370303" y="1378143"/>
                      <a:pt x="4403345" y="1380617"/>
                      <a:pt x="4410854" y="1386183"/>
                    </a:cubicBezTo>
                    <a:cubicBezTo>
                      <a:pt x="4418363" y="1391749"/>
                      <a:pt x="4424371" y="1399170"/>
                      <a:pt x="4436387" y="1391219"/>
                    </a:cubicBezTo>
                    <a:cubicBezTo>
                      <a:pt x="4448402" y="1383179"/>
                      <a:pt x="4448402" y="1401732"/>
                      <a:pt x="4459887" y="1403234"/>
                    </a:cubicBezTo>
                    <a:cubicBezTo>
                      <a:pt x="4471372" y="1404736"/>
                      <a:pt x="4463863" y="1414719"/>
                      <a:pt x="4453879" y="1413748"/>
                    </a:cubicBezTo>
                    <a:cubicBezTo>
                      <a:pt x="4443896" y="1412776"/>
                      <a:pt x="4431351" y="1418695"/>
                      <a:pt x="4442836" y="1425233"/>
                    </a:cubicBezTo>
                    <a:cubicBezTo>
                      <a:pt x="4454321" y="1431682"/>
                      <a:pt x="4467838" y="1419225"/>
                      <a:pt x="4476849" y="1420197"/>
                    </a:cubicBezTo>
                    <a:cubicBezTo>
                      <a:pt x="4485861" y="1421169"/>
                      <a:pt x="4499821" y="1422229"/>
                      <a:pt x="4512277" y="1414189"/>
                    </a:cubicBezTo>
                    <a:cubicBezTo>
                      <a:pt x="4524823" y="1406150"/>
                      <a:pt x="4528269" y="1420727"/>
                      <a:pt x="4536307" y="1413659"/>
                    </a:cubicBezTo>
                    <a:cubicBezTo>
                      <a:pt x="4544347" y="1406680"/>
                      <a:pt x="4562371" y="1404648"/>
                      <a:pt x="4571382" y="1405178"/>
                    </a:cubicBezTo>
                    <a:cubicBezTo>
                      <a:pt x="4580394" y="1405708"/>
                      <a:pt x="4572884" y="1394664"/>
                      <a:pt x="4557865" y="1394664"/>
                    </a:cubicBezTo>
                    <a:cubicBezTo>
                      <a:pt x="4542846" y="1394664"/>
                      <a:pt x="4543287" y="1386713"/>
                      <a:pt x="4555391" y="1366128"/>
                    </a:cubicBezTo>
                    <a:cubicBezTo>
                      <a:pt x="4567406" y="1345631"/>
                      <a:pt x="4590377" y="1334588"/>
                      <a:pt x="4604865" y="1322131"/>
                    </a:cubicBezTo>
                    <a:cubicBezTo>
                      <a:pt x="4619355" y="1309674"/>
                      <a:pt x="4629869" y="1315682"/>
                      <a:pt x="4629869" y="1307642"/>
                    </a:cubicBezTo>
                    <a:cubicBezTo>
                      <a:pt x="4629869" y="1299691"/>
                      <a:pt x="4636847" y="1277162"/>
                      <a:pt x="4647891" y="1276632"/>
                    </a:cubicBezTo>
                    <a:cubicBezTo>
                      <a:pt x="4658847" y="1276102"/>
                      <a:pt x="4686411" y="1281137"/>
                      <a:pt x="4703373" y="1271596"/>
                    </a:cubicBezTo>
                    <a:cubicBezTo>
                      <a:pt x="4720337" y="1262054"/>
                      <a:pt x="4718834" y="1278575"/>
                      <a:pt x="4725903" y="1281137"/>
                    </a:cubicBezTo>
                    <a:cubicBezTo>
                      <a:pt x="4732881" y="1283611"/>
                      <a:pt x="4742424" y="1266648"/>
                      <a:pt x="4750375" y="1271596"/>
                    </a:cubicBezTo>
                    <a:cubicBezTo>
                      <a:pt x="4758414" y="1276632"/>
                      <a:pt x="4738360" y="1288647"/>
                      <a:pt x="4733854" y="1303048"/>
                    </a:cubicBezTo>
                    <a:cubicBezTo>
                      <a:pt x="4729348" y="1317537"/>
                      <a:pt x="4744367" y="1312059"/>
                      <a:pt x="4752848" y="1316123"/>
                    </a:cubicBezTo>
                    <a:cubicBezTo>
                      <a:pt x="4761330" y="1320099"/>
                      <a:pt x="4741805" y="1326107"/>
                      <a:pt x="4743837" y="1330082"/>
                    </a:cubicBezTo>
                    <a:cubicBezTo>
                      <a:pt x="4745781" y="1334058"/>
                      <a:pt x="4762831" y="1334058"/>
                      <a:pt x="4784830" y="1312059"/>
                    </a:cubicBezTo>
                    <a:cubicBezTo>
                      <a:pt x="4806829" y="1290061"/>
                      <a:pt x="4826795" y="1284053"/>
                      <a:pt x="4840843" y="1285555"/>
                    </a:cubicBezTo>
                    <a:cubicBezTo>
                      <a:pt x="4854802" y="1287057"/>
                      <a:pt x="4846850" y="1273010"/>
                      <a:pt x="4847822" y="1252513"/>
                    </a:cubicBezTo>
                    <a:cubicBezTo>
                      <a:pt x="4848795" y="1232016"/>
                      <a:pt x="4891820" y="1226009"/>
                      <a:pt x="4905867" y="1232016"/>
                    </a:cubicBezTo>
                    <a:cubicBezTo>
                      <a:pt x="4919826" y="1238024"/>
                      <a:pt x="4918854" y="1243501"/>
                      <a:pt x="4905336" y="1239968"/>
                    </a:cubicBezTo>
                    <a:cubicBezTo>
                      <a:pt x="4891820" y="1236522"/>
                      <a:pt x="4879363" y="1248449"/>
                      <a:pt x="4879804" y="1265500"/>
                    </a:cubicBezTo>
                    <a:cubicBezTo>
                      <a:pt x="4880334" y="1282551"/>
                      <a:pt x="4867789" y="1288029"/>
                      <a:pt x="4874326" y="1294566"/>
                    </a:cubicBezTo>
                    <a:cubicBezTo>
                      <a:pt x="4880777" y="1301016"/>
                      <a:pt x="4864785" y="1302518"/>
                      <a:pt x="4864256" y="1309585"/>
                    </a:cubicBezTo>
                    <a:cubicBezTo>
                      <a:pt x="4863725" y="1316565"/>
                      <a:pt x="4864256" y="1322043"/>
                      <a:pt x="4854272" y="1325046"/>
                    </a:cubicBezTo>
                    <a:cubicBezTo>
                      <a:pt x="4844289" y="1328050"/>
                      <a:pt x="4810805" y="1331584"/>
                      <a:pt x="4809745" y="1344571"/>
                    </a:cubicBezTo>
                    <a:cubicBezTo>
                      <a:pt x="4808684" y="1357558"/>
                      <a:pt x="4790750" y="1359060"/>
                      <a:pt x="4782180" y="1375051"/>
                    </a:cubicBezTo>
                    <a:cubicBezTo>
                      <a:pt x="4773699" y="1391042"/>
                      <a:pt x="4741187" y="1400584"/>
                      <a:pt x="4719718" y="1432566"/>
                    </a:cubicBezTo>
                    <a:cubicBezTo>
                      <a:pt x="4698250" y="1464548"/>
                      <a:pt x="4664236" y="1464548"/>
                      <a:pt x="4664236" y="1470555"/>
                    </a:cubicBezTo>
                    <a:cubicBezTo>
                      <a:pt x="4664236" y="1476563"/>
                      <a:pt x="4640735" y="1476121"/>
                      <a:pt x="4632695" y="1477093"/>
                    </a:cubicBezTo>
                    <a:cubicBezTo>
                      <a:pt x="4624744" y="1478065"/>
                      <a:pt x="4640205" y="1497590"/>
                      <a:pt x="4621211" y="1518086"/>
                    </a:cubicBezTo>
                    <a:cubicBezTo>
                      <a:pt x="4602216" y="1538583"/>
                      <a:pt x="4589670" y="1567119"/>
                      <a:pt x="4590200" y="1595656"/>
                    </a:cubicBezTo>
                    <a:cubicBezTo>
                      <a:pt x="4590730" y="1624104"/>
                      <a:pt x="4600184" y="1706179"/>
                      <a:pt x="4608753" y="1720668"/>
                    </a:cubicBezTo>
                    <a:cubicBezTo>
                      <a:pt x="4617234" y="1735157"/>
                      <a:pt x="4612287" y="1770673"/>
                      <a:pt x="4619266" y="1778182"/>
                    </a:cubicBezTo>
                    <a:cubicBezTo>
                      <a:pt x="4626246" y="1785692"/>
                      <a:pt x="4623772" y="1798149"/>
                      <a:pt x="4628278" y="1802655"/>
                    </a:cubicBezTo>
                    <a:cubicBezTo>
                      <a:pt x="4632784" y="1807161"/>
                      <a:pt x="4651248" y="1782688"/>
                      <a:pt x="4663794" y="1772175"/>
                    </a:cubicBezTo>
                    <a:cubicBezTo>
                      <a:pt x="4676340" y="1761661"/>
                      <a:pt x="4672275" y="1758216"/>
                      <a:pt x="4680845" y="1752650"/>
                    </a:cubicBezTo>
                    <a:cubicBezTo>
                      <a:pt x="4689326" y="1747084"/>
                      <a:pt x="4685881" y="1724113"/>
                      <a:pt x="4688355" y="1718106"/>
                    </a:cubicBezTo>
                    <a:cubicBezTo>
                      <a:pt x="4690829" y="1712098"/>
                      <a:pt x="4706377" y="1709094"/>
                      <a:pt x="4711325" y="1702645"/>
                    </a:cubicBezTo>
                    <a:cubicBezTo>
                      <a:pt x="4716273" y="1696107"/>
                      <a:pt x="4729348" y="1700171"/>
                      <a:pt x="4736327" y="1697609"/>
                    </a:cubicBezTo>
                    <a:cubicBezTo>
                      <a:pt x="4743307" y="1695135"/>
                      <a:pt x="4735797" y="1678614"/>
                      <a:pt x="4733323" y="1669161"/>
                    </a:cubicBezTo>
                    <a:cubicBezTo>
                      <a:pt x="4730849" y="1659620"/>
                      <a:pt x="4753821" y="1646633"/>
                      <a:pt x="4765836" y="1638151"/>
                    </a:cubicBezTo>
                    <a:cubicBezTo>
                      <a:pt x="4777851" y="1629670"/>
                      <a:pt x="4792870" y="1643629"/>
                      <a:pt x="4806387" y="1631172"/>
                    </a:cubicBezTo>
                    <a:cubicBezTo>
                      <a:pt x="4819905" y="1618715"/>
                      <a:pt x="4805416" y="1604137"/>
                      <a:pt x="4800379" y="1597688"/>
                    </a:cubicBezTo>
                    <a:cubicBezTo>
                      <a:pt x="4795432" y="1591150"/>
                      <a:pt x="4813897" y="1559610"/>
                      <a:pt x="4824411" y="1556606"/>
                    </a:cubicBezTo>
                    <a:cubicBezTo>
                      <a:pt x="4834923" y="1553602"/>
                      <a:pt x="4840401" y="1564116"/>
                      <a:pt x="4850384" y="1555104"/>
                    </a:cubicBezTo>
                    <a:cubicBezTo>
                      <a:pt x="4860368" y="1546093"/>
                      <a:pt x="4841373" y="1531604"/>
                      <a:pt x="4834394" y="1532575"/>
                    </a:cubicBezTo>
                    <a:cubicBezTo>
                      <a:pt x="4827414" y="1533547"/>
                      <a:pt x="4824940" y="1507043"/>
                      <a:pt x="4841373" y="1494586"/>
                    </a:cubicBezTo>
                    <a:cubicBezTo>
                      <a:pt x="4857894" y="1482040"/>
                      <a:pt x="4851356" y="1479567"/>
                      <a:pt x="4840401" y="1476563"/>
                    </a:cubicBezTo>
                    <a:cubicBezTo>
                      <a:pt x="4829446" y="1473559"/>
                      <a:pt x="4827414" y="1477535"/>
                      <a:pt x="4818933" y="1478065"/>
                    </a:cubicBezTo>
                    <a:cubicBezTo>
                      <a:pt x="4810451" y="1478595"/>
                      <a:pt x="4801881" y="1460572"/>
                      <a:pt x="4814957" y="1443079"/>
                    </a:cubicBezTo>
                    <a:cubicBezTo>
                      <a:pt x="4827944" y="1425586"/>
                      <a:pt x="4840489" y="1427530"/>
                      <a:pt x="4843493" y="1413041"/>
                    </a:cubicBezTo>
                    <a:cubicBezTo>
                      <a:pt x="4846498" y="1398552"/>
                      <a:pt x="4864520" y="1377967"/>
                      <a:pt x="4869026" y="1370546"/>
                    </a:cubicBezTo>
                    <a:cubicBezTo>
                      <a:pt x="4873531" y="1363036"/>
                      <a:pt x="4891555" y="1370546"/>
                      <a:pt x="4898533" y="1369044"/>
                    </a:cubicBezTo>
                    <a:cubicBezTo>
                      <a:pt x="4905513" y="1367542"/>
                      <a:pt x="4903039" y="1382561"/>
                      <a:pt x="4911521" y="1375051"/>
                    </a:cubicBezTo>
                    <a:cubicBezTo>
                      <a:pt x="4920002" y="1367542"/>
                      <a:pt x="4934049" y="1342539"/>
                      <a:pt x="4945535" y="1342539"/>
                    </a:cubicBezTo>
                    <a:cubicBezTo>
                      <a:pt x="4957021" y="1342539"/>
                      <a:pt x="4949510" y="1361004"/>
                      <a:pt x="4952515" y="1372047"/>
                    </a:cubicBezTo>
                    <a:cubicBezTo>
                      <a:pt x="4955518" y="1383091"/>
                      <a:pt x="4961968" y="1369044"/>
                      <a:pt x="4984055" y="1354024"/>
                    </a:cubicBezTo>
                    <a:cubicBezTo>
                      <a:pt x="5006053" y="1339005"/>
                      <a:pt x="5054027" y="1340507"/>
                      <a:pt x="5068603" y="1347487"/>
                    </a:cubicBezTo>
                    <a:cubicBezTo>
                      <a:pt x="5083092" y="1354466"/>
                      <a:pt x="5085566" y="1370987"/>
                      <a:pt x="5093606" y="1368955"/>
                    </a:cubicBezTo>
                    <a:cubicBezTo>
                      <a:pt x="5105798" y="1365951"/>
                      <a:pt x="5095638" y="1352434"/>
                      <a:pt x="5107565" y="1348989"/>
                    </a:cubicBezTo>
                    <a:cubicBezTo>
                      <a:pt x="5119580" y="1345543"/>
                      <a:pt x="5140607" y="1332998"/>
                      <a:pt x="5156598" y="1321513"/>
                    </a:cubicBezTo>
                    <a:cubicBezTo>
                      <a:pt x="5172589" y="1310027"/>
                      <a:pt x="5168083" y="1318509"/>
                      <a:pt x="5176565" y="1307995"/>
                    </a:cubicBezTo>
                    <a:cubicBezTo>
                      <a:pt x="5185046" y="1297482"/>
                      <a:pt x="5193527" y="1301988"/>
                      <a:pt x="5196089" y="1295008"/>
                    </a:cubicBezTo>
                    <a:cubicBezTo>
                      <a:pt x="5198563" y="1287940"/>
                      <a:pt x="5221622" y="1276543"/>
                      <a:pt x="5253162" y="1269476"/>
                    </a:cubicBezTo>
                    <a:cubicBezTo>
                      <a:pt x="5284703" y="1262496"/>
                      <a:pt x="5325696" y="1241469"/>
                      <a:pt x="5323664" y="1235020"/>
                    </a:cubicBezTo>
                    <a:cubicBezTo>
                      <a:pt x="5321631" y="1228482"/>
                      <a:pt x="5335679" y="1225478"/>
                      <a:pt x="5337181" y="1232016"/>
                    </a:cubicBezTo>
                    <a:cubicBezTo>
                      <a:pt x="5338683" y="1238465"/>
                      <a:pt x="5350698" y="1235992"/>
                      <a:pt x="5367219" y="1239526"/>
                    </a:cubicBezTo>
                    <a:cubicBezTo>
                      <a:pt x="5383740" y="1243060"/>
                      <a:pt x="5391249" y="1249597"/>
                      <a:pt x="5404237" y="1236522"/>
                    </a:cubicBezTo>
                    <a:cubicBezTo>
                      <a:pt x="5417224" y="1223535"/>
                      <a:pt x="5402735" y="1219029"/>
                      <a:pt x="5403177" y="1209046"/>
                    </a:cubicBezTo>
                    <a:cubicBezTo>
                      <a:pt x="5403707" y="1199062"/>
                      <a:pt x="5380648" y="1188549"/>
                      <a:pt x="5383652" y="1178036"/>
                    </a:cubicBezTo>
                    <a:cubicBezTo>
                      <a:pt x="5386655" y="1167522"/>
                      <a:pt x="5366690" y="1139516"/>
                      <a:pt x="5360681" y="1144994"/>
                    </a:cubicBezTo>
                    <a:cubicBezTo>
                      <a:pt x="5354673" y="1150471"/>
                      <a:pt x="5340626" y="1140488"/>
                      <a:pt x="5340626" y="1132537"/>
                    </a:cubicBezTo>
                    <a:cubicBezTo>
                      <a:pt x="5340626" y="1124497"/>
                      <a:pt x="5339655" y="1115044"/>
                      <a:pt x="5330113" y="1121051"/>
                    </a:cubicBezTo>
                    <a:cubicBezTo>
                      <a:pt x="5320660" y="1127059"/>
                      <a:pt x="5304581" y="1124055"/>
                      <a:pt x="5301665" y="1115044"/>
                    </a:cubicBezTo>
                    <a:cubicBezTo>
                      <a:pt x="5298661" y="1106032"/>
                      <a:pt x="5320219" y="1099494"/>
                      <a:pt x="5335149" y="1105590"/>
                    </a:cubicBezTo>
                    <a:cubicBezTo>
                      <a:pt x="5350169" y="1111598"/>
                      <a:pt x="5345663" y="1117606"/>
                      <a:pt x="5353172" y="1122111"/>
                    </a:cubicBezTo>
                    <a:cubicBezTo>
                      <a:pt x="5360681" y="1126617"/>
                      <a:pt x="5381178" y="1124585"/>
                      <a:pt x="5391692" y="1119638"/>
                    </a:cubicBezTo>
                    <a:cubicBezTo>
                      <a:pt x="5402205" y="1114602"/>
                      <a:pt x="5431713" y="1105149"/>
                      <a:pt x="5436749" y="1096667"/>
                    </a:cubicBezTo>
                    <a:cubicBezTo>
                      <a:pt x="5441785" y="1088186"/>
                      <a:pt x="5436219" y="1084122"/>
                      <a:pt x="5446290" y="1079174"/>
                    </a:cubicBezTo>
                    <a:cubicBezTo>
                      <a:pt x="5456273" y="1074227"/>
                      <a:pt x="5448764" y="1063625"/>
                      <a:pt x="5440283" y="1059208"/>
                    </a:cubicBezTo>
                    <a:cubicBezTo>
                      <a:pt x="5431802" y="1054702"/>
                      <a:pt x="5433745" y="1042687"/>
                      <a:pt x="5442757" y="1042687"/>
                    </a:cubicBezTo>
                    <a:cubicBezTo>
                      <a:pt x="5451769" y="1042687"/>
                      <a:pt x="5449295" y="1032173"/>
                      <a:pt x="5455213" y="1031643"/>
                    </a:cubicBezTo>
                    <a:cubicBezTo>
                      <a:pt x="5461221" y="1031113"/>
                      <a:pt x="5462193" y="1036149"/>
                      <a:pt x="5473237" y="1030671"/>
                    </a:cubicBezTo>
                    <a:cubicBezTo>
                      <a:pt x="5484192" y="1025194"/>
                      <a:pt x="5473679" y="1039153"/>
                      <a:pt x="5468731" y="1048694"/>
                    </a:cubicBezTo>
                    <a:cubicBezTo>
                      <a:pt x="5463695" y="1058148"/>
                      <a:pt x="5479245" y="1066187"/>
                      <a:pt x="5480746" y="1071665"/>
                    </a:cubicBezTo>
                    <a:cubicBezTo>
                      <a:pt x="5482248" y="1077142"/>
                      <a:pt x="5503716" y="1079174"/>
                      <a:pt x="5515732" y="1072637"/>
                    </a:cubicBezTo>
                    <a:cubicBezTo>
                      <a:pt x="5527748" y="1066187"/>
                      <a:pt x="5566267" y="1080676"/>
                      <a:pt x="5568741" y="1090130"/>
                    </a:cubicBezTo>
                    <a:cubicBezTo>
                      <a:pt x="5571214" y="1099671"/>
                      <a:pt x="5576780" y="1111156"/>
                      <a:pt x="5592771" y="1119196"/>
                    </a:cubicBezTo>
                    <a:cubicBezTo>
                      <a:pt x="5608762" y="1127147"/>
                      <a:pt x="5623339" y="1123702"/>
                      <a:pt x="5626256" y="1131211"/>
                    </a:cubicBezTo>
                    <a:cubicBezTo>
                      <a:pt x="5629259" y="1138721"/>
                      <a:pt x="5635266" y="1142696"/>
                      <a:pt x="5644278" y="1140753"/>
                    </a:cubicBezTo>
                    <a:cubicBezTo>
                      <a:pt x="5653289" y="1138721"/>
                      <a:pt x="5658237" y="1148704"/>
                      <a:pt x="5664775" y="1142696"/>
                    </a:cubicBezTo>
                    <a:cubicBezTo>
                      <a:pt x="5671313" y="1136689"/>
                      <a:pt x="5674758" y="1146230"/>
                      <a:pt x="5683328" y="1138721"/>
                    </a:cubicBezTo>
                    <a:cubicBezTo>
                      <a:pt x="5691809" y="1131211"/>
                      <a:pt x="5664775" y="1126175"/>
                      <a:pt x="5668308" y="1120256"/>
                    </a:cubicBezTo>
                    <a:cubicBezTo>
                      <a:pt x="5671842" y="1114248"/>
                      <a:pt x="5677320" y="1124762"/>
                      <a:pt x="5684829" y="1124232"/>
                    </a:cubicBezTo>
                    <a:cubicBezTo>
                      <a:pt x="5692340" y="1123702"/>
                      <a:pt x="5682797" y="1109213"/>
                      <a:pt x="5688363" y="1107711"/>
                    </a:cubicBezTo>
                    <a:cubicBezTo>
                      <a:pt x="5693841" y="1106209"/>
                      <a:pt x="5689335" y="1076171"/>
                      <a:pt x="5683328" y="1074227"/>
                    </a:cubicBezTo>
                    <a:cubicBezTo>
                      <a:pt x="5677320" y="1072195"/>
                      <a:pt x="5682356" y="1061682"/>
                      <a:pt x="5693841" y="1070251"/>
                    </a:cubicBezTo>
                    <a:cubicBezTo>
                      <a:pt x="5705326" y="1078733"/>
                      <a:pt x="5723350" y="1078291"/>
                      <a:pt x="5731831" y="1078291"/>
                    </a:cubicBezTo>
                    <a:cubicBezTo>
                      <a:pt x="5740312" y="1078291"/>
                      <a:pt x="5732360" y="1070251"/>
                      <a:pt x="5723879" y="1068749"/>
                    </a:cubicBezTo>
                    <a:cubicBezTo>
                      <a:pt x="5715310" y="1067247"/>
                      <a:pt x="5725382" y="1060268"/>
                      <a:pt x="5731389" y="1065746"/>
                    </a:cubicBezTo>
                    <a:cubicBezTo>
                      <a:pt x="5737397" y="1071311"/>
                      <a:pt x="5748881" y="1073785"/>
                      <a:pt x="5749854" y="1067778"/>
                    </a:cubicBezTo>
                    <a:cubicBezTo>
                      <a:pt x="5750826" y="1061770"/>
                      <a:pt x="5756833" y="1048783"/>
                      <a:pt x="5767347" y="1049313"/>
                    </a:cubicBezTo>
                    <a:cubicBezTo>
                      <a:pt x="5776093" y="1050285"/>
                      <a:pt x="5779627" y="1044189"/>
                      <a:pt x="5769555" y="1040743"/>
                    </a:cubicBezTo>
                    <a:close/>
                    <a:moveTo>
                      <a:pt x="2980238" y="1696902"/>
                    </a:moveTo>
                    <a:cubicBezTo>
                      <a:pt x="2951789" y="1722435"/>
                      <a:pt x="2894717" y="1728443"/>
                      <a:pt x="2894717" y="1749381"/>
                    </a:cubicBezTo>
                    <a:cubicBezTo>
                      <a:pt x="2894717" y="1770408"/>
                      <a:pt x="2825717" y="1780921"/>
                      <a:pt x="2819710" y="1771910"/>
                    </a:cubicBezTo>
                    <a:cubicBezTo>
                      <a:pt x="2814497" y="1764047"/>
                      <a:pt x="2870775" y="1761396"/>
                      <a:pt x="2884203" y="1731358"/>
                    </a:cubicBezTo>
                    <a:cubicBezTo>
                      <a:pt x="2897720" y="1701320"/>
                      <a:pt x="2948963" y="1685947"/>
                      <a:pt x="2974230" y="1645837"/>
                    </a:cubicBezTo>
                    <a:cubicBezTo>
                      <a:pt x="2992253" y="1617389"/>
                      <a:pt x="3007272" y="1573834"/>
                      <a:pt x="3017786" y="1576838"/>
                    </a:cubicBezTo>
                    <a:cubicBezTo>
                      <a:pt x="3028299" y="1579930"/>
                      <a:pt x="3008774" y="1671370"/>
                      <a:pt x="2980238" y="1696902"/>
                    </a:cubicBezTo>
                    <a:close/>
                    <a:moveTo>
                      <a:pt x="3107370" y="522053"/>
                    </a:moveTo>
                    <a:cubicBezTo>
                      <a:pt x="3103394" y="530093"/>
                      <a:pt x="3081573" y="530623"/>
                      <a:pt x="3087403" y="538044"/>
                    </a:cubicBezTo>
                    <a:cubicBezTo>
                      <a:pt x="3097386" y="551031"/>
                      <a:pt x="3147391" y="544052"/>
                      <a:pt x="3148452" y="528061"/>
                    </a:cubicBezTo>
                    <a:cubicBezTo>
                      <a:pt x="3149335" y="512070"/>
                      <a:pt x="3111346" y="514102"/>
                      <a:pt x="3107370" y="522053"/>
                    </a:cubicBezTo>
                    <a:close/>
                    <a:moveTo>
                      <a:pt x="1285815" y="27924"/>
                    </a:moveTo>
                    <a:cubicBezTo>
                      <a:pt x="1309845" y="27924"/>
                      <a:pt x="1302777" y="12904"/>
                      <a:pt x="1318857" y="14936"/>
                    </a:cubicBezTo>
                    <a:cubicBezTo>
                      <a:pt x="1334848" y="16968"/>
                      <a:pt x="1355874" y="15908"/>
                      <a:pt x="1347834" y="5925"/>
                    </a:cubicBezTo>
                    <a:cubicBezTo>
                      <a:pt x="1339883" y="-4058"/>
                      <a:pt x="1281839" y="-83"/>
                      <a:pt x="1287846" y="7957"/>
                    </a:cubicBezTo>
                    <a:cubicBezTo>
                      <a:pt x="1293854" y="15997"/>
                      <a:pt x="1240845" y="12993"/>
                      <a:pt x="1241817" y="15997"/>
                    </a:cubicBezTo>
                    <a:cubicBezTo>
                      <a:pt x="1243761" y="21916"/>
                      <a:pt x="1261784" y="27924"/>
                      <a:pt x="1285815" y="27924"/>
                    </a:cubicBezTo>
                    <a:close/>
                    <a:moveTo>
                      <a:pt x="1161774" y="94980"/>
                    </a:moveTo>
                    <a:cubicBezTo>
                      <a:pt x="1161774" y="78989"/>
                      <a:pt x="1109738" y="96658"/>
                      <a:pt x="1119809" y="99927"/>
                    </a:cubicBezTo>
                    <a:cubicBezTo>
                      <a:pt x="1128732" y="103019"/>
                      <a:pt x="1161774" y="110971"/>
                      <a:pt x="1161774" y="94980"/>
                    </a:cubicBezTo>
                    <a:close/>
                    <a:moveTo>
                      <a:pt x="1290851" y="81992"/>
                    </a:moveTo>
                    <a:cubicBezTo>
                      <a:pt x="1293854" y="89944"/>
                      <a:pt x="1285815" y="91004"/>
                      <a:pt x="1265848" y="91004"/>
                    </a:cubicBezTo>
                    <a:cubicBezTo>
                      <a:pt x="1245793" y="91004"/>
                      <a:pt x="1235368" y="102312"/>
                      <a:pt x="1245793" y="110971"/>
                    </a:cubicBezTo>
                    <a:cubicBezTo>
                      <a:pt x="1257808" y="120954"/>
                      <a:pt x="1310817" y="116978"/>
                      <a:pt x="1319828" y="104963"/>
                    </a:cubicBezTo>
                    <a:cubicBezTo>
                      <a:pt x="1328840" y="92948"/>
                      <a:pt x="1351810" y="102931"/>
                      <a:pt x="1355786" y="91004"/>
                    </a:cubicBezTo>
                    <a:cubicBezTo>
                      <a:pt x="1359850" y="78989"/>
                      <a:pt x="1287846" y="73953"/>
                      <a:pt x="1290851" y="81992"/>
                    </a:cubicBezTo>
                    <a:close/>
                    <a:moveTo>
                      <a:pt x="1461892" y="62998"/>
                    </a:moveTo>
                    <a:cubicBezTo>
                      <a:pt x="1468871" y="53986"/>
                      <a:pt x="1448904" y="53986"/>
                      <a:pt x="1446873" y="44975"/>
                    </a:cubicBezTo>
                    <a:cubicBezTo>
                      <a:pt x="1444929" y="35963"/>
                      <a:pt x="1388828" y="34020"/>
                      <a:pt x="1391832" y="44003"/>
                    </a:cubicBezTo>
                    <a:cubicBezTo>
                      <a:pt x="1394836" y="53986"/>
                      <a:pt x="1353136" y="64853"/>
                      <a:pt x="1365858" y="75013"/>
                    </a:cubicBezTo>
                    <a:cubicBezTo>
                      <a:pt x="1389800" y="94008"/>
                      <a:pt x="1454824" y="71921"/>
                      <a:pt x="1461892" y="62998"/>
                    </a:cubicBezTo>
                    <a:close/>
                    <a:moveTo>
                      <a:pt x="1302777" y="47007"/>
                    </a:moveTo>
                    <a:cubicBezTo>
                      <a:pt x="1305781" y="25980"/>
                      <a:pt x="1270795" y="43031"/>
                      <a:pt x="1244733" y="31988"/>
                    </a:cubicBezTo>
                    <a:cubicBezTo>
                      <a:pt x="1218758" y="20944"/>
                      <a:pt x="1203386" y="21828"/>
                      <a:pt x="1220702" y="36935"/>
                    </a:cubicBezTo>
                    <a:cubicBezTo>
                      <a:pt x="1228742" y="43915"/>
                      <a:pt x="1176175" y="49392"/>
                      <a:pt x="1184656" y="57962"/>
                    </a:cubicBezTo>
                    <a:cubicBezTo>
                      <a:pt x="1203739" y="76957"/>
                      <a:pt x="1299773" y="67945"/>
                      <a:pt x="1302777" y="47007"/>
                    </a:cubicBezTo>
                    <a:close/>
                    <a:moveTo>
                      <a:pt x="1153823" y="602096"/>
                    </a:moveTo>
                    <a:cubicBezTo>
                      <a:pt x="1154795" y="612079"/>
                      <a:pt x="1148787" y="619059"/>
                      <a:pt x="1129792" y="619059"/>
                    </a:cubicBezTo>
                    <a:cubicBezTo>
                      <a:pt x="1110798" y="619059"/>
                      <a:pt x="1138804" y="631074"/>
                      <a:pt x="1140747" y="642029"/>
                    </a:cubicBezTo>
                    <a:cubicBezTo>
                      <a:pt x="1142780" y="653073"/>
                      <a:pt x="1121753" y="645033"/>
                      <a:pt x="1120781" y="662084"/>
                    </a:cubicBezTo>
                    <a:cubicBezTo>
                      <a:pt x="1119720" y="679047"/>
                      <a:pt x="1083763" y="662084"/>
                      <a:pt x="1078727" y="684083"/>
                    </a:cubicBezTo>
                    <a:cubicBezTo>
                      <a:pt x="1073691" y="706082"/>
                      <a:pt x="1096750" y="703078"/>
                      <a:pt x="1112741" y="704138"/>
                    </a:cubicBezTo>
                    <a:cubicBezTo>
                      <a:pt x="1128732" y="705110"/>
                      <a:pt x="1106733" y="720129"/>
                      <a:pt x="1118749" y="729140"/>
                    </a:cubicBezTo>
                    <a:cubicBezTo>
                      <a:pt x="1130764" y="738152"/>
                      <a:pt x="1139775" y="735148"/>
                      <a:pt x="1131736" y="718185"/>
                    </a:cubicBezTo>
                    <a:cubicBezTo>
                      <a:pt x="1123696" y="701222"/>
                      <a:pt x="1173701" y="724193"/>
                      <a:pt x="1158770" y="737180"/>
                    </a:cubicBezTo>
                    <a:cubicBezTo>
                      <a:pt x="1143751" y="750167"/>
                      <a:pt x="1182801" y="760150"/>
                      <a:pt x="1201796" y="761211"/>
                    </a:cubicBezTo>
                    <a:cubicBezTo>
                      <a:pt x="1220790" y="762182"/>
                      <a:pt x="1288200" y="776936"/>
                      <a:pt x="1289790" y="761211"/>
                    </a:cubicBezTo>
                    <a:cubicBezTo>
                      <a:pt x="1290851" y="751227"/>
                      <a:pt x="1264788" y="742216"/>
                      <a:pt x="1243761" y="720217"/>
                    </a:cubicBezTo>
                    <a:cubicBezTo>
                      <a:pt x="1222734" y="698219"/>
                      <a:pt x="1207715" y="662173"/>
                      <a:pt x="1231746" y="647242"/>
                    </a:cubicBezTo>
                    <a:cubicBezTo>
                      <a:pt x="1255776" y="632223"/>
                      <a:pt x="1234749" y="625243"/>
                      <a:pt x="1258780" y="608192"/>
                    </a:cubicBezTo>
                    <a:cubicBezTo>
                      <a:pt x="1282811" y="591141"/>
                      <a:pt x="1268851" y="575150"/>
                      <a:pt x="1288818" y="573206"/>
                    </a:cubicBezTo>
                    <a:cubicBezTo>
                      <a:pt x="1308873" y="571263"/>
                      <a:pt x="1286786" y="553240"/>
                      <a:pt x="1306841" y="550236"/>
                    </a:cubicBezTo>
                    <a:cubicBezTo>
                      <a:pt x="1326896" y="547232"/>
                      <a:pt x="1330872" y="525233"/>
                      <a:pt x="1327868" y="517194"/>
                    </a:cubicBezTo>
                    <a:cubicBezTo>
                      <a:pt x="1324864" y="509243"/>
                      <a:pt x="1348895" y="518166"/>
                      <a:pt x="1359850" y="506239"/>
                    </a:cubicBezTo>
                    <a:cubicBezTo>
                      <a:pt x="1370805" y="494223"/>
                      <a:pt x="1396868" y="502263"/>
                      <a:pt x="1404819" y="485212"/>
                    </a:cubicBezTo>
                    <a:cubicBezTo>
                      <a:pt x="1412859" y="468161"/>
                      <a:pt x="1527887" y="429199"/>
                      <a:pt x="1592912" y="414180"/>
                    </a:cubicBezTo>
                    <a:cubicBezTo>
                      <a:pt x="1657936" y="399161"/>
                      <a:pt x="1702904" y="372127"/>
                      <a:pt x="1679934" y="354192"/>
                    </a:cubicBezTo>
                    <a:cubicBezTo>
                      <a:pt x="1656964" y="336169"/>
                      <a:pt x="1591940" y="361172"/>
                      <a:pt x="1575860" y="374247"/>
                    </a:cubicBezTo>
                    <a:cubicBezTo>
                      <a:pt x="1559869" y="387234"/>
                      <a:pt x="1536899" y="378223"/>
                      <a:pt x="1520908" y="387234"/>
                    </a:cubicBezTo>
                    <a:cubicBezTo>
                      <a:pt x="1504917" y="396246"/>
                      <a:pt x="1470903" y="404285"/>
                      <a:pt x="1453852" y="393242"/>
                    </a:cubicBezTo>
                    <a:cubicBezTo>
                      <a:pt x="1436801" y="382287"/>
                      <a:pt x="1416834" y="406229"/>
                      <a:pt x="1403847" y="405257"/>
                    </a:cubicBezTo>
                    <a:cubicBezTo>
                      <a:pt x="1390860" y="404285"/>
                      <a:pt x="1375841" y="418244"/>
                      <a:pt x="1361882" y="417272"/>
                    </a:cubicBezTo>
                    <a:cubicBezTo>
                      <a:pt x="1347834" y="416301"/>
                      <a:pt x="1319828" y="428316"/>
                      <a:pt x="1317885" y="436267"/>
                    </a:cubicBezTo>
                    <a:cubicBezTo>
                      <a:pt x="1315853" y="444307"/>
                      <a:pt x="1291911" y="442275"/>
                      <a:pt x="1291911" y="452258"/>
                    </a:cubicBezTo>
                    <a:cubicBezTo>
                      <a:pt x="1291911" y="462242"/>
                      <a:pt x="1272916" y="471253"/>
                      <a:pt x="1262844" y="462242"/>
                    </a:cubicBezTo>
                    <a:cubicBezTo>
                      <a:pt x="1252861" y="453230"/>
                      <a:pt x="1240845" y="472225"/>
                      <a:pt x="1254893" y="485300"/>
                    </a:cubicBezTo>
                    <a:cubicBezTo>
                      <a:pt x="1268851" y="498287"/>
                      <a:pt x="1228919" y="499259"/>
                      <a:pt x="1235898" y="507299"/>
                    </a:cubicBezTo>
                    <a:cubicBezTo>
                      <a:pt x="1242966" y="515339"/>
                      <a:pt x="1220879" y="520286"/>
                      <a:pt x="1225915" y="529297"/>
                    </a:cubicBezTo>
                    <a:cubicBezTo>
                      <a:pt x="1230862" y="538309"/>
                      <a:pt x="1211868" y="541313"/>
                      <a:pt x="1196937" y="544317"/>
                    </a:cubicBezTo>
                    <a:cubicBezTo>
                      <a:pt x="1181918" y="547320"/>
                      <a:pt x="1173966" y="567287"/>
                      <a:pt x="1192961" y="568347"/>
                    </a:cubicBezTo>
                    <a:cubicBezTo>
                      <a:pt x="1211955" y="569319"/>
                      <a:pt x="1181918" y="572323"/>
                      <a:pt x="1183949" y="587342"/>
                    </a:cubicBezTo>
                    <a:cubicBezTo>
                      <a:pt x="1185805" y="602096"/>
                      <a:pt x="1152763" y="592113"/>
                      <a:pt x="1153823" y="602096"/>
                    </a:cubicBezTo>
                    <a:close/>
                  </a:path>
                </a:pathLst>
              </a:custGeom>
              <a:grpFill/>
              <a:ln w="2209" cap="flat">
                <a:solidFill>
                  <a:srgbClr val="0812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3" name="Freeform: Shape 228">
              <a:extLst>
                <a:ext uri="{FF2B5EF4-FFF2-40B4-BE49-F238E27FC236}">
                  <a16:creationId xmlns:a16="http://schemas.microsoft.com/office/drawing/2014/main" id="{265C757A-1209-4610-B77A-48E8799D4DEB}"/>
                </a:ext>
              </a:extLst>
            </p:cNvPr>
            <p:cNvSpPr/>
            <p:nvPr/>
          </p:nvSpPr>
          <p:spPr>
            <a:xfrm>
              <a:off x="6131869" y="4122806"/>
              <a:ext cx="620113" cy="640441"/>
            </a:xfrm>
            <a:custGeom>
              <a:avLst/>
              <a:gdLst>
                <a:gd name="connsiteX0" fmla="*/ 567458 w 620113"/>
                <a:gd name="connsiteY0" fmla="*/ 422203 h 640441"/>
                <a:gd name="connsiteX1" fmla="*/ 552439 w 620113"/>
                <a:gd name="connsiteY1" fmla="*/ 296926 h 640441"/>
                <a:gd name="connsiteX2" fmla="*/ 555620 w 620113"/>
                <a:gd name="connsiteY2" fmla="*/ 300106 h 640441"/>
                <a:gd name="connsiteX3" fmla="*/ 553941 w 620113"/>
                <a:gd name="connsiteY3" fmla="*/ 274397 h 640441"/>
                <a:gd name="connsiteX4" fmla="*/ 551732 w 620113"/>
                <a:gd name="connsiteY4" fmla="*/ 273690 h 640441"/>
                <a:gd name="connsiteX5" fmla="*/ 544929 w 620113"/>
                <a:gd name="connsiteY5" fmla="*/ 263883 h 640441"/>
                <a:gd name="connsiteX6" fmla="*/ 552439 w 620113"/>
                <a:gd name="connsiteY6" fmla="*/ 254165 h 640441"/>
                <a:gd name="connsiteX7" fmla="*/ 559242 w 620113"/>
                <a:gd name="connsiteY7" fmla="*/ 232432 h 640441"/>
                <a:gd name="connsiteX8" fmla="*/ 563394 w 620113"/>
                <a:gd name="connsiteY8" fmla="*/ 229251 h 640441"/>
                <a:gd name="connsiteX9" fmla="*/ 569048 w 620113"/>
                <a:gd name="connsiteY9" fmla="*/ 204691 h 640441"/>
                <a:gd name="connsiteX10" fmla="*/ 575056 w 620113"/>
                <a:gd name="connsiteY10" fmla="*/ 175447 h 640441"/>
                <a:gd name="connsiteX11" fmla="*/ 583361 w 620113"/>
                <a:gd name="connsiteY11" fmla="*/ 151417 h 640441"/>
                <a:gd name="connsiteX12" fmla="*/ 596083 w 620113"/>
                <a:gd name="connsiteY12" fmla="*/ 132687 h 640441"/>
                <a:gd name="connsiteX13" fmla="*/ 610307 w 620113"/>
                <a:gd name="connsiteY13" fmla="*/ 122880 h 640441"/>
                <a:gd name="connsiteX14" fmla="*/ 620113 w 620113"/>
                <a:gd name="connsiteY14" fmla="*/ 105652 h 640441"/>
                <a:gd name="connsiteX15" fmla="*/ 608893 w 620113"/>
                <a:gd name="connsiteY15" fmla="*/ 89131 h 640441"/>
                <a:gd name="connsiteX16" fmla="*/ 611897 w 620113"/>
                <a:gd name="connsiteY16" fmla="*/ 59888 h 640441"/>
                <a:gd name="connsiteX17" fmla="*/ 612427 w 620113"/>
                <a:gd name="connsiteY17" fmla="*/ 59712 h 640441"/>
                <a:gd name="connsiteX18" fmla="*/ 573289 w 620113"/>
                <a:gd name="connsiteY18" fmla="*/ 26758 h 640441"/>
                <a:gd name="connsiteX19" fmla="*/ 556591 w 620113"/>
                <a:gd name="connsiteY19" fmla="*/ 30999 h 640441"/>
                <a:gd name="connsiteX20" fmla="*/ 537773 w 620113"/>
                <a:gd name="connsiteY20" fmla="*/ 28878 h 640441"/>
                <a:gd name="connsiteX21" fmla="*/ 516835 w 620113"/>
                <a:gd name="connsiteY21" fmla="*/ 28878 h 640441"/>
                <a:gd name="connsiteX22" fmla="*/ 502169 w 620113"/>
                <a:gd name="connsiteY22" fmla="*/ 12092 h 640441"/>
                <a:gd name="connsiteX23" fmla="*/ 493422 w 620113"/>
                <a:gd name="connsiteY23" fmla="*/ 3257 h 640441"/>
                <a:gd name="connsiteX24" fmla="*/ 493952 w 620113"/>
                <a:gd name="connsiteY24" fmla="*/ 4671 h 640441"/>
                <a:gd name="connsiteX25" fmla="*/ 468950 w 620113"/>
                <a:gd name="connsiteY25" fmla="*/ 8823 h 640441"/>
                <a:gd name="connsiteX26" fmla="*/ 431403 w 620113"/>
                <a:gd name="connsiteY26" fmla="*/ 4671 h 640441"/>
                <a:gd name="connsiteX27" fmla="*/ 404280 w 620113"/>
                <a:gd name="connsiteY27" fmla="*/ 8823 h 640441"/>
                <a:gd name="connsiteX28" fmla="*/ 368852 w 620113"/>
                <a:gd name="connsiteY28" fmla="*/ 19248 h 640441"/>
                <a:gd name="connsiteX29" fmla="*/ 341729 w 620113"/>
                <a:gd name="connsiteY29" fmla="*/ 19248 h 640441"/>
                <a:gd name="connsiteX30" fmla="*/ 331304 w 620113"/>
                <a:gd name="connsiteY30" fmla="*/ 42219 h 640441"/>
                <a:gd name="connsiteX31" fmla="*/ 266634 w 620113"/>
                <a:gd name="connsiteY31" fmla="*/ 29674 h 640441"/>
                <a:gd name="connsiteX32" fmla="*/ 239511 w 620113"/>
                <a:gd name="connsiteY32" fmla="*/ 10855 h 640441"/>
                <a:gd name="connsiteX33" fmla="*/ 204083 w 620113"/>
                <a:gd name="connsiteY33" fmla="*/ 37978 h 640441"/>
                <a:gd name="connsiteX34" fmla="*/ 204083 w 620113"/>
                <a:gd name="connsiteY34" fmla="*/ 60683 h 640441"/>
                <a:gd name="connsiteX35" fmla="*/ 199048 w 620113"/>
                <a:gd name="connsiteY35" fmla="*/ 95758 h 640441"/>
                <a:gd name="connsiteX36" fmla="*/ 186502 w 620113"/>
                <a:gd name="connsiteY36" fmla="*/ 131274 h 640441"/>
                <a:gd name="connsiteX37" fmla="*/ 161412 w 620113"/>
                <a:gd name="connsiteY37" fmla="*/ 202393 h 640441"/>
                <a:gd name="connsiteX38" fmla="*/ 132080 w 620113"/>
                <a:gd name="connsiteY38" fmla="*/ 240030 h 640441"/>
                <a:gd name="connsiteX39" fmla="*/ 129960 w 620113"/>
                <a:gd name="connsiteY39" fmla="*/ 296484 h 640441"/>
                <a:gd name="connsiteX40" fmla="*/ 117414 w 620113"/>
                <a:gd name="connsiteY40" fmla="*/ 321575 h 640441"/>
                <a:gd name="connsiteX41" fmla="*/ 96564 w 620113"/>
                <a:gd name="connsiteY41" fmla="*/ 340481 h 640441"/>
                <a:gd name="connsiteX42" fmla="*/ 81899 w 620113"/>
                <a:gd name="connsiteY42" fmla="*/ 342601 h 640441"/>
                <a:gd name="connsiteX43" fmla="*/ 54687 w 620113"/>
                <a:gd name="connsiteY43" fmla="*/ 340481 h 640441"/>
                <a:gd name="connsiteX44" fmla="*/ 31717 w 620113"/>
                <a:gd name="connsiteY44" fmla="*/ 338361 h 640441"/>
                <a:gd name="connsiteX45" fmla="*/ 0 w 620113"/>
                <a:gd name="connsiteY45" fmla="*/ 355147 h 640441"/>
                <a:gd name="connsiteX46" fmla="*/ 12015 w 620113"/>
                <a:gd name="connsiteY46" fmla="*/ 392430 h 640441"/>
                <a:gd name="connsiteX47" fmla="*/ 12899 w 620113"/>
                <a:gd name="connsiteY47" fmla="*/ 395875 h 640441"/>
                <a:gd name="connsiteX48" fmla="*/ 31982 w 620113"/>
                <a:gd name="connsiteY48" fmla="*/ 385450 h 640441"/>
                <a:gd name="connsiteX49" fmla="*/ 141533 w 620113"/>
                <a:gd name="connsiteY49" fmla="*/ 385450 h 640441"/>
                <a:gd name="connsiteX50" fmla="*/ 147541 w 620113"/>
                <a:gd name="connsiteY50" fmla="*/ 413987 h 640441"/>
                <a:gd name="connsiteX51" fmla="*/ 161058 w 620113"/>
                <a:gd name="connsiteY51" fmla="*/ 439519 h 640441"/>
                <a:gd name="connsiteX52" fmla="*/ 189595 w 620113"/>
                <a:gd name="connsiteY52" fmla="*/ 460546 h 640441"/>
                <a:gd name="connsiteX53" fmla="*/ 228644 w 620113"/>
                <a:gd name="connsiteY53" fmla="*/ 454538 h 640441"/>
                <a:gd name="connsiteX54" fmla="*/ 242161 w 620113"/>
                <a:gd name="connsiteY54" fmla="*/ 424500 h 640441"/>
                <a:gd name="connsiteX55" fmla="*/ 269196 w 620113"/>
                <a:gd name="connsiteY55" fmla="*/ 424500 h 640441"/>
                <a:gd name="connsiteX56" fmla="*/ 285717 w 620113"/>
                <a:gd name="connsiteY56" fmla="*/ 432009 h 640441"/>
                <a:gd name="connsiteX57" fmla="*/ 308246 w 620113"/>
                <a:gd name="connsiteY57" fmla="*/ 436515 h 640441"/>
                <a:gd name="connsiteX58" fmla="*/ 314253 w 620113"/>
                <a:gd name="connsiteY58" fmla="*/ 463550 h 640441"/>
                <a:gd name="connsiteX59" fmla="*/ 309747 w 620113"/>
                <a:gd name="connsiteY59" fmla="*/ 511611 h 640441"/>
                <a:gd name="connsiteX60" fmla="*/ 326268 w 620113"/>
                <a:gd name="connsiteY60" fmla="*/ 538645 h 640441"/>
                <a:gd name="connsiteX61" fmla="*/ 326268 w 620113"/>
                <a:gd name="connsiteY61" fmla="*/ 565680 h 640441"/>
                <a:gd name="connsiteX62" fmla="*/ 344292 w 620113"/>
                <a:gd name="connsiteY62" fmla="*/ 556668 h 640441"/>
                <a:gd name="connsiteX63" fmla="*/ 374330 w 620113"/>
                <a:gd name="connsiteY63" fmla="*/ 553664 h 640441"/>
                <a:gd name="connsiteX64" fmla="*/ 383518 w 620113"/>
                <a:gd name="connsiteY64" fmla="*/ 554018 h 640441"/>
                <a:gd name="connsiteX65" fmla="*/ 392352 w 620113"/>
                <a:gd name="connsiteY65" fmla="*/ 562676 h 640441"/>
                <a:gd name="connsiteX66" fmla="*/ 401364 w 620113"/>
                <a:gd name="connsiteY66" fmla="*/ 570185 h 640441"/>
                <a:gd name="connsiteX67" fmla="*/ 422391 w 620113"/>
                <a:gd name="connsiteY67" fmla="*/ 568683 h 640441"/>
                <a:gd name="connsiteX68" fmla="*/ 432904 w 620113"/>
                <a:gd name="connsiteY68" fmla="*/ 585204 h 640441"/>
                <a:gd name="connsiteX69" fmla="*/ 461441 w 620113"/>
                <a:gd name="connsiteY69" fmla="*/ 594216 h 640441"/>
                <a:gd name="connsiteX70" fmla="*/ 476460 w 620113"/>
                <a:gd name="connsiteY70" fmla="*/ 589710 h 640441"/>
                <a:gd name="connsiteX71" fmla="*/ 488475 w 620113"/>
                <a:gd name="connsiteY71" fmla="*/ 583703 h 640441"/>
                <a:gd name="connsiteX72" fmla="*/ 506498 w 620113"/>
                <a:gd name="connsiteY72" fmla="*/ 603227 h 640441"/>
                <a:gd name="connsiteX73" fmla="*/ 532031 w 620113"/>
                <a:gd name="connsiteY73" fmla="*/ 609235 h 640441"/>
                <a:gd name="connsiteX74" fmla="*/ 545548 w 620113"/>
                <a:gd name="connsiteY74" fmla="*/ 637772 h 640441"/>
                <a:gd name="connsiteX75" fmla="*/ 569579 w 620113"/>
                <a:gd name="connsiteY75" fmla="*/ 637772 h 640441"/>
                <a:gd name="connsiteX76" fmla="*/ 575586 w 620113"/>
                <a:gd name="connsiteY76" fmla="*/ 622752 h 640441"/>
                <a:gd name="connsiteX77" fmla="*/ 571081 w 620113"/>
                <a:gd name="connsiteY77" fmla="*/ 598722 h 640441"/>
                <a:gd name="connsiteX78" fmla="*/ 548552 w 620113"/>
                <a:gd name="connsiteY78" fmla="*/ 606231 h 640441"/>
                <a:gd name="connsiteX79" fmla="*/ 526023 w 620113"/>
                <a:gd name="connsiteY79" fmla="*/ 579197 h 640441"/>
                <a:gd name="connsiteX80" fmla="*/ 533533 w 620113"/>
                <a:gd name="connsiteY80" fmla="*/ 547745 h 640441"/>
                <a:gd name="connsiteX81" fmla="*/ 535034 w 620113"/>
                <a:gd name="connsiteY81" fmla="*/ 510197 h 640441"/>
                <a:gd name="connsiteX82" fmla="*/ 539540 w 620113"/>
                <a:gd name="connsiteY82" fmla="*/ 492263 h 640441"/>
                <a:gd name="connsiteX83" fmla="*/ 548552 w 620113"/>
                <a:gd name="connsiteY83" fmla="*/ 469734 h 640441"/>
                <a:gd name="connsiteX84" fmla="*/ 589280 w 620113"/>
                <a:gd name="connsiteY84" fmla="*/ 463638 h 640441"/>
                <a:gd name="connsiteX85" fmla="*/ 590605 w 620113"/>
                <a:gd name="connsiteY85" fmla="*/ 462136 h 640441"/>
                <a:gd name="connsiteX86" fmla="*/ 592814 w 620113"/>
                <a:gd name="connsiteY86" fmla="*/ 456924 h 640441"/>
                <a:gd name="connsiteX87" fmla="*/ 567458 w 620113"/>
                <a:gd name="connsiteY87" fmla="*/ 422203 h 6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20113" h="640441">
                  <a:moveTo>
                    <a:pt x="567458" y="422203"/>
                  </a:moveTo>
                  <a:cubicBezTo>
                    <a:pt x="550937" y="413191"/>
                    <a:pt x="544222" y="299930"/>
                    <a:pt x="552439" y="296926"/>
                  </a:cubicBezTo>
                  <a:cubicBezTo>
                    <a:pt x="553499" y="296572"/>
                    <a:pt x="554560" y="297721"/>
                    <a:pt x="555620" y="300106"/>
                  </a:cubicBezTo>
                  <a:lnTo>
                    <a:pt x="553941" y="274397"/>
                  </a:lnTo>
                  <a:cubicBezTo>
                    <a:pt x="553941" y="274397"/>
                    <a:pt x="552969" y="274220"/>
                    <a:pt x="551732" y="273690"/>
                  </a:cubicBezTo>
                  <a:cubicBezTo>
                    <a:pt x="549082" y="272630"/>
                    <a:pt x="544929" y="269979"/>
                    <a:pt x="544929" y="263883"/>
                  </a:cubicBezTo>
                  <a:cubicBezTo>
                    <a:pt x="544929" y="254872"/>
                    <a:pt x="552439" y="254165"/>
                    <a:pt x="552439" y="254165"/>
                  </a:cubicBezTo>
                  <a:cubicBezTo>
                    <a:pt x="552439" y="254165"/>
                    <a:pt x="550937" y="235435"/>
                    <a:pt x="559242" y="232432"/>
                  </a:cubicBezTo>
                  <a:cubicBezTo>
                    <a:pt x="560920" y="231813"/>
                    <a:pt x="562246" y="230665"/>
                    <a:pt x="563394" y="229251"/>
                  </a:cubicBezTo>
                  <a:cubicBezTo>
                    <a:pt x="567988" y="223597"/>
                    <a:pt x="569048" y="212553"/>
                    <a:pt x="569048" y="204691"/>
                  </a:cubicBezTo>
                  <a:cubicBezTo>
                    <a:pt x="569048" y="194972"/>
                    <a:pt x="571257" y="183664"/>
                    <a:pt x="575056" y="175447"/>
                  </a:cubicBezTo>
                  <a:cubicBezTo>
                    <a:pt x="578855" y="167231"/>
                    <a:pt x="577353" y="155922"/>
                    <a:pt x="583361" y="151417"/>
                  </a:cubicBezTo>
                  <a:cubicBezTo>
                    <a:pt x="589369" y="146911"/>
                    <a:pt x="588662" y="134896"/>
                    <a:pt x="596083" y="132687"/>
                  </a:cubicBezTo>
                  <a:cubicBezTo>
                    <a:pt x="603592" y="130390"/>
                    <a:pt x="609600" y="127386"/>
                    <a:pt x="610307" y="122880"/>
                  </a:cubicBezTo>
                  <a:cubicBezTo>
                    <a:pt x="611102" y="118375"/>
                    <a:pt x="620113" y="112367"/>
                    <a:pt x="620113" y="105652"/>
                  </a:cubicBezTo>
                  <a:cubicBezTo>
                    <a:pt x="620113" y="98938"/>
                    <a:pt x="608893" y="97436"/>
                    <a:pt x="608893" y="89131"/>
                  </a:cubicBezTo>
                  <a:cubicBezTo>
                    <a:pt x="608893" y="80827"/>
                    <a:pt x="611897" y="59888"/>
                    <a:pt x="611897" y="59888"/>
                  </a:cubicBezTo>
                  <a:cubicBezTo>
                    <a:pt x="611897" y="59888"/>
                    <a:pt x="612162" y="59800"/>
                    <a:pt x="612427" y="59712"/>
                  </a:cubicBezTo>
                  <a:cubicBezTo>
                    <a:pt x="596259" y="44869"/>
                    <a:pt x="577618" y="29585"/>
                    <a:pt x="573289" y="26758"/>
                  </a:cubicBezTo>
                  <a:cubicBezTo>
                    <a:pt x="567016" y="22606"/>
                    <a:pt x="556591" y="30999"/>
                    <a:pt x="556591" y="30999"/>
                  </a:cubicBezTo>
                  <a:cubicBezTo>
                    <a:pt x="556591" y="30999"/>
                    <a:pt x="546166" y="20485"/>
                    <a:pt x="537773" y="28878"/>
                  </a:cubicBezTo>
                  <a:cubicBezTo>
                    <a:pt x="529380" y="37183"/>
                    <a:pt x="516835" y="28878"/>
                    <a:pt x="516835" y="28878"/>
                  </a:cubicBezTo>
                  <a:cubicBezTo>
                    <a:pt x="516835" y="28878"/>
                    <a:pt x="506410" y="22606"/>
                    <a:pt x="502169" y="12092"/>
                  </a:cubicBezTo>
                  <a:cubicBezTo>
                    <a:pt x="500491" y="7852"/>
                    <a:pt x="497310" y="5289"/>
                    <a:pt x="493422" y="3257"/>
                  </a:cubicBezTo>
                  <a:lnTo>
                    <a:pt x="493952" y="4671"/>
                  </a:lnTo>
                  <a:lnTo>
                    <a:pt x="468950" y="8823"/>
                  </a:lnTo>
                  <a:cubicBezTo>
                    <a:pt x="468950" y="8823"/>
                    <a:pt x="437675" y="-7874"/>
                    <a:pt x="431403" y="4671"/>
                  </a:cubicBezTo>
                  <a:cubicBezTo>
                    <a:pt x="425130" y="17216"/>
                    <a:pt x="418857" y="8823"/>
                    <a:pt x="404280" y="8823"/>
                  </a:cubicBezTo>
                  <a:cubicBezTo>
                    <a:pt x="389702" y="8823"/>
                    <a:pt x="377157" y="15096"/>
                    <a:pt x="368852" y="19248"/>
                  </a:cubicBezTo>
                  <a:cubicBezTo>
                    <a:pt x="360459" y="23489"/>
                    <a:pt x="348002" y="15096"/>
                    <a:pt x="341729" y="19248"/>
                  </a:cubicBezTo>
                  <a:cubicBezTo>
                    <a:pt x="335457" y="23489"/>
                    <a:pt x="331304" y="42219"/>
                    <a:pt x="331304" y="42219"/>
                  </a:cubicBezTo>
                  <a:lnTo>
                    <a:pt x="266634" y="29674"/>
                  </a:lnTo>
                  <a:cubicBezTo>
                    <a:pt x="266634" y="29674"/>
                    <a:pt x="254088" y="10855"/>
                    <a:pt x="239511" y="10855"/>
                  </a:cubicBezTo>
                  <a:cubicBezTo>
                    <a:pt x="224934" y="10855"/>
                    <a:pt x="204083" y="37978"/>
                    <a:pt x="204083" y="37978"/>
                  </a:cubicBezTo>
                  <a:lnTo>
                    <a:pt x="204083" y="60683"/>
                  </a:lnTo>
                  <a:cubicBezTo>
                    <a:pt x="206557" y="74289"/>
                    <a:pt x="203377" y="88513"/>
                    <a:pt x="199048" y="95758"/>
                  </a:cubicBezTo>
                  <a:cubicBezTo>
                    <a:pt x="192775" y="106183"/>
                    <a:pt x="186502" y="110423"/>
                    <a:pt x="186502" y="131274"/>
                  </a:cubicBezTo>
                  <a:cubicBezTo>
                    <a:pt x="186502" y="152212"/>
                    <a:pt x="161412" y="185696"/>
                    <a:pt x="161412" y="202393"/>
                  </a:cubicBezTo>
                  <a:cubicBezTo>
                    <a:pt x="161412" y="219091"/>
                    <a:pt x="132080" y="229604"/>
                    <a:pt x="132080" y="240030"/>
                  </a:cubicBezTo>
                  <a:cubicBezTo>
                    <a:pt x="132080" y="250455"/>
                    <a:pt x="129960" y="273513"/>
                    <a:pt x="129960" y="296484"/>
                  </a:cubicBezTo>
                  <a:cubicBezTo>
                    <a:pt x="129960" y="319454"/>
                    <a:pt x="117414" y="300636"/>
                    <a:pt x="117414" y="321575"/>
                  </a:cubicBezTo>
                  <a:cubicBezTo>
                    <a:pt x="117414" y="342513"/>
                    <a:pt x="106989" y="329968"/>
                    <a:pt x="96564" y="340481"/>
                  </a:cubicBezTo>
                  <a:cubicBezTo>
                    <a:pt x="86139" y="350906"/>
                    <a:pt x="81899" y="353026"/>
                    <a:pt x="81899" y="342601"/>
                  </a:cubicBezTo>
                  <a:cubicBezTo>
                    <a:pt x="81899" y="332088"/>
                    <a:pt x="67233" y="330056"/>
                    <a:pt x="54687" y="340481"/>
                  </a:cubicBezTo>
                  <a:cubicBezTo>
                    <a:pt x="42142" y="350906"/>
                    <a:pt x="37989" y="340481"/>
                    <a:pt x="31717" y="338361"/>
                  </a:cubicBezTo>
                  <a:cubicBezTo>
                    <a:pt x="28271" y="337212"/>
                    <a:pt x="13959" y="345694"/>
                    <a:pt x="0" y="355147"/>
                  </a:cubicBezTo>
                  <a:cubicBezTo>
                    <a:pt x="6273" y="368134"/>
                    <a:pt x="9453" y="381033"/>
                    <a:pt x="12015" y="392430"/>
                  </a:cubicBezTo>
                  <a:cubicBezTo>
                    <a:pt x="12280" y="393490"/>
                    <a:pt x="12545" y="394638"/>
                    <a:pt x="12899" y="395875"/>
                  </a:cubicBezTo>
                  <a:cubicBezTo>
                    <a:pt x="20320" y="390663"/>
                    <a:pt x="27741" y="386069"/>
                    <a:pt x="31982" y="385450"/>
                  </a:cubicBezTo>
                  <a:cubicBezTo>
                    <a:pt x="42495" y="383948"/>
                    <a:pt x="141533" y="385450"/>
                    <a:pt x="141533" y="385450"/>
                  </a:cubicBezTo>
                  <a:cubicBezTo>
                    <a:pt x="141533" y="385450"/>
                    <a:pt x="150545" y="400469"/>
                    <a:pt x="147541" y="413987"/>
                  </a:cubicBezTo>
                  <a:cubicBezTo>
                    <a:pt x="144537" y="427415"/>
                    <a:pt x="153549" y="421496"/>
                    <a:pt x="161058" y="439519"/>
                  </a:cubicBezTo>
                  <a:cubicBezTo>
                    <a:pt x="168568" y="457454"/>
                    <a:pt x="174575" y="465052"/>
                    <a:pt x="189595" y="460546"/>
                  </a:cubicBezTo>
                  <a:cubicBezTo>
                    <a:pt x="204613" y="456040"/>
                    <a:pt x="222637" y="453036"/>
                    <a:pt x="228644" y="454538"/>
                  </a:cubicBezTo>
                  <a:cubicBezTo>
                    <a:pt x="234652" y="456040"/>
                    <a:pt x="233150" y="429006"/>
                    <a:pt x="242161" y="424500"/>
                  </a:cubicBezTo>
                  <a:cubicBezTo>
                    <a:pt x="251173" y="419994"/>
                    <a:pt x="269196" y="424500"/>
                    <a:pt x="269196" y="424500"/>
                  </a:cubicBezTo>
                  <a:cubicBezTo>
                    <a:pt x="269196" y="424500"/>
                    <a:pt x="270698" y="432009"/>
                    <a:pt x="285717" y="432009"/>
                  </a:cubicBezTo>
                  <a:cubicBezTo>
                    <a:pt x="300736" y="432009"/>
                    <a:pt x="308246" y="426002"/>
                    <a:pt x="308246" y="436515"/>
                  </a:cubicBezTo>
                  <a:cubicBezTo>
                    <a:pt x="308246" y="447029"/>
                    <a:pt x="309747" y="459044"/>
                    <a:pt x="314253" y="463550"/>
                  </a:cubicBezTo>
                  <a:cubicBezTo>
                    <a:pt x="318759" y="468055"/>
                    <a:pt x="302238" y="505515"/>
                    <a:pt x="309747" y="511611"/>
                  </a:cubicBezTo>
                  <a:cubicBezTo>
                    <a:pt x="317257" y="517618"/>
                    <a:pt x="327770" y="531047"/>
                    <a:pt x="326268" y="538645"/>
                  </a:cubicBezTo>
                  <a:cubicBezTo>
                    <a:pt x="324767" y="546155"/>
                    <a:pt x="320261" y="564178"/>
                    <a:pt x="326268" y="565680"/>
                  </a:cubicBezTo>
                  <a:cubicBezTo>
                    <a:pt x="332276" y="567182"/>
                    <a:pt x="333778" y="556668"/>
                    <a:pt x="344292" y="556668"/>
                  </a:cubicBezTo>
                  <a:cubicBezTo>
                    <a:pt x="354805" y="556668"/>
                    <a:pt x="363816" y="558170"/>
                    <a:pt x="374330" y="553664"/>
                  </a:cubicBezTo>
                  <a:cubicBezTo>
                    <a:pt x="377775" y="552162"/>
                    <a:pt x="380867" y="552781"/>
                    <a:pt x="383518" y="554018"/>
                  </a:cubicBezTo>
                  <a:cubicBezTo>
                    <a:pt x="388907" y="556668"/>
                    <a:pt x="392352" y="562676"/>
                    <a:pt x="392352" y="562676"/>
                  </a:cubicBezTo>
                  <a:cubicBezTo>
                    <a:pt x="392352" y="562676"/>
                    <a:pt x="395357" y="573189"/>
                    <a:pt x="401364" y="570185"/>
                  </a:cubicBezTo>
                  <a:cubicBezTo>
                    <a:pt x="407372" y="567182"/>
                    <a:pt x="423893" y="562676"/>
                    <a:pt x="422391" y="568683"/>
                  </a:cubicBezTo>
                  <a:cubicBezTo>
                    <a:pt x="420889" y="574691"/>
                    <a:pt x="426897" y="588208"/>
                    <a:pt x="432904" y="585204"/>
                  </a:cubicBezTo>
                  <a:cubicBezTo>
                    <a:pt x="438912" y="582201"/>
                    <a:pt x="453931" y="594216"/>
                    <a:pt x="461441" y="594216"/>
                  </a:cubicBezTo>
                  <a:cubicBezTo>
                    <a:pt x="468950" y="594216"/>
                    <a:pt x="476460" y="594216"/>
                    <a:pt x="476460" y="589710"/>
                  </a:cubicBezTo>
                  <a:cubicBezTo>
                    <a:pt x="476460" y="585204"/>
                    <a:pt x="485471" y="577695"/>
                    <a:pt x="488475" y="583703"/>
                  </a:cubicBezTo>
                  <a:cubicBezTo>
                    <a:pt x="491479" y="589710"/>
                    <a:pt x="498988" y="603227"/>
                    <a:pt x="506498" y="603227"/>
                  </a:cubicBezTo>
                  <a:cubicBezTo>
                    <a:pt x="514008" y="603227"/>
                    <a:pt x="532031" y="603227"/>
                    <a:pt x="532031" y="609235"/>
                  </a:cubicBezTo>
                  <a:cubicBezTo>
                    <a:pt x="532031" y="615243"/>
                    <a:pt x="538039" y="631764"/>
                    <a:pt x="545548" y="637772"/>
                  </a:cubicBezTo>
                  <a:cubicBezTo>
                    <a:pt x="553057" y="643779"/>
                    <a:pt x="569579" y="637772"/>
                    <a:pt x="569579" y="637772"/>
                  </a:cubicBezTo>
                  <a:cubicBezTo>
                    <a:pt x="569579" y="637772"/>
                    <a:pt x="575586" y="633266"/>
                    <a:pt x="575586" y="622752"/>
                  </a:cubicBezTo>
                  <a:cubicBezTo>
                    <a:pt x="575586" y="612239"/>
                    <a:pt x="575586" y="598722"/>
                    <a:pt x="571081" y="598722"/>
                  </a:cubicBezTo>
                  <a:cubicBezTo>
                    <a:pt x="566575" y="598722"/>
                    <a:pt x="559065" y="609235"/>
                    <a:pt x="548552" y="606231"/>
                  </a:cubicBezTo>
                  <a:cubicBezTo>
                    <a:pt x="538039" y="603227"/>
                    <a:pt x="530529" y="582201"/>
                    <a:pt x="526023" y="579197"/>
                  </a:cubicBezTo>
                  <a:cubicBezTo>
                    <a:pt x="521517" y="576193"/>
                    <a:pt x="533533" y="556756"/>
                    <a:pt x="533533" y="547745"/>
                  </a:cubicBezTo>
                  <a:cubicBezTo>
                    <a:pt x="533533" y="538734"/>
                    <a:pt x="541042" y="513289"/>
                    <a:pt x="535034" y="510197"/>
                  </a:cubicBezTo>
                  <a:cubicBezTo>
                    <a:pt x="529027" y="507193"/>
                    <a:pt x="532031" y="498182"/>
                    <a:pt x="539540" y="492263"/>
                  </a:cubicBezTo>
                  <a:cubicBezTo>
                    <a:pt x="547050" y="486255"/>
                    <a:pt x="536536" y="469734"/>
                    <a:pt x="548552" y="469734"/>
                  </a:cubicBezTo>
                  <a:cubicBezTo>
                    <a:pt x="559860" y="469734"/>
                    <a:pt x="582742" y="470971"/>
                    <a:pt x="589280" y="463638"/>
                  </a:cubicBezTo>
                  <a:cubicBezTo>
                    <a:pt x="589722" y="463108"/>
                    <a:pt x="590252" y="462754"/>
                    <a:pt x="590605" y="462136"/>
                  </a:cubicBezTo>
                  <a:cubicBezTo>
                    <a:pt x="591489" y="460457"/>
                    <a:pt x="592196" y="458691"/>
                    <a:pt x="592814" y="456924"/>
                  </a:cubicBezTo>
                  <a:cubicBezTo>
                    <a:pt x="584509" y="444113"/>
                    <a:pt x="576735" y="427327"/>
                    <a:pt x="567458" y="42220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229">
              <a:extLst>
                <a:ext uri="{FF2B5EF4-FFF2-40B4-BE49-F238E27FC236}">
                  <a16:creationId xmlns:a16="http://schemas.microsoft.com/office/drawing/2014/main" id="{FBC9CFAA-77A9-4B76-84BD-500266515E74}"/>
                </a:ext>
              </a:extLst>
            </p:cNvPr>
            <p:cNvSpPr/>
            <p:nvPr/>
          </p:nvSpPr>
          <p:spPr>
            <a:xfrm>
              <a:off x="6683778" y="4386690"/>
              <a:ext cx="54333" cy="71385"/>
            </a:xfrm>
            <a:custGeom>
              <a:avLst/>
              <a:gdLst>
                <a:gd name="connsiteX0" fmla="*/ 3710 w 54333"/>
                <a:gd name="connsiteY0" fmla="*/ 36223 h 71385"/>
                <a:gd name="connsiteX1" fmla="*/ 12104 w 54333"/>
                <a:gd name="connsiteY1" fmla="*/ 71385 h 71385"/>
                <a:gd name="connsiteX2" fmla="*/ 26592 w 54333"/>
                <a:gd name="connsiteY2" fmla="*/ 62815 h 71385"/>
                <a:gd name="connsiteX3" fmla="*/ 54334 w 54333"/>
                <a:gd name="connsiteY3" fmla="*/ 22970 h 71385"/>
                <a:gd name="connsiteX4" fmla="*/ 45676 w 54333"/>
                <a:gd name="connsiteY4" fmla="*/ 17758 h 71385"/>
                <a:gd name="connsiteX5" fmla="*/ 44350 w 54333"/>
                <a:gd name="connsiteY5" fmla="*/ 0 h 71385"/>
                <a:gd name="connsiteX6" fmla="*/ 28448 w 54333"/>
                <a:gd name="connsiteY6" fmla="*/ 442 h 71385"/>
                <a:gd name="connsiteX7" fmla="*/ 11131 w 54333"/>
                <a:gd name="connsiteY7" fmla="*/ 10778 h 71385"/>
                <a:gd name="connsiteX8" fmla="*/ 0 w 54333"/>
                <a:gd name="connsiteY8" fmla="*/ 9718 h 71385"/>
                <a:gd name="connsiteX9" fmla="*/ 2209 w 54333"/>
                <a:gd name="connsiteY9" fmla="*/ 10425 h 71385"/>
                <a:gd name="connsiteX10" fmla="*/ 3710 w 54333"/>
                <a:gd name="connsiteY10" fmla="*/ 36223 h 7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33" h="71385">
                  <a:moveTo>
                    <a:pt x="3710" y="36223"/>
                  </a:moveTo>
                  <a:cubicBezTo>
                    <a:pt x="6361" y="42230"/>
                    <a:pt x="9011" y="55924"/>
                    <a:pt x="12104" y="71385"/>
                  </a:cubicBezTo>
                  <a:cubicBezTo>
                    <a:pt x="18818" y="67056"/>
                    <a:pt x="24296" y="63787"/>
                    <a:pt x="26592" y="62815"/>
                  </a:cubicBezTo>
                  <a:cubicBezTo>
                    <a:pt x="35251" y="59370"/>
                    <a:pt x="54334" y="22970"/>
                    <a:pt x="54334" y="22970"/>
                  </a:cubicBezTo>
                  <a:lnTo>
                    <a:pt x="45676" y="17758"/>
                  </a:lnTo>
                  <a:cubicBezTo>
                    <a:pt x="45676" y="17758"/>
                    <a:pt x="46559" y="10160"/>
                    <a:pt x="44350" y="0"/>
                  </a:cubicBezTo>
                  <a:cubicBezTo>
                    <a:pt x="36576" y="884"/>
                    <a:pt x="28448" y="442"/>
                    <a:pt x="28448" y="442"/>
                  </a:cubicBezTo>
                  <a:cubicBezTo>
                    <a:pt x="28448" y="442"/>
                    <a:pt x="30215" y="14224"/>
                    <a:pt x="11131" y="10778"/>
                  </a:cubicBezTo>
                  <a:cubicBezTo>
                    <a:pt x="8128" y="10248"/>
                    <a:pt x="4152" y="9895"/>
                    <a:pt x="0" y="9718"/>
                  </a:cubicBezTo>
                  <a:cubicBezTo>
                    <a:pt x="1236" y="10248"/>
                    <a:pt x="2209" y="10425"/>
                    <a:pt x="2209" y="10425"/>
                  </a:cubicBezTo>
                  <a:lnTo>
                    <a:pt x="3710" y="36223"/>
                  </a:ln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230">
              <a:extLst>
                <a:ext uri="{FF2B5EF4-FFF2-40B4-BE49-F238E27FC236}">
                  <a16:creationId xmlns:a16="http://schemas.microsoft.com/office/drawing/2014/main" id="{E17E661C-3BB5-4609-8CC7-4203AB4F8000}"/>
                </a:ext>
              </a:extLst>
            </p:cNvPr>
            <p:cNvSpPr/>
            <p:nvPr/>
          </p:nvSpPr>
          <p:spPr>
            <a:xfrm>
              <a:off x="6717792" y="4666046"/>
              <a:ext cx="357874" cy="579473"/>
            </a:xfrm>
            <a:custGeom>
              <a:avLst/>
              <a:gdLst>
                <a:gd name="connsiteX0" fmla="*/ 357632 w 357874"/>
                <a:gd name="connsiteY0" fmla="*/ 148336 h 579473"/>
                <a:gd name="connsiteX1" fmla="*/ 349151 w 357874"/>
                <a:gd name="connsiteY1" fmla="*/ 82340 h 579473"/>
                <a:gd name="connsiteX2" fmla="*/ 346147 w 357874"/>
                <a:gd name="connsiteY2" fmla="*/ 1325 h 579473"/>
                <a:gd name="connsiteX3" fmla="*/ 346058 w 357874"/>
                <a:gd name="connsiteY3" fmla="*/ 0 h 579473"/>
                <a:gd name="connsiteX4" fmla="*/ 310189 w 357874"/>
                <a:gd name="connsiteY4" fmla="*/ 19260 h 579473"/>
                <a:gd name="connsiteX5" fmla="*/ 286159 w 357874"/>
                <a:gd name="connsiteY5" fmla="*/ 25268 h 579473"/>
                <a:gd name="connsiteX6" fmla="*/ 266192 w 357874"/>
                <a:gd name="connsiteY6" fmla="*/ 24296 h 579473"/>
                <a:gd name="connsiteX7" fmla="*/ 255149 w 357874"/>
                <a:gd name="connsiteY7" fmla="*/ 37283 h 579473"/>
                <a:gd name="connsiteX8" fmla="*/ 235093 w 357874"/>
                <a:gd name="connsiteY8" fmla="*/ 39315 h 579473"/>
                <a:gd name="connsiteX9" fmla="*/ 206116 w 357874"/>
                <a:gd name="connsiteY9" fmla="*/ 43291 h 579473"/>
                <a:gd name="connsiteX10" fmla="*/ 195160 w 357874"/>
                <a:gd name="connsiteY10" fmla="*/ 33307 h 579473"/>
                <a:gd name="connsiteX11" fmla="*/ 175105 w 357874"/>
                <a:gd name="connsiteY11" fmla="*/ 37283 h 579473"/>
                <a:gd name="connsiteX12" fmla="*/ 155934 w 357874"/>
                <a:gd name="connsiteY12" fmla="*/ 35339 h 579473"/>
                <a:gd name="connsiteX13" fmla="*/ 154167 w 357874"/>
                <a:gd name="connsiteY13" fmla="*/ 47090 h 579473"/>
                <a:gd name="connsiteX14" fmla="*/ 168656 w 357874"/>
                <a:gd name="connsiteY14" fmla="*/ 118651 h 579473"/>
                <a:gd name="connsiteX15" fmla="*/ 189152 w 357874"/>
                <a:gd name="connsiteY15" fmla="*/ 138353 h 579473"/>
                <a:gd name="connsiteX16" fmla="*/ 190125 w 357874"/>
                <a:gd name="connsiteY16" fmla="*/ 172367 h 579473"/>
                <a:gd name="connsiteX17" fmla="*/ 171130 w 357874"/>
                <a:gd name="connsiteY17" fmla="*/ 194365 h 579473"/>
                <a:gd name="connsiteX18" fmla="*/ 168126 w 357874"/>
                <a:gd name="connsiteY18" fmla="*/ 225375 h 579473"/>
                <a:gd name="connsiteX19" fmla="*/ 137116 w 357874"/>
                <a:gd name="connsiteY19" fmla="*/ 184294 h 579473"/>
                <a:gd name="connsiteX20" fmla="*/ 144095 w 357874"/>
                <a:gd name="connsiteY20" fmla="*/ 140296 h 579473"/>
                <a:gd name="connsiteX21" fmla="*/ 117061 w 357874"/>
                <a:gd name="connsiteY21" fmla="*/ 136232 h 579473"/>
                <a:gd name="connsiteX22" fmla="*/ 94002 w 357874"/>
                <a:gd name="connsiteY22" fmla="*/ 120242 h 579473"/>
                <a:gd name="connsiteX23" fmla="*/ 0 w 357874"/>
                <a:gd name="connsiteY23" fmla="*/ 154256 h 579473"/>
                <a:gd name="connsiteX24" fmla="*/ 6979 w 357874"/>
                <a:gd name="connsiteY24" fmla="*/ 179346 h 579473"/>
                <a:gd name="connsiteX25" fmla="*/ 5036 w 357874"/>
                <a:gd name="connsiteY25" fmla="*/ 179346 h 579473"/>
                <a:gd name="connsiteX26" fmla="*/ 9983 w 357874"/>
                <a:gd name="connsiteY26" fmla="*/ 190301 h 579473"/>
                <a:gd name="connsiteX27" fmla="*/ 53539 w 357874"/>
                <a:gd name="connsiteY27" fmla="*/ 200815 h 579473"/>
                <a:gd name="connsiteX28" fmla="*/ 92500 w 357874"/>
                <a:gd name="connsiteY28" fmla="*/ 214332 h 579473"/>
                <a:gd name="connsiteX29" fmla="*/ 94002 w 357874"/>
                <a:gd name="connsiteY29" fmla="*/ 266811 h 579473"/>
                <a:gd name="connsiteX30" fmla="*/ 84991 w 357874"/>
                <a:gd name="connsiteY30" fmla="*/ 296760 h 579473"/>
                <a:gd name="connsiteX31" fmla="*/ 95504 w 357874"/>
                <a:gd name="connsiteY31" fmla="*/ 322293 h 579473"/>
                <a:gd name="connsiteX32" fmla="*/ 77481 w 357874"/>
                <a:gd name="connsiteY32" fmla="*/ 347826 h 579473"/>
                <a:gd name="connsiteX33" fmla="*/ 68470 w 357874"/>
                <a:gd name="connsiteY33" fmla="*/ 380779 h 579473"/>
                <a:gd name="connsiteX34" fmla="*/ 34102 w 357874"/>
                <a:gd name="connsiteY34" fmla="*/ 414970 h 579473"/>
                <a:gd name="connsiteX35" fmla="*/ 35428 w 357874"/>
                <a:gd name="connsiteY35" fmla="*/ 416030 h 579473"/>
                <a:gd name="connsiteX36" fmla="*/ 56454 w 357874"/>
                <a:gd name="connsiteY36" fmla="*/ 479022 h 579473"/>
                <a:gd name="connsiteX37" fmla="*/ 59458 w 357874"/>
                <a:gd name="connsiteY37" fmla="*/ 540512 h 579473"/>
                <a:gd name="connsiteX38" fmla="*/ 63169 w 357874"/>
                <a:gd name="connsiteY38" fmla="*/ 579473 h 579473"/>
                <a:gd name="connsiteX39" fmla="*/ 88348 w 357874"/>
                <a:gd name="connsiteY39" fmla="*/ 577530 h 579473"/>
                <a:gd name="connsiteX40" fmla="*/ 89938 w 357874"/>
                <a:gd name="connsiteY40" fmla="*/ 560655 h 579473"/>
                <a:gd name="connsiteX41" fmla="*/ 76421 w 357874"/>
                <a:gd name="connsiteY41" fmla="*/ 547668 h 579473"/>
                <a:gd name="connsiteX42" fmla="*/ 129430 w 357874"/>
                <a:gd name="connsiteY42" fmla="*/ 508619 h 579473"/>
                <a:gd name="connsiteX43" fmla="*/ 171925 w 357874"/>
                <a:gd name="connsiteY43" fmla="*/ 482114 h 579473"/>
                <a:gd name="connsiteX44" fmla="*/ 175459 w 357874"/>
                <a:gd name="connsiteY44" fmla="*/ 433081 h 579473"/>
                <a:gd name="connsiteX45" fmla="*/ 169451 w 357874"/>
                <a:gd name="connsiteY45" fmla="*/ 390586 h 579473"/>
                <a:gd name="connsiteX46" fmla="*/ 152930 w 357874"/>
                <a:gd name="connsiteY46" fmla="*/ 347560 h 579473"/>
                <a:gd name="connsiteX47" fmla="*/ 158408 w 357874"/>
                <a:gd name="connsiteY47" fmla="*/ 322028 h 579473"/>
                <a:gd name="connsiteX48" fmla="*/ 173957 w 357874"/>
                <a:gd name="connsiteY48" fmla="*/ 304005 h 579473"/>
                <a:gd name="connsiteX49" fmla="*/ 202493 w 357874"/>
                <a:gd name="connsiteY49" fmla="*/ 285982 h 579473"/>
                <a:gd name="connsiteX50" fmla="*/ 238009 w 357874"/>
                <a:gd name="connsiteY50" fmla="*/ 247021 h 579473"/>
                <a:gd name="connsiteX51" fmla="*/ 304005 w 357874"/>
                <a:gd name="connsiteY51" fmla="*/ 218484 h 579473"/>
                <a:gd name="connsiteX52" fmla="*/ 357632 w 357874"/>
                <a:gd name="connsiteY52" fmla="*/ 148336 h 57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57874" h="579473">
                  <a:moveTo>
                    <a:pt x="357632" y="148336"/>
                  </a:moveTo>
                  <a:cubicBezTo>
                    <a:pt x="354186" y="139325"/>
                    <a:pt x="347118" y="98773"/>
                    <a:pt x="349151" y="82340"/>
                  </a:cubicBezTo>
                  <a:cubicBezTo>
                    <a:pt x="351183" y="65819"/>
                    <a:pt x="346147" y="22352"/>
                    <a:pt x="346147" y="1325"/>
                  </a:cubicBezTo>
                  <a:cubicBezTo>
                    <a:pt x="346147" y="795"/>
                    <a:pt x="346058" y="442"/>
                    <a:pt x="346058" y="0"/>
                  </a:cubicBezTo>
                  <a:cubicBezTo>
                    <a:pt x="329537" y="7510"/>
                    <a:pt x="311691" y="16168"/>
                    <a:pt x="310189" y="19260"/>
                  </a:cubicBezTo>
                  <a:cubicBezTo>
                    <a:pt x="307186" y="25268"/>
                    <a:pt x="294198" y="18288"/>
                    <a:pt x="286159" y="25268"/>
                  </a:cubicBezTo>
                  <a:cubicBezTo>
                    <a:pt x="278119" y="32247"/>
                    <a:pt x="273171" y="26328"/>
                    <a:pt x="266192" y="24296"/>
                  </a:cubicBezTo>
                  <a:cubicBezTo>
                    <a:pt x="259212" y="22264"/>
                    <a:pt x="256120" y="31275"/>
                    <a:pt x="255149" y="37283"/>
                  </a:cubicBezTo>
                  <a:cubicBezTo>
                    <a:pt x="254177" y="43291"/>
                    <a:pt x="240129" y="40287"/>
                    <a:pt x="235093" y="39315"/>
                  </a:cubicBezTo>
                  <a:cubicBezTo>
                    <a:pt x="230058" y="38343"/>
                    <a:pt x="214067" y="43291"/>
                    <a:pt x="206116" y="43291"/>
                  </a:cubicBezTo>
                  <a:cubicBezTo>
                    <a:pt x="198076" y="43291"/>
                    <a:pt x="204083" y="36311"/>
                    <a:pt x="195160" y="33307"/>
                  </a:cubicBezTo>
                  <a:cubicBezTo>
                    <a:pt x="186149" y="30304"/>
                    <a:pt x="180141" y="37283"/>
                    <a:pt x="175105" y="37283"/>
                  </a:cubicBezTo>
                  <a:cubicBezTo>
                    <a:pt x="172101" y="37283"/>
                    <a:pt x="162737" y="36223"/>
                    <a:pt x="155934" y="35339"/>
                  </a:cubicBezTo>
                  <a:cubicBezTo>
                    <a:pt x="155846" y="39933"/>
                    <a:pt x="155316" y="44086"/>
                    <a:pt x="154167" y="47090"/>
                  </a:cubicBezTo>
                  <a:cubicBezTo>
                    <a:pt x="147629" y="64052"/>
                    <a:pt x="167684" y="102395"/>
                    <a:pt x="168656" y="118651"/>
                  </a:cubicBezTo>
                  <a:cubicBezTo>
                    <a:pt x="176077" y="125012"/>
                    <a:pt x="184647" y="132875"/>
                    <a:pt x="189152" y="138353"/>
                  </a:cubicBezTo>
                  <a:cubicBezTo>
                    <a:pt x="198164" y="149396"/>
                    <a:pt x="189152" y="148336"/>
                    <a:pt x="190125" y="172367"/>
                  </a:cubicBezTo>
                  <a:cubicBezTo>
                    <a:pt x="191096" y="196309"/>
                    <a:pt x="180141" y="186326"/>
                    <a:pt x="171130" y="194365"/>
                  </a:cubicBezTo>
                  <a:cubicBezTo>
                    <a:pt x="162118" y="202317"/>
                    <a:pt x="170158" y="220340"/>
                    <a:pt x="168126" y="225375"/>
                  </a:cubicBezTo>
                  <a:cubicBezTo>
                    <a:pt x="166094" y="230323"/>
                    <a:pt x="139148" y="190301"/>
                    <a:pt x="137116" y="184294"/>
                  </a:cubicBezTo>
                  <a:cubicBezTo>
                    <a:pt x="135084" y="178286"/>
                    <a:pt x="147187" y="154256"/>
                    <a:pt x="144095" y="140296"/>
                  </a:cubicBezTo>
                  <a:cubicBezTo>
                    <a:pt x="141091" y="126338"/>
                    <a:pt x="123068" y="135261"/>
                    <a:pt x="117061" y="136232"/>
                  </a:cubicBezTo>
                  <a:cubicBezTo>
                    <a:pt x="111053" y="137293"/>
                    <a:pt x="97006" y="120242"/>
                    <a:pt x="94002" y="120242"/>
                  </a:cubicBezTo>
                  <a:cubicBezTo>
                    <a:pt x="90998" y="120242"/>
                    <a:pt x="0" y="154256"/>
                    <a:pt x="0" y="154256"/>
                  </a:cubicBezTo>
                  <a:lnTo>
                    <a:pt x="6979" y="179346"/>
                  </a:lnTo>
                  <a:lnTo>
                    <a:pt x="5036" y="179346"/>
                  </a:lnTo>
                  <a:lnTo>
                    <a:pt x="9983" y="190301"/>
                  </a:lnTo>
                  <a:cubicBezTo>
                    <a:pt x="9983" y="190301"/>
                    <a:pt x="40021" y="191803"/>
                    <a:pt x="53539" y="200815"/>
                  </a:cubicBezTo>
                  <a:cubicBezTo>
                    <a:pt x="67056" y="209826"/>
                    <a:pt x="87995" y="211328"/>
                    <a:pt x="92500" y="214332"/>
                  </a:cubicBezTo>
                  <a:cubicBezTo>
                    <a:pt x="97006" y="217336"/>
                    <a:pt x="92500" y="250378"/>
                    <a:pt x="94002" y="266811"/>
                  </a:cubicBezTo>
                  <a:cubicBezTo>
                    <a:pt x="95504" y="283332"/>
                    <a:pt x="75979" y="287837"/>
                    <a:pt x="84991" y="296760"/>
                  </a:cubicBezTo>
                  <a:cubicBezTo>
                    <a:pt x="94002" y="305772"/>
                    <a:pt x="89496" y="320791"/>
                    <a:pt x="95504" y="322293"/>
                  </a:cubicBezTo>
                  <a:cubicBezTo>
                    <a:pt x="101512" y="323795"/>
                    <a:pt x="84991" y="343320"/>
                    <a:pt x="77481" y="347826"/>
                  </a:cubicBezTo>
                  <a:cubicBezTo>
                    <a:pt x="69971" y="352331"/>
                    <a:pt x="77481" y="368852"/>
                    <a:pt x="68470" y="380779"/>
                  </a:cubicBezTo>
                  <a:cubicBezTo>
                    <a:pt x="62727" y="388465"/>
                    <a:pt x="45941" y="403573"/>
                    <a:pt x="34102" y="414970"/>
                  </a:cubicBezTo>
                  <a:cubicBezTo>
                    <a:pt x="34721" y="415323"/>
                    <a:pt x="35162" y="415588"/>
                    <a:pt x="35428" y="416030"/>
                  </a:cubicBezTo>
                  <a:cubicBezTo>
                    <a:pt x="38431" y="421331"/>
                    <a:pt x="47443" y="473810"/>
                    <a:pt x="56454" y="479022"/>
                  </a:cubicBezTo>
                  <a:cubicBezTo>
                    <a:pt x="65466" y="484323"/>
                    <a:pt x="60253" y="536006"/>
                    <a:pt x="59458" y="540512"/>
                  </a:cubicBezTo>
                  <a:cubicBezTo>
                    <a:pt x="58663" y="545018"/>
                    <a:pt x="63169" y="579473"/>
                    <a:pt x="63169" y="579473"/>
                  </a:cubicBezTo>
                  <a:cubicBezTo>
                    <a:pt x="63169" y="579473"/>
                    <a:pt x="76597" y="577442"/>
                    <a:pt x="88348" y="577530"/>
                  </a:cubicBezTo>
                  <a:cubicBezTo>
                    <a:pt x="89143" y="570727"/>
                    <a:pt x="89673" y="564719"/>
                    <a:pt x="89938" y="560655"/>
                  </a:cubicBezTo>
                  <a:cubicBezTo>
                    <a:pt x="90910" y="544664"/>
                    <a:pt x="79955" y="557652"/>
                    <a:pt x="76421" y="547668"/>
                  </a:cubicBezTo>
                  <a:cubicBezTo>
                    <a:pt x="72887" y="537685"/>
                    <a:pt x="100893" y="519132"/>
                    <a:pt x="129430" y="508619"/>
                  </a:cubicBezTo>
                  <a:cubicBezTo>
                    <a:pt x="157966" y="498105"/>
                    <a:pt x="168921" y="492097"/>
                    <a:pt x="171925" y="482114"/>
                  </a:cubicBezTo>
                  <a:cubicBezTo>
                    <a:pt x="174929" y="472131"/>
                    <a:pt x="171483" y="444124"/>
                    <a:pt x="175459" y="433081"/>
                  </a:cubicBezTo>
                  <a:cubicBezTo>
                    <a:pt x="179434" y="422126"/>
                    <a:pt x="172985" y="415588"/>
                    <a:pt x="169451" y="390586"/>
                  </a:cubicBezTo>
                  <a:cubicBezTo>
                    <a:pt x="165917" y="365584"/>
                    <a:pt x="156906" y="361608"/>
                    <a:pt x="152930" y="347560"/>
                  </a:cubicBezTo>
                  <a:cubicBezTo>
                    <a:pt x="148954" y="333602"/>
                    <a:pt x="149926" y="322558"/>
                    <a:pt x="158408" y="322028"/>
                  </a:cubicBezTo>
                  <a:cubicBezTo>
                    <a:pt x="166889" y="321498"/>
                    <a:pt x="166889" y="317522"/>
                    <a:pt x="173957" y="304005"/>
                  </a:cubicBezTo>
                  <a:cubicBezTo>
                    <a:pt x="180936" y="290488"/>
                    <a:pt x="188976" y="296054"/>
                    <a:pt x="202493" y="285982"/>
                  </a:cubicBezTo>
                  <a:cubicBezTo>
                    <a:pt x="216011" y="275999"/>
                    <a:pt x="216452" y="263453"/>
                    <a:pt x="238009" y="247021"/>
                  </a:cubicBezTo>
                  <a:cubicBezTo>
                    <a:pt x="259478" y="230499"/>
                    <a:pt x="282978" y="231030"/>
                    <a:pt x="304005" y="218484"/>
                  </a:cubicBezTo>
                  <a:cubicBezTo>
                    <a:pt x="325208" y="206381"/>
                    <a:pt x="361166" y="157347"/>
                    <a:pt x="357632" y="14833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231">
              <a:extLst>
                <a:ext uri="{FF2B5EF4-FFF2-40B4-BE49-F238E27FC236}">
                  <a16:creationId xmlns:a16="http://schemas.microsoft.com/office/drawing/2014/main" id="{1A2DD73B-BBCD-4EFB-A6B3-E9DB8ECBB740}"/>
                </a:ext>
              </a:extLst>
            </p:cNvPr>
            <p:cNvSpPr/>
            <p:nvPr/>
          </p:nvSpPr>
          <p:spPr>
            <a:xfrm>
              <a:off x="6695881" y="4336332"/>
              <a:ext cx="367968" cy="372827"/>
            </a:xfrm>
            <a:custGeom>
              <a:avLst/>
              <a:gdLst>
                <a:gd name="connsiteX0" fmla="*/ 344114 w 367968"/>
                <a:gd name="connsiteY0" fmla="*/ 298969 h 372827"/>
                <a:gd name="connsiteX1" fmla="*/ 331569 w 367968"/>
                <a:gd name="connsiteY1" fmla="*/ 264425 h 372827"/>
                <a:gd name="connsiteX2" fmla="*/ 328036 w 367968"/>
                <a:gd name="connsiteY2" fmla="*/ 236419 h 372827"/>
                <a:gd name="connsiteX3" fmla="*/ 334043 w 367968"/>
                <a:gd name="connsiteY3" fmla="*/ 210886 h 372827"/>
                <a:gd name="connsiteX4" fmla="*/ 316020 w 367968"/>
                <a:gd name="connsiteY4" fmla="*/ 182350 h 372827"/>
                <a:gd name="connsiteX5" fmla="*/ 330951 w 367968"/>
                <a:gd name="connsiteY5" fmla="*/ 130931 h 372827"/>
                <a:gd name="connsiteX6" fmla="*/ 274231 w 367968"/>
                <a:gd name="connsiteY6" fmla="*/ 90557 h 372827"/>
                <a:gd name="connsiteX7" fmla="*/ 275910 w 367968"/>
                <a:gd name="connsiteY7" fmla="*/ 69795 h 372827"/>
                <a:gd name="connsiteX8" fmla="*/ 148071 w 367968"/>
                <a:gd name="connsiteY8" fmla="*/ 1944 h 372827"/>
                <a:gd name="connsiteX9" fmla="*/ 131726 w 367968"/>
                <a:gd name="connsiteY9" fmla="*/ 33749 h 372827"/>
                <a:gd name="connsiteX10" fmla="*/ 134024 w 367968"/>
                <a:gd name="connsiteY10" fmla="*/ 54775 h 372827"/>
                <a:gd name="connsiteX11" fmla="*/ 79248 w 367968"/>
                <a:gd name="connsiteY11" fmla="*/ 51772 h 372827"/>
                <a:gd name="connsiteX12" fmla="*/ 79071 w 367968"/>
                <a:gd name="connsiteY12" fmla="*/ 0 h 372827"/>
                <a:gd name="connsiteX13" fmla="*/ 50888 w 367968"/>
                <a:gd name="connsiteY13" fmla="*/ 2297 h 372827"/>
                <a:gd name="connsiteX14" fmla="*/ 34985 w 367968"/>
                <a:gd name="connsiteY14" fmla="*/ 6538 h 372827"/>
                <a:gd name="connsiteX15" fmla="*/ 40551 w 367968"/>
                <a:gd name="connsiteY15" fmla="*/ 21292 h 372827"/>
                <a:gd name="connsiteX16" fmla="*/ 45764 w 367968"/>
                <a:gd name="connsiteY16" fmla="*/ 43820 h 372827"/>
                <a:gd name="connsiteX17" fmla="*/ 32247 w 367968"/>
                <a:gd name="connsiteY17" fmla="*/ 50270 h 372827"/>
                <a:gd name="connsiteX18" fmla="*/ 33572 w 367968"/>
                <a:gd name="connsiteY18" fmla="*/ 68028 h 372827"/>
                <a:gd name="connsiteX19" fmla="*/ 42230 w 367968"/>
                <a:gd name="connsiteY19" fmla="*/ 73240 h 372827"/>
                <a:gd name="connsiteX20" fmla="*/ 14489 w 367968"/>
                <a:gd name="connsiteY20" fmla="*/ 113085 h 372827"/>
                <a:gd name="connsiteX21" fmla="*/ 0 w 367968"/>
                <a:gd name="connsiteY21" fmla="*/ 121655 h 372827"/>
                <a:gd name="connsiteX22" fmla="*/ 20673 w 367968"/>
                <a:gd name="connsiteY22" fmla="*/ 186149 h 372827"/>
                <a:gd name="connsiteX23" fmla="*/ 38696 w 367968"/>
                <a:gd name="connsiteY23" fmla="*/ 230411 h 372827"/>
                <a:gd name="connsiteX24" fmla="*/ 47001 w 367968"/>
                <a:gd name="connsiteY24" fmla="*/ 257357 h 372827"/>
                <a:gd name="connsiteX25" fmla="*/ 28183 w 367968"/>
                <a:gd name="connsiteY25" fmla="*/ 243133 h 372827"/>
                <a:gd name="connsiteX26" fmla="*/ 25974 w 367968"/>
                <a:gd name="connsiteY26" fmla="*/ 248346 h 372827"/>
                <a:gd name="connsiteX27" fmla="*/ 24649 w 367968"/>
                <a:gd name="connsiteY27" fmla="*/ 249848 h 372827"/>
                <a:gd name="connsiteX28" fmla="*/ 49121 w 367968"/>
                <a:gd name="connsiteY28" fmla="*/ 263718 h 372827"/>
                <a:gd name="connsiteX29" fmla="*/ 80308 w 367968"/>
                <a:gd name="connsiteY29" fmla="*/ 275822 h 372827"/>
                <a:gd name="connsiteX30" fmla="*/ 123599 w 367968"/>
                <a:gd name="connsiteY30" fmla="*/ 294817 h 372827"/>
                <a:gd name="connsiteX31" fmla="*/ 125807 w 367968"/>
                <a:gd name="connsiteY31" fmla="*/ 298174 h 372827"/>
                <a:gd name="connsiteX32" fmla="*/ 148601 w 367968"/>
                <a:gd name="connsiteY32" fmla="*/ 298262 h 372827"/>
                <a:gd name="connsiteX33" fmla="*/ 153549 w 367968"/>
                <a:gd name="connsiteY33" fmla="*/ 296318 h 372827"/>
                <a:gd name="connsiteX34" fmla="*/ 177844 w 367968"/>
                <a:gd name="connsiteY34" fmla="*/ 364876 h 372827"/>
                <a:gd name="connsiteX35" fmla="*/ 197016 w 367968"/>
                <a:gd name="connsiteY35" fmla="*/ 366820 h 372827"/>
                <a:gd name="connsiteX36" fmla="*/ 217070 w 367968"/>
                <a:gd name="connsiteY36" fmla="*/ 362844 h 372827"/>
                <a:gd name="connsiteX37" fmla="*/ 228026 w 367968"/>
                <a:gd name="connsiteY37" fmla="*/ 372828 h 372827"/>
                <a:gd name="connsiteX38" fmla="*/ 257004 w 367968"/>
                <a:gd name="connsiteY38" fmla="*/ 368852 h 372827"/>
                <a:gd name="connsiteX39" fmla="*/ 277059 w 367968"/>
                <a:gd name="connsiteY39" fmla="*/ 366820 h 372827"/>
                <a:gd name="connsiteX40" fmla="*/ 288102 w 367968"/>
                <a:gd name="connsiteY40" fmla="*/ 353833 h 372827"/>
                <a:gd name="connsiteX41" fmla="*/ 308069 w 367968"/>
                <a:gd name="connsiteY41" fmla="*/ 354805 h 372827"/>
                <a:gd name="connsiteX42" fmla="*/ 332099 w 367968"/>
                <a:gd name="connsiteY42" fmla="*/ 348797 h 372827"/>
                <a:gd name="connsiteX43" fmla="*/ 367968 w 367968"/>
                <a:gd name="connsiteY43" fmla="*/ 329537 h 372827"/>
                <a:gd name="connsiteX44" fmla="*/ 344114 w 367968"/>
                <a:gd name="connsiteY44" fmla="*/ 298969 h 37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67968" h="372827">
                  <a:moveTo>
                    <a:pt x="344114" y="298969"/>
                  </a:moveTo>
                  <a:cubicBezTo>
                    <a:pt x="343143" y="278472"/>
                    <a:pt x="331127" y="278472"/>
                    <a:pt x="331569" y="264425"/>
                  </a:cubicBezTo>
                  <a:cubicBezTo>
                    <a:pt x="332099" y="250466"/>
                    <a:pt x="333071" y="237921"/>
                    <a:pt x="328036" y="236419"/>
                  </a:cubicBezTo>
                  <a:cubicBezTo>
                    <a:pt x="323000" y="234917"/>
                    <a:pt x="326003" y="222901"/>
                    <a:pt x="334043" y="210886"/>
                  </a:cubicBezTo>
                  <a:cubicBezTo>
                    <a:pt x="342083" y="198871"/>
                    <a:pt x="319554" y="197369"/>
                    <a:pt x="316020" y="182350"/>
                  </a:cubicBezTo>
                  <a:cubicBezTo>
                    <a:pt x="314518" y="175989"/>
                    <a:pt x="321674" y="154432"/>
                    <a:pt x="330951" y="130931"/>
                  </a:cubicBezTo>
                  <a:cubicBezTo>
                    <a:pt x="302945" y="111583"/>
                    <a:pt x="274231" y="90557"/>
                    <a:pt x="274231" y="90557"/>
                  </a:cubicBezTo>
                  <a:lnTo>
                    <a:pt x="275910" y="69795"/>
                  </a:lnTo>
                  <a:lnTo>
                    <a:pt x="148071" y="1944"/>
                  </a:lnTo>
                  <a:cubicBezTo>
                    <a:pt x="147276" y="17493"/>
                    <a:pt x="140826" y="29596"/>
                    <a:pt x="131726" y="33749"/>
                  </a:cubicBezTo>
                  <a:cubicBezTo>
                    <a:pt x="122008" y="38254"/>
                    <a:pt x="145244" y="52479"/>
                    <a:pt x="134024" y="54775"/>
                  </a:cubicBezTo>
                  <a:cubicBezTo>
                    <a:pt x="122803" y="56984"/>
                    <a:pt x="97271" y="44262"/>
                    <a:pt x="79248" y="51772"/>
                  </a:cubicBezTo>
                  <a:cubicBezTo>
                    <a:pt x="67144" y="56808"/>
                    <a:pt x="69618" y="26593"/>
                    <a:pt x="79071" y="0"/>
                  </a:cubicBezTo>
                  <a:lnTo>
                    <a:pt x="50888" y="2297"/>
                  </a:lnTo>
                  <a:cubicBezTo>
                    <a:pt x="50888" y="2297"/>
                    <a:pt x="43202" y="4241"/>
                    <a:pt x="34985" y="6538"/>
                  </a:cubicBezTo>
                  <a:lnTo>
                    <a:pt x="40551" y="21292"/>
                  </a:lnTo>
                  <a:cubicBezTo>
                    <a:pt x="40551" y="21292"/>
                    <a:pt x="47531" y="35162"/>
                    <a:pt x="45764" y="43820"/>
                  </a:cubicBezTo>
                  <a:cubicBezTo>
                    <a:pt x="44969" y="47796"/>
                    <a:pt x="38784" y="49475"/>
                    <a:pt x="32247" y="50270"/>
                  </a:cubicBezTo>
                  <a:cubicBezTo>
                    <a:pt x="34544" y="60430"/>
                    <a:pt x="33572" y="68028"/>
                    <a:pt x="33572" y="68028"/>
                  </a:cubicBezTo>
                  <a:lnTo>
                    <a:pt x="42230" y="73240"/>
                  </a:lnTo>
                  <a:cubicBezTo>
                    <a:pt x="42230" y="73240"/>
                    <a:pt x="23236" y="109551"/>
                    <a:pt x="14489" y="113085"/>
                  </a:cubicBezTo>
                  <a:cubicBezTo>
                    <a:pt x="12192" y="114057"/>
                    <a:pt x="6714" y="117326"/>
                    <a:pt x="0" y="121655"/>
                  </a:cubicBezTo>
                  <a:cubicBezTo>
                    <a:pt x="5124" y="147187"/>
                    <a:pt x="11308" y="177579"/>
                    <a:pt x="20673" y="186149"/>
                  </a:cubicBezTo>
                  <a:cubicBezTo>
                    <a:pt x="37901" y="201875"/>
                    <a:pt x="34897" y="219898"/>
                    <a:pt x="38696" y="230411"/>
                  </a:cubicBezTo>
                  <a:cubicBezTo>
                    <a:pt x="42495" y="240924"/>
                    <a:pt x="57426" y="252940"/>
                    <a:pt x="47001" y="257357"/>
                  </a:cubicBezTo>
                  <a:cubicBezTo>
                    <a:pt x="40198" y="260273"/>
                    <a:pt x="34191" y="253028"/>
                    <a:pt x="28183" y="243133"/>
                  </a:cubicBezTo>
                  <a:cubicBezTo>
                    <a:pt x="27564" y="244900"/>
                    <a:pt x="26858" y="246667"/>
                    <a:pt x="25974" y="248346"/>
                  </a:cubicBezTo>
                  <a:cubicBezTo>
                    <a:pt x="25709" y="248964"/>
                    <a:pt x="25179" y="249318"/>
                    <a:pt x="24649" y="249848"/>
                  </a:cubicBezTo>
                  <a:cubicBezTo>
                    <a:pt x="33837" y="256650"/>
                    <a:pt x="44527" y="263718"/>
                    <a:pt x="49121" y="263718"/>
                  </a:cubicBezTo>
                  <a:cubicBezTo>
                    <a:pt x="57779" y="263718"/>
                    <a:pt x="71650" y="274143"/>
                    <a:pt x="80308" y="275822"/>
                  </a:cubicBezTo>
                  <a:cubicBezTo>
                    <a:pt x="88966" y="277500"/>
                    <a:pt x="119888" y="289869"/>
                    <a:pt x="123599" y="294817"/>
                  </a:cubicBezTo>
                  <a:cubicBezTo>
                    <a:pt x="124217" y="295700"/>
                    <a:pt x="125012" y="296848"/>
                    <a:pt x="125807" y="298174"/>
                  </a:cubicBezTo>
                  <a:cubicBezTo>
                    <a:pt x="133140" y="297820"/>
                    <a:pt x="142858" y="297555"/>
                    <a:pt x="148601" y="298262"/>
                  </a:cubicBezTo>
                  <a:cubicBezTo>
                    <a:pt x="149838" y="297114"/>
                    <a:pt x="151340" y="296318"/>
                    <a:pt x="153549" y="296318"/>
                  </a:cubicBezTo>
                  <a:cubicBezTo>
                    <a:pt x="164945" y="296318"/>
                    <a:pt x="178462" y="339697"/>
                    <a:pt x="177844" y="364876"/>
                  </a:cubicBezTo>
                  <a:cubicBezTo>
                    <a:pt x="184647" y="365760"/>
                    <a:pt x="194011" y="366820"/>
                    <a:pt x="197016" y="366820"/>
                  </a:cubicBezTo>
                  <a:cubicBezTo>
                    <a:pt x="202051" y="366820"/>
                    <a:pt x="208059" y="359841"/>
                    <a:pt x="217070" y="362844"/>
                  </a:cubicBezTo>
                  <a:cubicBezTo>
                    <a:pt x="226082" y="365848"/>
                    <a:pt x="220074" y="372828"/>
                    <a:pt x="228026" y="372828"/>
                  </a:cubicBezTo>
                  <a:cubicBezTo>
                    <a:pt x="236065" y="372828"/>
                    <a:pt x="252056" y="367792"/>
                    <a:pt x="257004" y="368852"/>
                  </a:cubicBezTo>
                  <a:cubicBezTo>
                    <a:pt x="262039" y="369824"/>
                    <a:pt x="275999" y="372828"/>
                    <a:pt x="277059" y="366820"/>
                  </a:cubicBezTo>
                  <a:cubicBezTo>
                    <a:pt x="278030" y="360812"/>
                    <a:pt x="281034" y="351801"/>
                    <a:pt x="288102" y="353833"/>
                  </a:cubicBezTo>
                  <a:cubicBezTo>
                    <a:pt x="295081" y="355865"/>
                    <a:pt x="300117" y="361784"/>
                    <a:pt x="308069" y="354805"/>
                  </a:cubicBezTo>
                  <a:cubicBezTo>
                    <a:pt x="316108" y="347825"/>
                    <a:pt x="329096" y="354805"/>
                    <a:pt x="332099" y="348797"/>
                  </a:cubicBezTo>
                  <a:cubicBezTo>
                    <a:pt x="333689" y="345705"/>
                    <a:pt x="351447" y="337047"/>
                    <a:pt x="367968" y="329537"/>
                  </a:cubicBezTo>
                  <a:cubicBezTo>
                    <a:pt x="366997" y="310454"/>
                    <a:pt x="345087" y="319112"/>
                    <a:pt x="344114" y="29896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232">
              <a:extLst>
                <a:ext uri="{FF2B5EF4-FFF2-40B4-BE49-F238E27FC236}">
                  <a16:creationId xmlns:a16="http://schemas.microsoft.com/office/drawing/2014/main" id="{49035CEB-98FD-4B71-8072-EB85B4E26972}"/>
                </a:ext>
              </a:extLst>
            </p:cNvPr>
            <p:cNvSpPr/>
            <p:nvPr/>
          </p:nvSpPr>
          <p:spPr>
            <a:xfrm>
              <a:off x="6805100" y="4634415"/>
              <a:ext cx="105889" cy="257517"/>
            </a:xfrm>
            <a:custGeom>
              <a:avLst/>
              <a:gdLst>
                <a:gd name="connsiteX0" fmla="*/ 101844 w 105889"/>
                <a:gd name="connsiteY0" fmla="*/ 169984 h 257517"/>
                <a:gd name="connsiteX1" fmla="*/ 81347 w 105889"/>
                <a:gd name="connsiteY1" fmla="*/ 150282 h 257517"/>
                <a:gd name="connsiteX2" fmla="*/ 80287 w 105889"/>
                <a:gd name="connsiteY2" fmla="*/ 156025 h 257517"/>
                <a:gd name="connsiteX3" fmla="*/ 43534 w 105889"/>
                <a:gd name="connsiteY3" fmla="*/ 104253 h 257517"/>
                <a:gd name="connsiteX4" fmla="*/ 47245 w 105889"/>
                <a:gd name="connsiteY4" fmla="*/ 44265 h 257517"/>
                <a:gd name="connsiteX5" fmla="*/ 39294 w 105889"/>
                <a:gd name="connsiteY5" fmla="*/ 444 h 257517"/>
                <a:gd name="connsiteX6" fmla="*/ 16500 w 105889"/>
                <a:gd name="connsiteY6" fmla="*/ 356 h 257517"/>
                <a:gd name="connsiteX7" fmla="*/ 29929 w 105889"/>
                <a:gd name="connsiteY7" fmla="*/ 33398 h 257517"/>
                <a:gd name="connsiteX8" fmla="*/ 17825 w 105889"/>
                <a:gd name="connsiteY8" fmla="*/ 40289 h 257517"/>
                <a:gd name="connsiteX9" fmla="*/ 19592 w 105889"/>
                <a:gd name="connsiteY9" fmla="*/ 95683 h 257517"/>
                <a:gd name="connsiteX10" fmla="*/ 5721 w 105889"/>
                <a:gd name="connsiteY10" fmla="*/ 104341 h 257517"/>
                <a:gd name="connsiteX11" fmla="*/ 509 w 105889"/>
                <a:gd name="connsiteY11" fmla="*/ 137207 h 257517"/>
                <a:gd name="connsiteX12" fmla="*/ 6516 w 105889"/>
                <a:gd name="connsiteY12" fmla="*/ 152049 h 257517"/>
                <a:gd name="connsiteX13" fmla="*/ 6782 w 105889"/>
                <a:gd name="connsiteY13" fmla="*/ 151961 h 257517"/>
                <a:gd name="connsiteX14" fmla="*/ 29840 w 105889"/>
                <a:gd name="connsiteY14" fmla="*/ 167952 h 257517"/>
                <a:gd name="connsiteX15" fmla="*/ 56875 w 105889"/>
                <a:gd name="connsiteY15" fmla="*/ 172016 h 257517"/>
                <a:gd name="connsiteX16" fmla="*/ 49895 w 105889"/>
                <a:gd name="connsiteY16" fmla="*/ 216013 h 257517"/>
                <a:gd name="connsiteX17" fmla="*/ 80905 w 105889"/>
                <a:gd name="connsiteY17" fmla="*/ 257095 h 257517"/>
                <a:gd name="connsiteX18" fmla="*/ 83909 w 105889"/>
                <a:gd name="connsiteY18" fmla="*/ 226085 h 257517"/>
                <a:gd name="connsiteX19" fmla="*/ 102904 w 105889"/>
                <a:gd name="connsiteY19" fmla="*/ 204086 h 257517"/>
                <a:gd name="connsiteX20" fmla="*/ 101844 w 105889"/>
                <a:gd name="connsiteY20" fmla="*/ 169984 h 25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5889" h="257517">
                  <a:moveTo>
                    <a:pt x="101844" y="169984"/>
                  </a:moveTo>
                  <a:cubicBezTo>
                    <a:pt x="97338" y="164418"/>
                    <a:pt x="88768" y="156644"/>
                    <a:pt x="81347" y="150282"/>
                  </a:cubicBezTo>
                  <a:cubicBezTo>
                    <a:pt x="81524" y="152756"/>
                    <a:pt x="81259" y="154788"/>
                    <a:pt x="80287" y="156025"/>
                  </a:cubicBezTo>
                  <a:cubicBezTo>
                    <a:pt x="71540" y="168747"/>
                    <a:pt x="46538" y="129079"/>
                    <a:pt x="43534" y="104253"/>
                  </a:cubicBezTo>
                  <a:cubicBezTo>
                    <a:pt x="40530" y="79516"/>
                    <a:pt x="57758" y="67500"/>
                    <a:pt x="47245" y="44265"/>
                  </a:cubicBezTo>
                  <a:cubicBezTo>
                    <a:pt x="38498" y="24828"/>
                    <a:pt x="33021" y="6099"/>
                    <a:pt x="39294" y="444"/>
                  </a:cubicBezTo>
                  <a:cubicBezTo>
                    <a:pt x="33551" y="-262"/>
                    <a:pt x="23833" y="3"/>
                    <a:pt x="16500" y="356"/>
                  </a:cubicBezTo>
                  <a:cubicBezTo>
                    <a:pt x="21977" y="9368"/>
                    <a:pt x="29929" y="27302"/>
                    <a:pt x="29929" y="33398"/>
                  </a:cubicBezTo>
                  <a:cubicBezTo>
                    <a:pt x="29929" y="40289"/>
                    <a:pt x="21270" y="31631"/>
                    <a:pt x="17825" y="40289"/>
                  </a:cubicBezTo>
                  <a:cubicBezTo>
                    <a:pt x="14380" y="48947"/>
                    <a:pt x="12612" y="88792"/>
                    <a:pt x="19592" y="95683"/>
                  </a:cubicBezTo>
                  <a:cubicBezTo>
                    <a:pt x="26483" y="102663"/>
                    <a:pt x="5721" y="97450"/>
                    <a:pt x="5721" y="104341"/>
                  </a:cubicBezTo>
                  <a:cubicBezTo>
                    <a:pt x="5721" y="111233"/>
                    <a:pt x="4042" y="135528"/>
                    <a:pt x="509" y="137207"/>
                  </a:cubicBezTo>
                  <a:cubicBezTo>
                    <a:pt x="-1435" y="138179"/>
                    <a:pt x="2541" y="144098"/>
                    <a:pt x="6516" y="152049"/>
                  </a:cubicBezTo>
                  <a:cubicBezTo>
                    <a:pt x="6605" y="152049"/>
                    <a:pt x="6782" y="151961"/>
                    <a:pt x="6782" y="151961"/>
                  </a:cubicBezTo>
                  <a:cubicBezTo>
                    <a:pt x="9785" y="151961"/>
                    <a:pt x="23833" y="168924"/>
                    <a:pt x="29840" y="167952"/>
                  </a:cubicBezTo>
                  <a:cubicBezTo>
                    <a:pt x="35848" y="166980"/>
                    <a:pt x="53871" y="157969"/>
                    <a:pt x="56875" y="172016"/>
                  </a:cubicBezTo>
                  <a:cubicBezTo>
                    <a:pt x="59878" y="185975"/>
                    <a:pt x="47863" y="210005"/>
                    <a:pt x="49895" y="216013"/>
                  </a:cubicBezTo>
                  <a:cubicBezTo>
                    <a:pt x="51927" y="222021"/>
                    <a:pt x="78873" y="262042"/>
                    <a:pt x="80905" y="257095"/>
                  </a:cubicBezTo>
                  <a:cubicBezTo>
                    <a:pt x="82849" y="252059"/>
                    <a:pt x="74898" y="234036"/>
                    <a:pt x="83909" y="226085"/>
                  </a:cubicBezTo>
                  <a:cubicBezTo>
                    <a:pt x="92921" y="218134"/>
                    <a:pt x="103964" y="228117"/>
                    <a:pt x="102904" y="204086"/>
                  </a:cubicBezTo>
                  <a:cubicBezTo>
                    <a:pt x="101844" y="179967"/>
                    <a:pt x="110855" y="181027"/>
                    <a:pt x="101844" y="16998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233">
              <a:extLst>
                <a:ext uri="{FF2B5EF4-FFF2-40B4-BE49-F238E27FC236}">
                  <a16:creationId xmlns:a16="http://schemas.microsoft.com/office/drawing/2014/main" id="{87A084C8-48CE-404B-ACB1-D872D49911B7}"/>
                </a:ext>
              </a:extLst>
            </p:cNvPr>
            <p:cNvSpPr/>
            <p:nvPr/>
          </p:nvSpPr>
          <p:spPr>
            <a:xfrm>
              <a:off x="11246120" y="5023302"/>
              <a:ext cx="98983" cy="70146"/>
            </a:xfrm>
            <a:custGeom>
              <a:avLst/>
              <a:gdLst>
                <a:gd name="connsiteX0" fmla="*/ 27 w 98983"/>
                <a:gd name="connsiteY0" fmla="*/ 1436 h 70146"/>
                <a:gd name="connsiteX1" fmla="*/ 98094 w 98983"/>
                <a:gd name="connsiteY1" fmla="*/ 69464 h 70146"/>
                <a:gd name="connsiteX2" fmla="*/ 27 w 98983"/>
                <a:gd name="connsiteY2" fmla="*/ 1436 h 7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83" h="70146">
                  <a:moveTo>
                    <a:pt x="27" y="1436"/>
                  </a:moveTo>
                  <a:cubicBezTo>
                    <a:pt x="-2005" y="-11021"/>
                    <a:pt x="110021" y="61424"/>
                    <a:pt x="98094" y="69464"/>
                  </a:cubicBezTo>
                  <a:cubicBezTo>
                    <a:pt x="86079" y="77415"/>
                    <a:pt x="2060" y="13451"/>
                    <a:pt x="27" y="1436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234">
              <a:extLst>
                <a:ext uri="{FF2B5EF4-FFF2-40B4-BE49-F238E27FC236}">
                  <a16:creationId xmlns:a16="http://schemas.microsoft.com/office/drawing/2014/main" id="{9643E1BD-E1F6-40C6-9F3F-623C7800E591}"/>
                </a:ext>
              </a:extLst>
            </p:cNvPr>
            <p:cNvSpPr/>
            <p:nvPr/>
          </p:nvSpPr>
          <p:spPr>
            <a:xfrm>
              <a:off x="8007208" y="2832498"/>
              <a:ext cx="258083" cy="171118"/>
            </a:xfrm>
            <a:custGeom>
              <a:avLst/>
              <a:gdLst>
                <a:gd name="connsiteX0" fmla="*/ 210111 w 258083"/>
                <a:gd name="connsiteY0" fmla="*/ 139213 h 171118"/>
                <a:gd name="connsiteX1" fmla="*/ 223098 w 258083"/>
                <a:gd name="connsiteY1" fmla="*/ 148666 h 171118"/>
                <a:gd name="connsiteX2" fmla="*/ 246775 w 258083"/>
                <a:gd name="connsiteY2" fmla="*/ 156087 h 171118"/>
                <a:gd name="connsiteX3" fmla="*/ 258083 w 258083"/>
                <a:gd name="connsiteY3" fmla="*/ 154055 h 171118"/>
                <a:gd name="connsiteX4" fmla="*/ 251369 w 258083"/>
                <a:gd name="connsiteY4" fmla="*/ 108644 h 171118"/>
                <a:gd name="connsiteX5" fmla="*/ 217974 w 258083"/>
                <a:gd name="connsiteY5" fmla="*/ 87264 h 171118"/>
                <a:gd name="connsiteX6" fmla="*/ 212673 w 258083"/>
                <a:gd name="connsiteY6" fmla="*/ 57844 h 171118"/>
                <a:gd name="connsiteX7" fmla="*/ 168587 w 258083"/>
                <a:gd name="connsiteY7" fmla="*/ 60495 h 171118"/>
                <a:gd name="connsiteX8" fmla="*/ 140581 w 258083"/>
                <a:gd name="connsiteY8" fmla="*/ 55106 h 171118"/>
                <a:gd name="connsiteX9" fmla="*/ 109836 w 258083"/>
                <a:gd name="connsiteY9" fmla="*/ 53781 h 171118"/>
                <a:gd name="connsiteX10" fmla="*/ 61686 w 258083"/>
                <a:gd name="connsiteY10" fmla="*/ 49805 h 171118"/>
                <a:gd name="connsiteX11" fmla="*/ 85717 w 258083"/>
                <a:gd name="connsiteY11" fmla="*/ 29750 h 171118"/>
                <a:gd name="connsiteX12" fmla="*/ 96142 w 258083"/>
                <a:gd name="connsiteY12" fmla="*/ 30015 h 171118"/>
                <a:gd name="connsiteX13" fmla="*/ 108069 w 258083"/>
                <a:gd name="connsiteY13" fmla="*/ 2274 h 171118"/>
                <a:gd name="connsiteX14" fmla="*/ 85099 w 258083"/>
                <a:gd name="connsiteY14" fmla="*/ 7310 h 171118"/>
                <a:gd name="connsiteX15" fmla="*/ 59125 w 258083"/>
                <a:gd name="connsiteY15" fmla="*/ 13317 h 171118"/>
                <a:gd name="connsiteX16" fmla="*/ 43134 w 258083"/>
                <a:gd name="connsiteY16" fmla="*/ 31340 h 171118"/>
                <a:gd name="connsiteX17" fmla="*/ 32090 w 258083"/>
                <a:gd name="connsiteY17" fmla="*/ 50335 h 171118"/>
                <a:gd name="connsiteX18" fmla="*/ 108 w 258083"/>
                <a:gd name="connsiteY18" fmla="*/ 62350 h 171118"/>
                <a:gd name="connsiteX19" fmla="*/ 21135 w 258083"/>
                <a:gd name="connsiteY19" fmla="*/ 88325 h 171118"/>
                <a:gd name="connsiteX20" fmla="*/ 25110 w 258083"/>
                <a:gd name="connsiteY20" fmla="*/ 118363 h 171118"/>
                <a:gd name="connsiteX21" fmla="*/ 11152 w 258083"/>
                <a:gd name="connsiteY21" fmla="*/ 153702 h 171118"/>
                <a:gd name="connsiteX22" fmla="*/ 26966 w 258083"/>
                <a:gd name="connsiteY22" fmla="*/ 155381 h 171118"/>
                <a:gd name="connsiteX23" fmla="*/ 61686 w 258083"/>
                <a:gd name="connsiteY23" fmla="*/ 146016 h 171118"/>
                <a:gd name="connsiteX24" fmla="*/ 93757 w 258083"/>
                <a:gd name="connsiteY24" fmla="*/ 129936 h 171118"/>
                <a:gd name="connsiteX25" fmla="*/ 124413 w 258083"/>
                <a:gd name="connsiteY25" fmla="*/ 100516 h 171118"/>
                <a:gd name="connsiteX26" fmla="*/ 137754 w 258083"/>
                <a:gd name="connsiteY26" fmla="*/ 128523 h 171118"/>
                <a:gd name="connsiteX27" fmla="*/ 139079 w 258083"/>
                <a:gd name="connsiteY27" fmla="*/ 168633 h 171118"/>
                <a:gd name="connsiteX28" fmla="*/ 155070 w 258083"/>
                <a:gd name="connsiteY28" fmla="*/ 169428 h 171118"/>
                <a:gd name="connsiteX29" fmla="*/ 173093 w 258083"/>
                <a:gd name="connsiteY29" fmla="*/ 163332 h 171118"/>
                <a:gd name="connsiteX30" fmla="*/ 210111 w 258083"/>
                <a:gd name="connsiteY30" fmla="*/ 139213 h 1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8083" h="171118">
                  <a:moveTo>
                    <a:pt x="210111" y="139213"/>
                  </a:moveTo>
                  <a:cubicBezTo>
                    <a:pt x="217621" y="143719"/>
                    <a:pt x="216118" y="149726"/>
                    <a:pt x="223098" y="148666"/>
                  </a:cubicBezTo>
                  <a:cubicBezTo>
                    <a:pt x="228840" y="147871"/>
                    <a:pt x="240944" y="150433"/>
                    <a:pt x="246775" y="156087"/>
                  </a:cubicBezTo>
                  <a:cubicBezTo>
                    <a:pt x="252960" y="154585"/>
                    <a:pt x="258083" y="154055"/>
                    <a:pt x="258083" y="154055"/>
                  </a:cubicBezTo>
                  <a:cubicBezTo>
                    <a:pt x="258083" y="154055"/>
                    <a:pt x="252783" y="119335"/>
                    <a:pt x="251369" y="108644"/>
                  </a:cubicBezTo>
                  <a:cubicBezTo>
                    <a:pt x="250044" y="97954"/>
                    <a:pt x="217974" y="87264"/>
                    <a:pt x="217974" y="87264"/>
                  </a:cubicBezTo>
                  <a:lnTo>
                    <a:pt x="212673" y="57844"/>
                  </a:lnTo>
                  <a:cubicBezTo>
                    <a:pt x="212673" y="57844"/>
                    <a:pt x="175302" y="63234"/>
                    <a:pt x="168587" y="60495"/>
                  </a:cubicBezTo>
                  <a:cubicBezTo>
                    <a:pt x="161961" y="57844"/>
                    <a:pt x="147207" y="64471"/>
                    <a:pt x="140581" y="55106"/>
                  </a:cubicBezTo>
                  <a:cubicBezTo>
                    <a:pt x="133866" y="45741"/>
                    <a:pt x="121851" y="61820"/>
                    <a:pt x="109836" y="53781"/>
                  </a:cubicBezTo>
                  <a:cubicBezTo>
                    <a:pt x="97821" y="45741"/>
                    <a:pt x="63100" y="56431"/>
                    <a:pt x="61686" y="49805"/>
                  </a:cubicBezTo>
                  <a:cubicBezTo>
                    <a:pt x="60361" y="43090"/>
                    <a:pt x="76352" y="28425"/>
                    <a:pt x="85717" y="29750"/>
                  </a:cubicBezTo>
                  <a:cubicBezTo>
                    <a:pt x="87926" y="30103"/>
                    <a:pt x="91725" y="30192"/>
                    <a:pt x="96142" y="30015"/>
                  </a:cubicBezTo>
                  <a:cubicBezTo>
                    <a:pt x="100560" y="22947"/>
                    <a:pt x="110455" y="6161"/>
                    <a:pt x="108069" y="2274"/>
                  </a:cubicBezTo>
                  <a:cubicBezTo>
                    <a:pt x="105065" y="-2762"/>
                    <a:pt x="93050" y="1302"/>
                    <a:pt x="85099" y="7310"/>
                  </a:cubicBezTo>
                  <a:cubicBezTo>
                    <a:pt x="77059" y="13317"/>
                    <a:pt x="62128" y="4306"/>
                    <a:pt x="59125" y="13317"/>
                  </a:cubicBezTo>
                  <a:cubicBezTo>
                    <a:pt x="56120" y="22329"/>
                    <a:pt x="52145" y="31340"/>
                    <a:pt x="43134" y="31340"/>
                  </a:cubicBezTo>
                  <a:cubicBezTo>
                    <a:pt x="34122" y="31340"/>
                    <a:pt x="41101" y="46359"/>
                    <a:pt x="32090" y="50335"/>
                  </a:cubicBezTo>
                  <a:cubicBezTo>
                    <a:pt x="23078" y="54311"/>
                    <a:pt x="2052" y="53339"/>
                    <a:pt x="108" y="62350"/>
                  </a:cubicBezTo>
                  <a:cubicBezTo>
                    <a:pt x="-1836" y="71362"/>
                    <a:pt x="23078" y="77369"/>
                    <a:pt x="21135" y="88325"/>
                  </a:cubicBezTo>
                  <a:cubicBezTo>
                    <a:pt x="19103" y="99368"/>
                    <a:pt x="34122" y="111295"/>
                    <a:pt x="25110" y="118363"/>
                  </a:cubicBezTo>
                  <a:cubicBezTo>
                    <a:pt x="17424" y="124370"/>
                    <a:pt x="10445" y="134089"/>
                    <a:pt x="11152" y="153702"/>
                  </a:cubicBezTo>
                  <a:cubicBezTo>
                    <a:pt x="17689" y="157854"/>
                    <a:pt x="23874" y="161565"/>
                    <a:pt x="26966" y="155381"/>
                  </a:cubicBezTo>
                  <a:cubicBezTo>
                    <a:pt x="32355" y="144690"/>
                    <a:pt x="61686" y="155381"/>
                    <a:pt x="61686" y="146016"/>
                  </a:cubicBezTo>
                  <a:cubicBezTo>
                    <a:pt x="61686" y="136651"/>
                    <a:pt x="93757" y="139301"/>
                    <a:pt x="93757" y="129936"/>
                  </a:cubicBezTo>
                  <a:cubicBezTo>
                    <a:pt x="93757" y="120572"/>
                    <a:pt x="112398" y="99191"/>
                    <a:pt x="124413" y="100516"/>
                  </a:cubicBezTo>
                  <a:cubicBezTo>
                    <a:pt x="136429" y="101842"/>
                    <a:pt x="123088" y="121897"/>
                    <a:pt x="137754" y="128523"/>
                  </a:cubicBezTo>
                  <a:cubicBezTo>
                    <a:pt x="152420" y="135237"/>
                    <a:pt x="131039" y="159268"/>
                    <a:pt x="139079" y="168633"/>
                  </a:cubicBezTo>
                  <a:cubicBezTo>
                    <a:pt x="142083" y="172078"/>
                    <a:pt x="147914" y="171548"/>
                    <a:pt x="155070" y="169428"/>
                  </a:cubicBezTo>
                  <a:cubicBezTo>
                    <a:pt x="160548" y="167838"/>
                    <a:pt x="166732" y="165452"/>
                    <a:pt x="173093" y="163332"/>
                  </a:cubicBezTo>
                  <a:cubicBezTo>
                    <a:pt x="186257" y="151847"/>
                    <a:pt x="204103" y="135590"/>
                    <a:pt x="210111" y="139213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235">
              <a:extLst>
                <a:ext uri="{FF2B5EF4-FFF2-40B4-BE49-F238E27FC236}">
                  <a16:creationId xmlns:a16="http://schemas.microsoft.com/office/drawing/2014/main" id="{AC57A097-960F-4BE3-ACF2-8A187BFB7B2D}"/>
                </a:ext>
              </a:extLst>
            </p:cNvPr>
            <p:cNvSpPr/>
            <p:nvPr/>
          </p:nvSpPr>
          <p:spPr>
            <a:xfrm>
              <a:off x="3047911" y="3428998"/>
              <a:ext cx="25923" cy="53022"/>
            </a:xfrm>
            <a:custGeom>
              <a:avLst/>
              <a:gdLst>
                <a:gd name="connsiteX0" fmla="*/ 25179 w 25923"/>
                <a:gd name="connsiteY0" fmla="*/ 51950 h 53022"/>
                <a:gd name="connsiteX1" fmla="*/ 11574 w 25923"/>
                <a:gd name="connsiteY1" fmla="*/ 38344 h 53022"/>
                <a:gd name="connsiteX2" fmla="*/ 0 w 25923"/>
                <a:gd name="connsiteY2" fmla="*/ 15551 h 53022"/>
                <a:gd name="connsiteX3" fmla="*/ 12457 w 25923"/>
                <a:gd name="connsiteY3" fmla="*/ 5744 h 53022"/>
                <a:gd name="connsiteX4" fmla="*/ 15903 w 25923"/>
                <a:gd name="connsiteY4" fmla="*/ 31188 h 53022"/>
                <a:gd name="connsiteX5" fmla="*/ 25179 w 25923"/>
                <a:gd name="connsiteY5" fmla="*/ 51950 h 5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3" h="53022">
                  <a:moveTo>
                    <a:pt x="25179" y="51950"/>
                  </a:moveTo>
                  <a:cubicBezTo>
                    <a:pt x="23059" y="56368"/>
                    <a:pt x="11927" y="46208"/>
                    <a:pt x="11574" y="38344"/>
                  </a:cubicBezTo>
                  <a:cubicBezTo>
                    <a:pt x="11309" y="30570"/>
                    <a:pt x="0" y="29156"/>
                    <a:pt x="0" y="15551"/>
                  </a:cubicBezTo>
                  <a:cubicBezTo>
                    <a:pt x="0" y="1945"/>
                    <a:pt x="5478" y="-6094"/>
                    <a:pt x="12457" y="5744"/>
                  </a:cubicBezTo>
                  <a:cubicBezTo>
                    <a:pt x="19348" y="17583"/>
                    <a:pt x="14754" y="25357"/>
                    <a:pt x="15903" y="31188"/>
                  </a:cubicBezTo>
                  <a:cubicBezTo>
                    <a:pt x="17051" y="36931"/>
                    <a:pt x="28978" y="44087"/>
                    <a:pt x="25179" y="5195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236">
              <a:extLst>
                <a:ext uri="{FF2B5EF4-FFF2-40B4-BE49-F238E27FC236}">
                  <a16:creationId xmlns:a16="http://schemas.microsoft.com/office/drawing/2014/main" id="{A2D3F13D-84B4-4E41-A033-0D579E33248A}"/>
                </a:ext>
              </a:extLst>
            </p:cNvPr>
            <p:cNvSpPr/>
            <p:nvPr/>
          </p:nvSpPr>
          <p:spPr>
            <a:xfrm>
              <a:off x="3611309" y="3940105"/>
              <a:ext cx="32693" cy="26564"/>
            </a:xfrm>
            <a:custGeom>
              <a:avLst/>
              <a:gdLst>
                <a:gd name="connsiteX0" fmla="*/ 2293 w 32693"/>
                <a:gd name="connsiteY0" fmla="*/ 25077 h 26564"/>
                <a:gd name="connsiteX1" fmla="*/ 1410 w 32693"/>
                <a:gd name="connsiteY1" fmla="*/ 9175 h 26564"/>
                <a:gd name="connsiteX2" fmla="*/ 26236 w 32693"/>
                <a:gd name="connsiteY2" fmla="*/ 2195 h 26564"/>
                <a:gd name="connsiteX3" fmla="*/ 28003 w 32693"/>
                <a:gd name="connsiteY3" fmla="*/ 21897 h 26564"/>
                <a:gd name="connsiteX4" fmla="*/ 2293 w 32693"/>
                <a:gd name="connsiteY4" fmla="*/ 25077 h 2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3" h="26564">
                  <a:moveTo>
                    <a:pt x="2293" y="25077"/>
                  </a:moveTo>
                  <a:cubicBezTo>
                    <a:pt x="-2212" y="20837"/>
                    <a:pt x="8919" y="12620"/>
                    <a:pt x="1410" y="9175"/>
                  </a:cubicBezTo>
                  <a:cubicBezTo>
                    <a:pt x="-6099" y="5729"/>
                    <a:pt x="18461" y="-4431"/>
                    <a:pt x="26236" y="2195"/>
                  </a:cubicBezTo>
                  <a:cubicBezTo>
                    <a:pt x="34099" y="8822"/>
                    <a:pt x="34894" y="18981"/>
                    <a:pt x="28003" y="21897"/>
                  </a:cubicBezTo>
                  <a:cubicBezTo>
                    <a:pt x="21023" y="24724"/>
                    <a:pt x="6269" y="28788"/>
                    <a:pt x="2293" y="2507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237">
              <a:extLst>
                <a:ext uri="{FF2B5EF4-FFF2-40B4-BE49-F238E27FC236}">
                  <a16:creationId xmlns:a16="http://schemas.microsoft.com/office/drawing/2014/main" id="{E1777EB1-CF49-4766-A26B-586FD2AF2F8A}"/>
                </a:ext>
              </a:extLst>
            </p:cNvPr>
            <p:cNvSpPr/>
            <p:nvPr/>
          </p:nvSpPr>
          <p:spPr>
            <a:xfrm>
              <a:off x="7172430" y="2812829"/>
              <a:ext cx="113261" cy="96511"/>
            </a:xfrm>
            <a:custGeom>
              <a:avLst/>
              <a:gdLst>
                <a:gd name="connsiteX0" fmla="*/ 106635 w 113261"/>
                <a:gd name="connsiteY0" fmla="*/ 75040 h 96511"/>
                <a:gd name="connsiteX1" fmla="*/ 85609 w 113261"/>
                <a:gd name="connsiteY1" fmla="*/ 50038 h 96511"/>
                <a:gd name="connsiteX2" fmla="*/ 73593 w 113261"/>
                <a:gd name="connsiteY2" fmla="*/ 23003 h 96511"/>
                <a:gd name="connsiteX3" fmla="*/ 64317 w 113261"/>
                <a:gd name="connsiteY3" fmla="*/ 3390 h 96511"/>
                <a:gd name="connsiteX4" fmla="*/ 34278 w 113261"/>
                <a:gd name="connsiteY4" fmla="*/ 298 h 96511"/>
                <a:gd name="connsiteX5" fmla="*/ 0 w 113261"/>
                <a:gd name="connsiteY5" fmla="*/ 7277 h 96511"/>
                <a:gd name="connsiteX6" fmla="*/ 7509 w 113261"/>
                <a:gd name="connsiteY6" fmla="*/ 34047 h 96511"/>
                <a:gd name="connsiteX7" fmla="*/ 33484 w 113261"/>
                <a:gd name="connsiteY7" fmla="*/ 45002 h 96511"/>
                <a:gd name="connsiteX8" fmla="*/ 39668 w 113261"/>
                <a:gd name="connsiteY8" fmla="*/ 57459 h 96511"/>
                <a:gd name="connsiteX9" fmla="*/ 42848 w 113261"/>
                <a:gd name="connsiteY9" fmla="*/ 57459 h 96511"/>
                <a:gd name="connsiteX10" fmla="*/ 51772 w 113261"/>
                <a:gd name="connsiteY10" fmla="*/ 64968 h 96511"/>
                <a:gd name="connsiteX11" fmla="*/ 68293 w 113261"/>
                <a:gd name="connsiteY11" fmla="*/ 72743 h 96511"/>
                <a:gd name="connsiteX12" fmla="*/ 84195 w 113261"/>
                <a:gd name="connsiteY12" fmla="*/ 78486 h 96511"/>
                <a:gd name="connsiteX13" fmla="*/ 91440 w 113261"/>
                <a:gd name="connsiteY13" fmla="*/ 96508 h 96511"/>
                <a:gd name="connsiteX14" fmla="*/ 113261 w 113261"/>
                <a:gd name="connsiteY14" fmla="*/ 91914 h 96511"/>
                <a:gd name="connsiteX15" fmla="*/ 106635 w 113261"/>
                <a:gd name="connsiteY15" fmla="*/ 75040 h 9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3261" h="96511">
                  <a:moveTo>
                    <a:pt x="106635" y="75040"/>
                  </a:moveTo>
                  <a:cubicBezTo>
                    <a:pt x="106635" y="67089"/>
                    <a:pt x="85609" y="60021"/>
                    <a:pt x="85609" y="50038"/>
                  </a:cubicBezTo>
                  <a:cubicBezTo>
                    <a:pt x="85609" y="40054"/>
                    <a:pt x="71562" y="31043"/>
                    <a:pt x="73593" y="23003"/>
                  </a:cubicBezTo>
                  <a:cubicBezTo>
                    <a:pt x="75007" y="17437"/>
                    <a:pt x="67940" y="9663"/>
                    <a:pt x="64317" y="3390"/>
                  </a:cubicBezTo>
                  <a:cubicBezTo>
                    <a:pt x="55129" y="1181"/>
                    <a:pt x="43290" y="-762"/>
                    <a:pt x="34278" y="298"/>
                  </a:cubicBezTo>
                  <a:cubicBezTo>
                    <a:pt x="21733" y="1800"/>
                    <a:pt x="12368" y="5333"/>
                    <a:pt x="0" y="7277"/>
                  </a:cubicBezTo>
                  <a:cubicBezTo>
                    <a:pt x="6626" y="17260"/>
                    <a:pt x="1943" y="20088"/>
                    <a:pt x="7509" y="34047"/>
                  </a:cubicBezTo>
                  <a:cubicBezTo>
                    <a:pt x="13517" y="49066"/>
                    <a:pt x="28536" y="41026"/>
                    <a:pt x="33484" y="45002"/>
                  </a:cubicBezTo>
                  <a:cubicBezTo>
                    <a:pt x="35427" y="46592"/>
                    <a:pt x="37636" y="51716"/>
                    <a:pt x="39668" y="57459"/>
                  </a:cubicBezTo>
                  <a:cubicBezTo>
                    <a:pt x="40640" y="57370"/>
                    <a:pt x="41523" y="57282"/>
                    <a:pt x="42848" y="57459"/>
                  </a:cubicBezTo>
                  <a:cubicBezTo>
                    <a:pt x="48414" y="58431"/>
                    <a:pt x="50535" y="61346"/>
                    <a:pt x="51772" y="64968"/>
                  </a:cubicBezTo>
                  <a:cubicBezTo>
                    <a:pt x="58751" y="66559"/>
                    <a:pt x="65024" y="71241"/>
                    <a:pt x="68293" y="72743"/>
                  </a:cubicBezTo>
                  <a:cubicBezTo>
                    <a:pt x="72622" y="74687"/>
                    <a:pt x="75537" y="68856"/>
                    <a:pt x="84195" y="78486"/>
                  </a:cubicBezTo>
                  <a:cubicBezTo>
                    <a:pt x="91793" y="86879"/>
                    <a:pt x="92323" y="88999"/>
                    <a:pt x="91440" y="96508"/>
                  </a:cubicBezTo>
                  <a:cubicBezTo>
                    <a:pt x="99214" y="96597"/>
                    <a:pt x="106459" y="94742"/>
                    <a:pt x="113261" y="91914"/>
                  </a:cubicBezTo>
                  <a:cubicBezTo>
                    <a:pt x="109905" y="85818"/>
                    <a:pt x="106635" y="78927"/>
                    <a:pt x="106635" y="7504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238">
              <a:extLst>
                <a:ext uri="{FF2B5EF4-FFF2-40B4-BE49-F238E27FC236}">
                  <a16:creationId xmlns:a16="http://schemas.microsoft.com/office/drawing/2014/main" id="{4DA18D88-846F-415B-A6B6-D1107B7D8171}"/>
                </a:ext>
              </a:extLst>
            </p:cNvPr>
            <p:cNvSpPr/>
            <p:nvPr/>
          </p:nvSpPr>
          <p:spPr>
            <a:xfrm>
              <a:off x="7224290" y="2790421"/>
              <a:ext cx="162242" cy="137380"/>
            </a:xfrm>
            <a:custGeom>
              <a:avLst/>
              <a:gdLst>
                <a:gd name="connsiteX0" fmla="*/ 158761 w 162242"/>
                <a:gd name="connsiteY0" fmla="*/ 45411 h 137380"/>
                <a:gd name="connsiteX1" fmla="*/ 128546 w 162242"/>
                <a:gd name="connsiteY1" fmla="*/ 6361 h 137380"/>
                <a:gd name="connsiteX2" fmla="*/ 106724 w 162242"/>
                <a:gd name="connsiteY2" fmla="*/ 22352 h 137380"/>
                <a:gd name="connsiteX3" fmla="*/ 91705 w 162242"/>
                <a:gd name="connsiteY3" fmla="*/ 22352 h 137380"/>
                <a:gd name="connsiteX4" fmla="*/ 66172 w 162242"/>
                <a:gd name="connsiteY4" fmla="*/ 4329 h 137380"/>
                <a:gd name="connsiteX5" fmla="*/ 55482 w 162242"/>
                <a:gd name="connsiteY5" fmla="*/ 0 h 137380"/>
                <a:gd name="connsiteX6" fmla="*/ 48679 w 162242"/>
                <a:gd name="connsiteY6" fmla="*/ 12280 h 137380"/>
                <a:gd name="connsiteX7" fmla="*/ 59635 w 162242"/>
                <a:gd name="connsiteY7" fmla="*/ 27299 h 137380"/>
                <a:gd name="connsiteX8" fmla="*/ 33661 w 162242"/>
                <a:gd name="connsiteY8" fmla="*/ 25267 h 137380"/>
                <a:gd name="connsiteX9" fmla="*/ 10601 w 162242"/>
                <a:gd name="connsiteY9" fmla="*/ 18288 h 137380"/>
                <a:gd name="connsiteX10" fmla="*/ 21645 w 162242"/>
                <a:gd name="connsiteY10" fmla="*/ 45322 h 137380"/>
                <a:gd name="connsiteX11" fmla="*/ 33661 w 162242"/>
                <a:gd name="connsiteY11" fmla="*/ 72357 h 137380"/>
                <a:gd name="connsiteX12" fmla="*/ 54687 w 162242"/>
                <a:gd name="connsiteY12" fmla="*/ 97359 h 137380"/>
                <a:gd name="connsiteX13" fmla="*/ 61401 w 162242"/>
                <a:gd name="connsiteY13" fmla="*/ 114234 h 137380"/>
                <a:gd name="connsiteX14" fmla="*/ 101953 w 162242"/>
                <a:gd name="connsiteY14" fmla="*/ 89143 h 137380"/>
                <a:gd name="connsiteX15" fmla="*/ 108668 w 162242"/>
                <a:gd name="connsiteY15" fmla="*/ 119888 h 137380"/>
                <a:gd name="connsiteX16" fmla="*/ 132875 w 162242"/>
                <a:gd name="connsiteY16" fmla="*/ 137381 h 137380"/>
                <a:gd name="connsiteX17" fmla="*/ 138794 w 162242"/>
                <a:gd name="connsiteY17" fmla="*/ 117326 h 137380"/>
                <a:gd name="connsiteX18" fmla="*/ 158761 w 162242"/>
                <a:gd name="connsiteY18" fmla="*/ 45411 h 137380"/>
                <a:gd name="connsiteX19" fmla="*/ 16521 w 162242"/>
                <a:gd name="connsiteY19" fmla="*/ 95151 h 137380"/>
                <a:gd name="connsiteX20" fmla="*/ 0 w 162242"/>
                <a:gd name="connsiteY20" fmla="*/ 87376 h 137380"/>
                <a:gd name="connsiteX21" fmla="*/ 11131 w 162242"/>
                <a:gd name="connsiteY21" fmla="*/ 105311 h 137380"/>
                <a:gd name="connsiteX22" fmla="*/ 33837 w 162242"/>
                <a:gd name="connsiteY22" fmla="*/ 118651 h 137380"/>
                <a:gd name="connsiteX23" fmla="*/ 39580 w 162242"/>
                <a:gd name="connsiteY23" fmla="*/ 119005 h 137380"/>
                <a:gd name="connsiteX24" fmla="*/ 32335 w 162242"/>
                <a:gd name="connsiteY24" fmla="*/ 100982 h 137380"/>
                <a:gd name="connsiteX25" fmla="*/ 16521 w 162242"/>
                <a:gd name="connsiteY25" fmla="*/ 95151 h 13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2242" h="137380">
                  <a:moveTo>
                    <a:pt x="158761" y="45411"/>
                  </a:moveTo>
                  <a:cubicBezTo>
                    <a:pt x="154609" y="37901"/>
                    <a:pt x="141975" y="22794"/>
                    <a:pt x="128546" y="6361"/>
                  </a:cubicBezTo>
                  <a:cubicBezTo>
                    <a:pt x="124393" y="18730"/>
                    <a:pt x="109639" y="15284"/>
                    <a:pt x="106724" y="22352"/>
                  </a:cubicBezTo>
                  <a:cubicBezTo>
                    <a:pt x="103720" y="29862"/>
                    <a:pt x="96210" y="20850"/>
                    <a:pt x="91705" y="22352"/>
                  </a:cubicBezTo>
                  <a:cubicBezTo>
                    <a:pt x="87199" y="23854"/>
                    <a:pt x="76686" y="5831"/>
                    <a:pt x="66172" y="4329"/>
                  </a:cubicBezTo>
                  <a:cubicBezTo>
                    <a:pt x="62992" y="3887"/>
                    <a:pt x="59281" y="2120"/>
                    <a:pt x="55482" y="0"/>
                  </a:cubicBezTo>
                  <a:cubicBezTo>
                    <a:pt x="51153" y="4594"/>
                    <a:pt x="47177" y="9806"/>
                    <a:pt x="48679" y="12280"/>
                  </a:cubicBezTo>
                  <a:cubicBezTo>
                    <a:pt x="51683" y="17316"/>
                    <a:pt x="64671" y="22264"/>
                    <a:pt x="59635" y="27299"/>
                  </a:cubicBezTo>
                  <a:cubicBezTo>
                    <a:pt x="54687" y="32335"/>
                    <a:pt x="38608" y="30303"/>
                    <a:pt x="33661" y="25267"/>
                  </a:cubicBezTo>
                  <a:cubicBezTo>
                    <a:pt x="28625" y="20320"/>
                    <a:pt x="13605" y="12280"/>
                    <a:pt x="10601" y="18288"/>
                  </a:cubicBezTo>
                  <a:cubicBezTo>
                    <a:pt x="7598" y="24296"/>
                    <a:pt x="23589" y="37283"/>
                    <a:pt x="21645" y="45322"/>
                  </a:cubicBezTo>
                  <a:cubicBezTo>
                    <a:pt x="19613" y="53274"/>
                    <a:pt x="33661" y="62285"/>
                    <a:pt x="33661" y="72357"/>
                  </a:cubicBezTo>
                  <a:cubicBezTo>
                    <a:pt x="33661" y="82340"/>
                    <a:pt x="54687" y="89408"/>
                    <a:pt x="54687" y="97359"/>
                  </a:cubicBezTo>
                  <a:cubicBezTo>
                    <a:pt x="54687" y="101247"/>
                    <a:pt x="57956" y="108138"/>
                    <a:pt x="61401" y="114234"/>
                  </a:cubicBezTo>
                  <a:cubicBezTo>
                    <a:pt x="77834" y="107254"/>
                    <a:pt x="91263" y="94444"/>
                    <a:pt x="101953" y="89143"/>
                  </a:cubicBezTo>
                  <a:cubicBezTo>
                    <a:pt x="117944" y="81103"/>
                    <a:pt x="111318" y="114587"/>
                    <a:pt x="108668" y="119888"/>
                  </a:cubicBezTo>
                  <a:cubicBezTo>
                    <a:pt x="106812" y="123599"/>
                    <a:pt x="119534" y="132345"/>
                    <a:pt x="132875" y="137381"/>
                  </a:cubicBezTo>
                  <a:cubicBezTo>
                    <a:pt x="132433" y="130136"/>
                    <a:pt x="134200" y="123068"/>
                    <a:pt x="138794" y="117326"/>
                  </a:cubicBezTo>
                  <a:cubicBezTo>
                    <a:pt x="155757" y="96476"/>
                    <a:pt x="168744" y="63434"/>
                    <a:pt x="158761" y="45411"/>
                  </a:cubicBezTo>
                  <a:close/>
                  <a:moveTo>
                    <a:pt x="16521" y="95151"/>
                  </a:moveTo>
                  <a:cubicBezTo>
                    <a:pt x="13252" y="93649"/>
                    <a:pt x="6979" y="88966"/>
                    <a:pt x="0" y="87376"/>
                  </a:cubicBezTo>
                  <a:cubicBezTo>
                    <a:pt x="2209" y="93295"/>
                    <a:pt x="1943" y="101070"/>
                    <a:pt x="11131" y="105311"/>
                  </a:cubicBezTo>
                  <a:cubicBezTo>
                    <a:pt x="25797" y="111937"/>
                    <a:pt x="4417" y="114676"/>
                    <a:pt x="33837" y="118651"/>
                  </a:cubicBezTo>
                  <a:cubicBezTo>
                    <a:pt x="35781" y="118916"/>
                    <a:pt x="37724" y="119005"/>
                    <a:pt x="39580" y="119005"/>
                  </a:cubicBezTo>
                  <a:cubicBezTo>
                    <a:pt x="40463" y="111495"/>
                    <a:pt x="39933" y="109375"/>
                    <a:pt x="32335" y="100982"/>
                  </a:cubicBezTo>
                  <a:cubicBezTo>
                    <a:pt x="23766" y="91263"/>
                    <a:pt x="20850" y="97094"/>
                    <a:pt x="16521" y="9515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239">
              <a:extLst>
                <a:ext uri="{FF2B5EF4-FFF2-40B4-BE49-F238E27FC236}">
                  <a16:creationId xmlns:a16="http://schemas.microsoft.com/office/drawing/2014/main" id="{FBCCD053-79C9-4030-8624-5F1DD6C97FA6}"/>
                </a:ext>
              </a:extLst>
            </p:cNvPr>
            <p:cNvSpPr/>
            <p:nvPr/>
          </p:nvSpPr>
          <p:spPr>
            <a:xfrm>
              <a:off x="7766501" y="2933133"/>
              <a:ext cx="481650" cy="343447"/>
            </a:xfrm>
            <a:custGeom>
              <a:avLst/>
              <a:gdLst>
                <a:gd name="connsiteX0" fmla="*/ 463805 w 481650"/>
                <a:gd name="connsiteY0" fmla="*/ 48032 h 343447"/>
                <a:gd name="connsiteX1" fmla="*/ 450818 w 481650"/>
                <a:gd name="connsiteY1" fmla="*/ 38578 h 343447"/>
                <a:gd name="connsiteX2" fmla="*/ 413888 w 481650"/>
                <a:gd name="connsiteY2" fmla="*/ 62786 h 343447"/>
                <a:gd name="connsiteX3" fmla="*/ 396307 w 481650"/>
                <a:gd name="connsiteY3" fmla="*/ 68793 h 343447"/>
                <a:gd name="connsiteX4" fmla="*/ 379875 w 481650"/>
                <a:gd name="connsiteY4" fmla="*/ 68175 h 343447"/>
                <a:gd name="connsiteX5" fmla="*/ 378549 w 481650"/>
                <a:gd name="connsiteY5" fmla="*/ 28065 h 343447"/>
                <a:gd name="connsiteX6" fmla="*/ 365209 w 481650"/>
                <a:gd name="connsiteY6" fmla="*/ 59 h 343447"/>
                <a:gd name="connsiteX7" fmla="*/ 334552 w 481650"/>
                <a:gd name="connsiteY7" fmla="*/ 29479 h 343447"/>
                <a:gd name="connsiteX8" fmla="*/ 302482 w 481650"/>
                <a:gd name="connsiteY8" fmla="*/ 45558 h 343447"/>
                <a:gd name="connsiteX9" fmla="*/ 267761 w 481650"/>
                <a:gd name="connsiteY9" fmla="*/ 54923 h 343447"/>
                <a:gd name="connsiteX10" fmla="*/ 238430 w 481650"/>
                <a:gd name="connsiteY10" fmla="*/ 46883 h 343447"/>
                <a:gd name="connsiteX11" fmla="*/ 210424 w 481650"/>
                <a:gd name="connsiteY11" fmla="*/ 37518 h 343447"/>
                <a:gd name="connsiteX12" fmla="*/ 182328 w 481650"/>
                <a:gd name="connsiteY12" fmla="*/ 32217 h 343447"/>
                <a:gd name="connsiteX13" fmla="*/ 155648 w 481650"/>
                <a:gd name="connsiteY13" fmla="*/ 48208 h 343447"/>
                <a:gd name="connsiteX14" fmla="*/ 135593 w 481650"/>
                <a:gd name="connsiteY14" fmla="*/ 81604 h 343447"/>
                <a:gd name="connsiteX15" fmla="*/ 87531 w 481650"/>
                <a:gd name="connsiteY15" fmla="*/ 109610 h 343447"/>
                <a:gd name="connsiteX16" fmla="*/ 58111 w 481650"/>
                <a:gd name="connsiteY16" fmla="*/ 120300 h 343447"/>
                <a:gd name="connsiteX17" fmla="*/ 34081 w 481650"/>
                <a:gd name="connsiteY17" fmla="*/ 113586 h 343447"/>
                <a:gd name="connsiteX18" fmla="*/ 19416 w 481650"/>
                <a:gd name="connsiteY18" fmla="*/ 129665 h 343447"/>
                <a:gd name="connsiteX19" fmla="*/ 6075 w 481650"/>
                <a:gd name="connsiteY19" fmla="*/ 156346 h 343447"/>
                <a:gd name="connsiteX20" fmla="*/ 2099 w 481650"/>
                <a:gd name="connsiteY20" fmla="*/ 185766 h 343447"/>
                <a:gd name="connsiteX21" fmla="*/ 2099 w 481650"/>
                <a:gd name="connsiteY21" fmla="*/ 221812 h 343447"/>
                <a:gd name="connsiteX22" fmla="*/ 7400 w 481650"/>
                <a:gd name="connsiteY22" fmla="*/ 260508 h 343447"/>
                <a:gd name="connsiteX23" fmla="*/ 40796 w 481650"/>
                <a:gd name="connsiteY23" fmla="*/ 277824 h 343447"/>
                <a:gd name="connsiteX24" fmla="*/ 6075 w 481650"/>
                <a:gd name="connsiteY24" fmla="*/ 325886 h 343447"/>
                <a:gd name="connsiteX25" fmla="*/ 12877 w 481650"/>
                <a:gd name="connsiteY25" fmla="*/ 337106 h 343447"/>
                <a:gd name="connsiteX26" fmla="*/ 64914 w 481650"/>
                <a:gd name="connsiteY26" fmla="*/ 342848 h 343447"/>
                <a:gd name="connsiteX27" fmla="*/ 200970 w 481650"/>
                <a:gd name="connsiteY27" fmla="*/ 325886 h 343447"/>
                <a:gd name="connsiteX28" fmla="*/ 197966 w 481650"/>
                <a:gd name="connsiteY28" fmla="*/ 291872 h 343447"/>
                <a:gd name="connsiteX29" fmla="*/ 225001 w 481650"/>
                <a:gd name="connsiteY29" fmla="*/ 275792 h 343447"/>
                <a:gd name="connsiteX30" fmla="*/ 247971 w 481650"/>
                <a:gd name="connsiteY30" fmla="*/ 269785 h 343447"/>
                <a:gd name="connsiteX31" fmla="*/ 284017 w 481650"/>
                <a:gd name="connsiteY31" fmla="*/ 257769 h 343447"/>
                <a:gd name="connsiteX32" fmla="*/ 300008 w 481650"/>
                <a:gd name="connsiteY32" fmla="*/ 242750 h 343447"/>
                <a:gd name="connsiteX33" fmla="*/ 311051 w 481650"/>
                <a:gd name="connsiteY33" fmla="*/ 206704 h 343447"/>
                <a:gd name="connsiteX34" fmla="*/ 334022 w 481650"/>
                <a:gd name="connsiteY34" fmla="*/ 192657 h 343447"/>
                <a:gd name="connsiteX35" fmla="*/ 323067 w 481650"/>
                <a:gd name="connsiteY35" fmla="*/ 170659 h 343447"/>
                <a:gd name="connsiteX36" fmla="*/ 361056 w 481650"/>
                <a:gd name="connsiteY36" fmla="*/ 171630 h 343447"/>
                <a:gd name="connsiteX37" fmla="*/ 364060 w 481650"/>
                <a:gd name="connsiteY37" fmla="*/ 144596 h 343447"/>
                <a:gd name="connsiteX38" fmla="*/ 380051 w 481650"/>
                <a:gd name="connsiteY38" fmla="*/ 120565 h 343447"/>
                <a:gd name="connsiteX39" fmla="*/ 374043 w 481650"/>
                <a:gd name="connsiteY39" fmla="*/ 100599 h 343447"/>
                <a:gd name="connsiteX40" fmla="*/ 379079 w 481650"/>
                <a:gd name="connsiteY40" fmla="*/ 83547 h 343447"/>
                <a:gd name="connsiteX41" fmla="*/ 384115 w 481650"/>
                <a:gd name="connsiteY41" fmla="*/ 81427 h 343447"/>
                <a:gd name="connsiteX42" fmla="*/ 401608 w 481650"/>
                <a:gd name="connsiteY42" fmla="*/ 75331 h 343447"/>
                <a:gd name="connsiteX43" fmla="*/ 447284 w 481650"/>
                <a:gd name="connsiteY43" fmla="*/ 61726 h 343447"/>
                <a:gd name="connsiteX44" fmla="*/ 481651 w 481650"/>
                <a:gd name="connsiteY44" fmla="*/ 51301 h 343447"/>
                <a:gd name="connsiteX45" fmla="*/ 463805 w 481650"/>
                <a:gd name="connsiteY45" fmla="*/ 48032 h 34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1650" h="343447">
                  <a:moveTo>
                    <a:pt x="463805" y="48032"/>
                  </a:moveTo>
                  <a:cubicBezTo>
                    <a:pt x="456825" y="49092"/>
                    <a:pt x="458328" y="42996"/>
                    <a:pt x="450818" y="38578"/>
                  </a:cubicBezTo>
                  <a:cubicBezTo>
                    <a:pt x="444898" y="34956"/>
                    <a:pt x="427052" y="51212"/>
                    <a:pt x="413888" y="62786"/>
                  </a:cubicBezTo>
                  <a:cubicBezTo>
                    <a:pt x="407704" y="64818"/>
                    <a:pt x="401608" y="67115"/>
                    <a:pt x="396307" y="68793"/>
                  </a:cubicBezTo>
                  <a:cubicBezTo>
                    <a:pt x="388974" y="71002"/>
                    <a:pt x="382967" y="71709"/>
                    <a:pt x="379875" y="68175"/>
                  </a:cubicBezTo>
                  <a:cubicBezTo>
                    <a:pt x="371835" y="58810"/>
                    <a:pt x="393215" y="34780"/>
                    <a:pt x="378549" y="28065"/>
                  </a:cubicBezTo>
                  <a:cubicBezTo>
                    <a:pt x="363884" y="21439"/>
                    <a:pt x="377224" y="1296"/>
                    <a:pt x="365209" y="59"/>
                  </a:cubicBezTo>
                  <a:cubicBezTo>
                    <a:pt x="353193" y="-1266"/>
                    <a:pt x="334552" y="20114"/>
                    <a:pt x="334552" y="29479"/>
                  </a:cubicBezTo>
                  <a:cubicBezTo>
                    <a:pt x="334552" y="38843"/>
                    <a:pt x="302482" y="36105"/>
                    <a:pt x="302482" y="45558"/>
                  </a:cubicBezTo>
                  <a:cubicBezTo>
                    <a:pt x="302482" y="54923"/>
                    <a:pt x="273150" y="44233"/>
                    <a:pt x="267761" y="54923"/>
                  </a:cubicBezTo>
                  <a:cubicBezTo>
                    <a:pt x="262460" y="65613"/>
                    <a:pt x="247706" y="46883"/>
                    <a:pt x="238430" y="46883"/>
                  </a:cubicBezTo>
                  <a:cubicBezTo>
                    <a:pt x="229065" y="46883"/>
                    <a:pt x="222350" y="33543"/>
                    <a:pt x="210424" y="37518"/>
                  </a:cubicBezTo>
                  <a:cubicBezTo>
                    <a:pt x="198408" y="41494"/>
                    <a:pt x="191694" y="33543"/>
                    <a:pt x="182328" y="32217"/>
                  </a:cubicBezTo>
                  <a:cubicBezTo>
                    <a:pt x="172964" y="30892"/>
                    <a:pt x="166250" y="52272"/>
                    <a:pt x="155648" y="48208"/>
                  </a:cubicBezTo>
                  <a:cubicBezTo>
                    <a:pt x="144957" y="44233"/>
                    <a:pt x="139568" y="68263"/>
                    <a:pt x="135593" y="81604"/>
                  </a:cubicBezTo>
                  <a:cubicBezTo>
                    <a:pt x="131617" y="94944"/>
                    <a:pt x="86206" y="94944"/>
                    <a:pt x="87531" y="109610"/>
                  </a:cubicBezTo>
                  <a:cubicBezTo>
                    <a:pt x="88857" y="124276"/>
                    <a:pt x="60850" y="129665"/>
                    <a:pt x="58111" y="120300"/>
                  </a:cubicBezTo>
                  <a:cubicBezTo>
                    <a:pt x="55461" y="110935"/>
                    <a:pt x="38057" y="116325"/>
                    <a:pt x="34081" y="113586"/>
                  </a:cubicBezTo>
                  <a:cubicBezTo>
                    <a:pt x="30105" y="110935"/>
                    <a:pt x="18090" y="116236"/>
                    <a:pt x="19416" y="129665"/>
                  </a:cubicBezTo>
                  <a:cubicBezTo>
                    <a:pt x="20740" y="143006"/>
                    <a:pt x="7400" y="151045"/>
                    <a:pt x="6075" y="156346"/>
                  </a:cubicBezTo>
                  <a:cubicBezTo>
                    <a:pt x="4750" y="161735"/>
                    <a:pt x="-3290" y="177726"/>
                    <a:pt x="2099" y="185766"/>
                  </a:cubicBezTo>
                  <a:cubicBezTo>
                    <a:pt x="7400" y="193806"/>
                    <a:pt x="-4615" y="207146"/>
                    <a:pt x="2099" y="221812"/>
                  </a:cubicBezTo>
                  <a:cubicBezTo>
                    <a:pt x="8814" y="236478"/>
                    <a:pt x="4750" y="255207"/>
                    <a:pt x="7400" y="260508"/>
                  </a:cubicBezTo>
                  <a:cubicBezTo>
                    <a:pt x="10050" y="265897"/>
                    <a:pt x="35406" y="263159"/>
                    <a:pt x="40796" y="277824"/>
                  </a:cubicBezTo>
                  <a:cubicBezTo>
                    <a:pt x="46185" y="292490"/>
                    <a:pt x="7400" y="317934"/>
                    <a:pt x="6075" y="325886"/>
                  </a:cubicBezTo>
                  <a:cubicBezTo>
                    <a:pt x="5545" y="329243"/>
                    <a:pt x="8725" y="333042"/>
                    <a:pt x="12877" y="337106"/>
                  </a:cubicBezTo>
                  <a:cubicBezTo>
                    <a:pt x="28073" y="337724"/>
                    <a:pt x="47422" y="339668"/>
                    <a:pt x="64914" y="342848"/>
                  </a:cubicBezTo>
                  <a:cubicBezTo>
                    <a:pt x="86913" y="346824"/>
                    <a:pt x="198938" y="329861"/>
                    <a:pt x="200970" y="325886"/>
                  </a:cubicBezTo>
                  <a:cubicBezTo>
                    <a:pt x="203002" y="321910"/>
                    <a:pt x="196994" y="296819"/>
                    <a:pt x="197966" y="291872"/>
                  </a:cubicBezTo>
                  <a:cubicBezTo>
                    <a:pt x="199026" y="286836"/>
                    <a:pt x="212985" y="274821"/>
                    <a:pt x="225001" y="275792"/>
                  </a:cubicBezTo>
                  <a:cubicBezTo>
                    <a:pt x="237016" y="276853"/>
                    <a:pt x="247971" y="278796"/>
                    <a:pt x="247971" y="269785"/>
                  </a:cubicBezTo>
                  <a:cubicBezTo>
                    <a:pt x="247971" y="260773"/>
                    <a:pt x="281013" y="249818"/>
                    <a:pt x="284017" y="257769"/>
                  </a:cubicBezTo>
                  <a:cubicBezTo>
                    <a:pt x="287021" y="265809"/>
                    <a:pt x="299036" y="262805"/>
                    <a:pt x="300008" y="242750"/>
                  </a:cubicBezTo>
                  <a:cubicBezTo>
                    <a:pt x="300980" y="222784"/>
                    <a:pt x="299036" y="207765"/>
                    <a:pt x="311051" y="206704"/>
                  </a:cubicBezTo>
                  <a:cubicBezTo>
                    <a:pt x="323067" y="205733"/>
                    <a:pt x="335082" y="198665"/>
                    <a:pt x="334022" y="192657"/>
                  </a:cubicBezTo>
                  <a:cubicBezTo>
                    <a:pt x="332962" y="186649"/>
                    <a:pt x="319003" y="174634"/>
                    <a:pt x="323067" y="170659"/>
                  </a:cubicBezTo>
                  <a:cubicBezTo>
                    <a:pt x="327042" y="166683"/>
                    <a:pt x="357081" y="180730"/>
                    <a:pt x="361056" y="171630"/>
                  </a:cubicBezTo>
                  <a:cubicBezTo>
                    <a:pt x="365032" y="162619"/>
                    <a:pt x="359024" y="152636"/>
                    <a:pt x="364060" y="144596"/>
                  </a:cubicBezTo>
                  <a:cubicBezTo>
                    <a:pt x="369096" y="136556"/>
                    <a:pt x="381023" y="128605"/>
                    <a:pt x="380051" y="120565"/>
                  </a:cubicBezTo>
                  <a:cubicBezTo>
                    <a:pt x="379079" y="112526"/>
                    <a:pt x="381023" y="107578"/>
                    <a:pt x="374043" y="100599"/>
                  </a:cubicBezTo>
                  <a:cubicBezTo>
                    <a:pt x="367064" y="93619"/>
                    <a:pt x="370068" y="84608"/>
                    <a:pt x="379079" y="83547"/>
                  </a:cubicBezTo>
                  <a:cubicBezTo>
                    <a:pt x="380669" y="83371"/>
                    <a:pt x="382348" y="82576"/>
                    <a:pt x="384115" y="81427"/>
                  </a:cubicBezTo>
                  <a:cubicBezTo>
                    <a:pt x="391094" y="80014"/>
                    <a:pt x="397014" y="78688"/>
                    <a:pt x="401608" y="75331"/>
                  </a:cubicBezTo>
                  <a:cubicBezTo>
                    <a:pt x="414154" y="66055"/>
                    <a:pt x="438096" y="58369"/>
                    <a:pt x="447284" y="61726"/>
                  </a:cubicBezTo>
                  <a:cubicBezTo>
                    <a:pt x="454793" y="64465"/>
                    <a:pt x="471403" y="62167"/>
                    <a:pt x="481651" y="51301"/>
                  </a:cubicBezTo>
                  <a:cubicBezTo>
                    <a:pt x="475290" y="48650"/>
                    <a:pt x="467957" y="47413"/>
                    <a:pt x="463805" y="48032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240">
              <a:extLst>
                <a:ext uri="{FF2B5EF4-FFF2-40B4-BE49-F238E27FC236}">
                  <a16:creationId xmlns:a16="http://schemas.microsoft.com/office/drawing/2014/main" id="{AFF96E1C-0203-47AA-AA7B-E69B8CCEA459}"/>
                </a:ext>
              </a:extLst>
            </p:cNvPr>
            <p:cNvSpPr/>
            <p:nvPr/>
          </p:nvSpPr>
          <p:spPr>
            <a:xfrm>
              <a:off x="7779026" y="2984698"/>
              <a:ext cx="559330" cy="505438"/>
            </a:xfrm>
            <a:custGeom>
              <a:avLst/>
              <a:gdLst>
                <a:gd name="connsiteX0" fmla="*/ 533267 w 559330"/>
                <a:gd name="connsiteY0" fmla="*/ 52479 h 505438"/>
                <a:gd name="connsiteX1" fmla="*/ 516039 w 559330"/>
                <a:gd name="connsiteY1" fmla="*/ 26946 h 505438"/>
                <a:gd name="connsiteX2" fmla="*/ 485206 w 559330"/>
                <a:gd name="connsiteY2" fmla="*/ 1944 h 505438"/>
                <a:gd name="connsiteX3" fmla="*/ 474958 w 559330"/>
                <a:gd name="connsiteY3" fmla="*/ 3976 h 505438"/>
                <a:gd name="connsiteX4" fmla="*/ 468774 w 559330"/>
                <a:gd name="connsiteY4" fmla="*/ 0 h 505438"/>
                <a:gd name="connsiteX5" fmla="*/ 434406 w 559330"/>
                <a:gd name="connsiteY5" fmla="*/ 10425 h 505438"/>
                <a:gd name="connsiteX6" fmla="*/ 388730 w 559330"/>
                <a:gd name="connsiteY6" fmla="*/ 24031 h 505438"/>
                <a:gd name="connsiteX7" fmla="*/ 371238 w 559330"/>
                <a:gd name="connsiteY7" fmla="*/ 30127 h 505438"/>
                <a:gd name="connsiteX8" fmla="*/ 366202 w 559330"/>
                <a:gd name="connsiteY8" fmla="*/ 32247 h 505438"/>
                <a:gd name="connsiteX9" fmla="*/ 361166 w 559330"/>
                <a:gd name="connsiteY9" fmla="*/ 49298 h 505438"/>
                <a:gd name="connsiteX10" fmla="*/ 367174 w 559330"/>
                <a:gd name="connsiteY10" fmla="*/ 69265 h 505438"/>
                <a:gd name="connsiteX11" fmla="*/ 351183 w 559330"/>
                <a:gd name="connsiteY11" fmla="*/ 93295 h 505438"/>
                <a:gd name="connsiteX12" fmla="*/ 348179 w 559330"/>
                <a:gd name="connsiteY12" fmla="*/ 120330 h 505438"/>
                <a:gd name="connsiteX13" fmla="*/ 310189 w 559330"/>
                <a:gd name="connsiteY13" fmla="*/ 119358 h 505438"/>
                <a:gd name="connsiteX14" fmla="*/ 321144 w 559330"/>
                <a:gd name="connsiteY14" fmla="*/ 141357 h 505438"/>
                <a:gd name="connsiteX15" fmla="*/ 298174 w 559330"/>
                <a:gd name="connsiteY15" fmla="*/ 155404 h 505438"/>
                <a:gd name="connsiteX16" fmla="*/ 287130 w 559330"/>
                <a:gd name="connsiteY16" fmla="*/ 191450 h 505438"/>
                <a:gd name="connsiteX17" fmla="*/ 271140 w 559330"/>
                <a:gd name="connsiteY17" fmla="*/ 206469 h 505438"/>
                <a:gd name="connsiteX18" fmla="*/ 235093 w 559330"/>
                <a:gd name="connsiteY18" fmla="*/ 218484 h 505438"/>
                <a:gd name="connsiteX19" fmla="*/ 212123 w 559330"/>
                <a:gd name="connsiteY19" fmla="*/ 224492 h 505438"/>
                <a:gd name="connsiteX20" fmla="*/ 185089 w 559330"/>
                <a:gd name="connsiteY20" fmla="*/ 240571 h 505438"/>
                <a:gd name="connsiteX21" fmla="*/ 188092 w 559330"/>
                <a:gd name="connsiteY21" fmla="*/ 274585 h 505438"/>
                <a:gd name="connsiteX22" fmla="*/ 52037 w 559330"/>
                <a:gd name="connsiteY22" fmla="*/ 291548 h 505438"/>
                <a:gd name="connsiteX23" fmla="*/ 0 w 559330"/>
                <a:gd name="connsiteY23" fmla="*/ 285805 h 505438"/>
                <a:gd name="connsiteX24" fmla="*/ 15903 w 559330"/>
                <a:gd name="connsiteY24" fmla="*/ 304005 h 505438"/>
                <a:gd name="connsiteX25" fmla="*/ 50623 w 559330"/>
                <a:gd name="connsiteY25" fmla="*/ 333336 h 505438"/>
                <a:gd name="connsiteX26" fmla="*/ 66614 w 559330"/>
                <a:gd name="connsiteY26" fmla="*/ 370796 h 505438"/>
                <a:gd name="connsiteX27" fmla="*/ 74654 w 559330"/>
                <a:gd name="connsiteY27" fmla="*/ 396152 h 505438"/>
                <a:gd name="connsiteX28" fmla="*/ 43909 w 559330"/>
                <a:gd name="connsiteY28" fmla="*/ 405516 h 505438"/>
                <a:gd name="connsiteX29" fmla="*/ 22529 w 559330"/>
                <a:gd name="connsiteY29" fmla="*/ 440237 h 505438"/>
                <a:gd name="connsiteX30" fmla="*/ 23412 w 559330"/>
                <a:gd name="connsiteY30" fmla="*/ 448630 h 505438"/>
                <a:gd name="connsiteX31" fmla="*/ 86492 w 559330"/>
                <a:gd name="connsiteY31" fmla="*/ 444036 h 505438"/>
                <a:gd name="connsiteX32" fmla="*/ 112467 w 559330"/>
                <a:gd name="connsiteY32" fmla="*/ 440061 h 505438"/>
                <a:gd name="connsiteX33" fmla="*/ 166978 w 559330"/>
                <a:gd name="connsiteY33" fmla="*/ 439530 h 505438"/>
                <a:gd name="connsiteX34" fmla="*/ 194012 w 559330"/>
                <a:gd name="connsiteY34" fmla="*/ 447570 h 505438"/>
                <a:gd name="connsiteX35" fmla="*/ 209473 w 559330"/>
                <a:gd name="connsiteY35" fmla="*/ 466035 h 505438"/>
                <a:gd name="connsiteX36" fmla="*/ 216452 w 559330"/>
                <a:gd name="connsiteY36" fmla="*/ 489094 h 505438"/>
                <a:gd name="connsiteX37" fmla="*/ 245961 w 559330"/>
                <a:gd name="connsiteY37" fmla="*/ 502081 h 505438"/>
                <a:gd name="connsiteX38" fmla="*/ 251350 w 559330"/>
                <a:gd name="connsiteY38" fmla="*/ 505438 h 505438"/>
                <a:gd name="connsiteX39" fmla="*/ 253470 w 559330"/>
                <a:gd name="connsiteY39" fmla="*/ 502964 h 505438"/>
                <a:gd name="connsiteX40" fmla="*/ 284215 w 559330"/>
                <a:gd name="connsiteY40" fmla="*/ 481584 h 505438"/>
                <a:gd name="connsiteX41" fmla="*/ 316285 w 559330"/>
                <a:gd name="connsiteY41" fmla="*/ 480259 h 505438"/>
                <a:gd name="connsiteX42" fmla="*/ 341641 w 559330"/>
                <a:gd name="connsiteY42" fmla="*/ 473633 h 505438"/>
                <a:gd name="connsiteX43" fmla="*/ 329626 w 559330"/>
                <a:gd name="connsiteY43" fmla="*/ 442888 h 505438"/>
                <a:gd name="connsiteX44" fmla="*/ 314960 w 559330"/>
                <a:gd name="connsiteY44" fmla="*/ 408167 h 505438"/>
                <a:gd name="connsiteX45" fmla="*/ 293580 w 559330"/>
                <a:gd name="connsiteY45" fmla="*/ 384048 h 505438"/>
                <a:gd name="connsiteX46" fmla="*/ 318935 w 559330"/>
                <a:gd name="connsiteY46" fmla="*/ 351978 h 505438"/>
                <a:gd name="connsiteX47" fmla="*/ 344291 w 559330"/>
                <a:gd name="connsiteY47" fmla="*/ 354628 h 505438"/>
                <a:gd name="connsiteX48" fmla="*/ 366997 w 559330"/>
                <a:gd name="connsiteY48" fmla="*/ 353303 h 505438"/>
                <a:gd name="connsiteX49" fmla="*/ 385638 w 559330"/>
                <a:gd name="connsiteY49" fmla="*/ 327947 h 505438"/>
                <a:gd name="connsiteX50" fmla="*/ 413733 w 559330"/>
                <a:gd name="connsiteY50" fmla="*/ 310543 h 505438"/>
                <a:gd name="connsiteX51" fmla="*/ 427074 w 559330"/>
                <a:gd name="connsiteY51" fmla="*/ 274497 h 505438"/>
                <a:gd name="connsiteX52" fmla="*/ 447128 w 559330"/>
                <a:gd name="connsiteY52" fmla="*/ 258506 h 505438"/>
                <a:gd name="connsiteX53" fmla="*/ 463208 w 559330"/>
                <a:gd name="connsiteY53" fmla="*/ 239776 h 505438"/>
                <a:gd name="connsiteX54" fmla="*/ 469834 w 559330"/>
                <a:gd name="connsiteY54" fmla="*/ 214420 h 505438"/>
                <a:gd name="connsiteX55" fmla="*/ 487150 w 559330"/>
                <a:gd name="connsiteY55" fmla="*/ 189064 h 505438"/>
                <a:gd name="connsiteX56" fmla="*/ 471159 w 559330"/>
                <a:gd name="connsiteY56" fmla="*/ 174399 h 505438"/>
                <a:gd name="connsiteX57" fmla="*/ 451104 w 559330"/>
                <a:gd name="connsiteY57" fmla="*/ 142328 h 505438"/>
                <a:gd name="connsiteX58" fmla="*/ 445715 w 559330"/>
                <a:gd name="connsiteY58" fmla="*/ 110258 h 505438"/>
                <a:gd name="connsiteX59" fmla="*/ 463119 w 559330"/>
                <a:gd name="connsiteY59" fmla="*/ 91528 h 505438"/>
                <a:gd name="connsiteX60" fmla="*/ 513831 w 559330"/>
                <a:gd name="connsiteY60" fmla="*/ 100893 h 505438"/>
                <a:gd name="connsiteX61" fmla="*/ 547226 w 559330"/>
                <a:gd name="connsiteY61" fmla="*/ 87553 h 505438"/>
                <a:gd name="connsiteX62" fmla="*/ 559330 w 559330"/>
                <a:gd name="connsiteY62" fmla="*/ 66703 h 505438"/>
                <a:gd name="connsiteX63" fmla="*/ 533267 w 559330"/>
                <a:gd name="connsiteY63" fmla="*/ 52479 h 50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59330" h="505438">
                  <a:moveTo>
                    <a:pt x="533267" y="52479"/>
                  </a:moveTo>
                  <a:cubicBezTo>
                    <a:pt x="517542" y="44969"/>
                    <a:pt x="516039" y="31452"/>
                    <a:pt x="516039" y="26946"/>
                  </a:cubicBezTo>
                  <a:cubicBezTo>
                    <a:pt x="516039" y="22970"/>
                    <a:pt x="498194" y="12104"/>
                    <a:pt x="485206" y="1944"/>
                  </a:cubicBezTo>
                  <a:cubicBezTo>
                    <a:pt x="483527" y="2209"/>
                    <a:pt x="479464" y="2827"/>
                    <a:pt x="474958" y="3976"/>
                  </a:cubicBezTo>
                  <a:cubicBezTo>
                    <a:pt x="473279" y="2386"/>
                    <a:pt x="471159" y="1060"/>
                    <a:pt x="468774" y="0"/>
                  </a:cubicBezTo>
                  <a:cubicBezTo>
                    <a:pt x="458613" y="10867"/>
                    <a:pt x="442004" y="13164"/>
                    <a:pt x="434406" y="10425"/>
                  </a:cubicBezTo>
                  <a:cubicBezTo>
                    <a:pt x="425218" y="7068"/>
                    <a:pt x="401276" y="14754"/>
                    <a:pt x="388730" y="24031"/>
                  </a:cubicBezTo>
                  <a:cubicBezTo>
                    <a:pt x="384136" y="27388"/>
                    <a:pt x="378217" y="28713"/>
                    <a:pt x="371238" y="30127"/>
                  </a:cubicBezTo>
                  <a:cubicBezTo>
                    <a:pt x="369471" y="31275"/>
                    <a:pt x="367792" y="32159"/>
                    <a:pt x="366202" y="32247"/>
                  </a:cubicBezTo>
                  <a:cubicBezTo>
                    <a:pt x="357190" y="33219"/>
                    <a:pt x="354187" y="42230"/>
                    <a:pt x="361166" y="49298"/>
                  </a:cubicBezTo>
                  <a:cubicBezTo>
                    <a:pt x="368145" y="56278"/>
                    <a:pt x="366202" y="61313"/>
                    <a:pt x="367174" y="69265"/>
                  </a:cubicBezTo>
                  <a:cubicBezTo>
                    <a:pt x="368145" y="77216"/>
                    <a:pt x="356130" y="85256"/>
                    <a:pt x="351183" y="93295"/>
                  </a:cubicBezTo>
                  <a:cubicBezTo>
                    <a:pt x="346147" y="101247"/>
                    <a:pt x="352243" y="111318"/>
                    <a:pt x="348179" y="120330"/>
                  </a:cubicBezTo>
                  <a:cubicBezTo>
                    <a:pt x="344203" y="129341"/>
                    <a:pt x="314165" y="115294"/>
                    <a:pt x="310189" y="119358"/>
                  </a:cubicBezTo>
                  <a:cubicBezTo>
                    <a:pt x="306213" y="123334"/>
                    <a:pt x="320172" y="135437"/>
                    <a:pt x="321144" y="141357"/>
                  </a:cubicBezTo>
                  <a:cubicBezTo>
                    <a:pt x="322204" y="147364"/>
                    <a:pt x="310189" y="154344"/>
                    <a:pt x="298174" y="155404"/>
                  </a:cubicBezTo>
                  <a:cubicBezTo>
                    <a:pt x="286159" y="156376"/>
                    <a:pt x="288191" y="171395"/>
                    <a:pt x="287130" y="191450"/>
                  </a:cubicBezTo>
                  <a:cubicBezTo>
                    <a:pt x="286159" y="211505"/>
                    <a:pt x="274144" y="214509"/>
                    <a:pt x="271140" y="206469"/>
                  </a:cubicBezTo>
                  <a:cubicBezTo>
                    <a:pt x="268135" y="198518"/>
                    <a:pt x="235093" y="209473"/>
                    <a:pt x="235093" y="218484"/>
                  </a:cubicBezTo>
                  <a:cubicBezTo>
                    <a:pt x="235093" y="227496"/>
                    <a:pt x="224050" y="225552"/>
                    <a:pt x="212123" y="224492"/>
                  </a:cubicBezTo>
                  <a:cubicBezTo>
                    <a:pt x="200108" y="223520"/>
                    <a:pt x="186149" y="235535"/>
                    <a:pt x="185089" y="240571"/>
                  </a:cubicBezTo>
                  <a:cubicBezTo>
                    <a:pt x="184117" y="245519"/>
                    <a:pt x="190125" y="270521"/>
                    <a:pt x="188092" y="274585"/>
                  </a:cubicBezTo>
                  <a:cubicBezTo>
                    <a:pt x="186149" y="278561"/>
                    <a:pt x="74036" y="295612"/>
                    <a:pt x="52037" y="291548"/>
                  </a:cubicBezTo>
                  <a:cubicBezTo>
                    <a:pt x="34544" y="288367"/>
                    <a:pt x="15284" y="286512"/>
                    <a:pt x="0" y="285805"/>
                  </a:cubicBezTo>
                  <a:cubicBezTo>
                    <a:pt x="5831" y="291460"/>
                    <a:pt x="13517" y="297732"/>
                    <a:pt x="15903" y="304005"/>
                  </a:cubicBezTo>
                  <a:cubicBezTo>
                    <a:pt x="20320" y="315843"/>
                    <a:pt x="34632" y="326710"/>
                    <a:pt x="50623" y="333336"/>
                  </a:cubicBezTo>
                  <a:cubicBezTo>
                    <a:pt x="66614" y="340051"/>
                    <a:pt x="58575" y="368057"/>
                    <a:pt x="66614" y="370796"/>
                  </a:cubicBezTo>
                  <a:cubicBezTo>
                    <a:pt x="74654" y="373446"/>
                    <a:pt x="85344" y="394826"/>
                    <a:pt x="74654" y="396152"/>
                  </a:cubicBezTo>
                  <a:cubicBezTo>
                    <a:pt x="63964" y="397477"/>
                    <a:pt x="54599" y="400127"/>
                    <a:pt x="43909" y="405516"/>
                  </a:cubicBezTo>
                  <a:cubicBezTo>
                    <a:pt x="33219" y="410817"/>
                    <a:pt x="21204" y="424158"/>
                    <a:pt x="22529" y="440237"/>
                  </a:cubicBezTo>
                  <a:cubicBezTo>
                    <a:pt x="22705" y="442358"/>
                    <a:pt x="23059" y="445273"/>
                    <a:pt x="23412" y="448630"/>
                  </a:cubicBezTo>
                  <a:cubicBezTo>
                    <a:pt x="50712" y="449249"/>
                    <a:pt x="83047" y="447924"/>
                    <a:pt x="86492" y="444036"/>
                  </a:cubicBezTo>
                  <a:cubicBezTo>
                    <a:pt x="91970" y="438029"/>
                    <a:pt x="105046" y="435025"/>
                    <a:pt x="112467" y="440061"/>
                  </a:cubicBezTo>
                  <a:cubicBezTo>
                    <a:pt x="119977" y="445008"/>
                    <a:pt x="153460" y="447040"/>
                    <a:pt x="166978" y="439530"/>
                  </a:cubicBezTo>
                  <a:cubicBezTo>
                    <a:pt x="183410" y="430431"/>
                    <a:pt x="193482" y="439530"/>
                    <a:pt x="194012" y="447570"/>
                  </a:cubicBezTo>
                  <a:cubicBezTo>
                    <a:pt x="194542" y="455521"/>
                    <a:pt x="202051" y="459056"/>
                    <a:pt x="209473" y="466035"/>
                  </a:cubicBezTo>
                  <a:cubicBezTo>
                    <a:pt x="216982" y="473014"/>
                    <a:pt x="211505" y="481054"/>
                    <a:pt x="216452" y="489094"/>
                  </a:cubicBezTo>
                  <a:cubicBezTo>
                    <a:pt x="221488" y="497045"/>
                    <a:pt x="231471" y="495631"/>
                    <a:pt x="245961" y="502081"/>
                  </a:cubicBezTo>
                  <a:cubicBezTo>
                    <a:pt x="247992" y="502964"/>
                    <a:pt x="249759" y="504113"/>
                    <a:pt x="251350" y="505438"/>
                  </a:cubicBezTo>
                  <a:cubicBezTo>
                    <a:pt x="252233" y="504378"/>
                    <a:pt x="253028" y="503583"/>
                    <a:pt x="253470" y="502964"/>
                  </a:cubicBezTo>
                  <a:cubicBezTo>
                    <a:pt x="261509" y="493599"/>
                    <a:pt x="262835" y="477608"/>
                    <a:pt x="284215" y="481584"/>
                  </a:cubicBezTo>
                  <a:cubicBezTo>
                    <a:pt x="305595" y="485560"/>
                    <a:pt x="304270" y="477608"/>
                    <a:pt x="316285" y="480259"/>
                  </a:cubicBezTo>
                  <a:cubicBezTo>
                    <a:pt x="328300" y="482909"/>
                    <a:pt x="336340" y="481584"/>
                    <a:pt x="341641" y="473633"/>
                  </a:cubicBezTo>
                  <a:cubicBezTo>
                    <a:pt x="347031" y="465593"/>
                    <a:pt x="336340" y="449602"/>
                    <a:pt x="329626" y="442888"/>
                  </a:cubicBezTo>
                  <a:cubicBezTo>
                    <a:pt x="322911" y="436173"/>
                    <a:pt x="313546" y="421508"/>
                    <a:pt x="314960" y="408167"/>
                  </a:cubicBezTo>
                  <a:cubicBezTo>
                    <a:pt x="316285" y="394826"/>
                    <a:pt x="293580" y="394826"/>
                    <a:pt x="293580" y="384048"/>
                  </a:cubicBezTo>
                  <a:cubicBezTo>
                    <a:pt x="293580" y="373358"/>
                    <a:pt x="314960" y="356042"/>
                    <a:pt x="318935" y="351978"/>
                  </a:cubicBezTo>
                  <a:cubicBezTo>
                    <a:pt x="322911" y="348002"/>
                    <a:pt x="340316" y="362668"/>
                    <a:pt x="344291" y="354628"/>
                  </a:cubicBezTo>
                  <a:cubicBezTo>
                    <a:pt x="348267" y="346589"/>
                    <a:pt x="360371" y="351978"/>
                    <a:pt x="366997" y="353303"/>
                  </a:cubicBezTo>
                  <a:cubicBezTo>
                    <a:pt x="373711" y="354628"/>
                    <a:pt x="384313" y="339963"/>
                    <a:pt x="385638" y="327947"/>
                  </a:cubicBezTo>
                  <a:cubicBezTo>
                    <a:pt x="386963" y="315932"/>
                    <a:pt x="409669" y="314607"/>
                    <a:pt x="413733" y="310543"/>
                  </a:cubicBezTo>
                  <a:cubicBezTo>
                    <a:pt x="417709" y="306567"/>
                    <a:pt x="424423" y="279798"/>
                    <a:pt x="427074" y="274497"/>
                  </a:cubicBezTo>
                  <a:cubicBezTo>
                    <a:pt x="429724" y="269196"/>
                    <a:pt x="447128" y="273172"/>
                    <a:pt x="447128" y="258506"/>
                  </a:cubicBezTo>
                  <a:cubicBezTo>
                    <a:pt x="447128" y="243840"/>
                    <a:pt x="455168" y="241101"/>
                    <a:pt x="463208" y="239776"/>
                  </a:cubicBezTo>
                  <a:cubicBezTo>
                    <a:pt x="471159" y="238451"/>
                    <a:pt x="468509" y="225110"/>
                    <a:pt x="469834" y="214420"/>
                  </a:cubicBezTo>
                  <a:cubicBezTo>
                    <a:pt x="471159" y="203730"/>
                    <a:pt x="476548" y="191715"/>
                    <a:pt x="487150" y="189064"/>
                  </a:cubicBezTo>
                  <a:cubicBezTo>
                    <a:pt x="497840" y="186414"/>
                    <a:pt x="483174" y="171748"/>
                    <a:pt x="471159" y="174399"/>
                  </a:cubicBezTo>
                  <a:cubicBezTo>
                    <a:pt x="459143" y="177049"/>
                    <a:pt x="451104" y="142328"/>
                    <a:pt x="451104" y="142328"/>
                  </a:cubicBezTo>
                  <a:cubicBezTo>
                    <a:pt x="451104" y="142328"/>
                    <a:pt x="452429" y="114322"/>
                    <a:pt x="445715" y="110258"/>
                  </a:cubicBezTo>
                  <a:cubicBezTo>
                    <a:pt x="439000" y="106282"/>
                    <a:pt x="448365" y="91528"/>
                    <a:pt x="463119" y="91528"/>
                  </a:cubicBezTo>
                  <a:cubicBezTo>
                    <a:pt x="477785" y="91528"/>
                    <a:pt x="504554" y="107519"/>
                    <a:pt x="513831" y="100893"/>
                  </a:cubicBezTo>
                  <a:cubicBezTo>
                    <a:pt x="523196" y="94267"/>
                    <a:pt x="541926" y="90203"/>
                    <a:pt x="547226" y="87553"/>
                  </a:cubicBezTo>
                  <a:cubicBezTo>
                    <a:pt x="551291" y="85521"/>
                    <a:pt x="556857" y="72710"/>
                    <a:pt x="559330" y="66703"/>
                  </a:cubicBezTo>
                  <a:cubicBezTo>
                    <a:pt x="553499" y="62285"/>
                    <a:pt x="543251" y="57161"/>
                    <a:pt x="533267" y="52479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241">
              <a:extLst>
                <a:ext uri="{FF2B5EF4-FFF2-40B4-BE49-F238E27FC236}">
                  <a16:creationId xmlns:a16="http://schemas.microsoft.com/office/drawing/2014/main" id="{457D3AC4-7F31-4897-AD5D-D7CB2C341DDB}"/>
                </a:ext>
              </a:extLst>
            </p:cNvPr>
            <p:cNvSpPr/>
            <p:nvPr/>
          </p:nvSpPr>
          <p:spPr>
            <a:xfrm>
              <a:off x="8905414" y="4120584"/>
              <a:ext cx="1550285" cy="548291"/>
            </a:xfrm>
            <a:custGeom>
              <a:avLst/>
              <a:gdLst>
                <a:gd name="connsiteX0" fmla="*/ 108096 w 1550285"/>
                <a:gd name="connsiteY0" fmla="*/ 230679 h 548291"/>
                <a:gd name="connsiteX1" fmla="*/ 124087 w 1550285"/>
                <a:gd name="connsiteY1" fmla="*/ 249674 h 548291"/>
                <a:gd name="connsiteX2" fmla="*/ 108096 w 1550285"/>
                <a:gd name="connsiteY2" fmla="*/ 230679 h 548291"/>
                <a:gd name="connsiteX3" fmla="*/ 435248 w 1550285"/>
                <a:gd name="connsiteY3" fmla="*/ 291727 h 548291"/>
                <a:gd name="connsiteX4" fmla="*/ 417225 w 1550285"/>
                <a:gd name="connsiteY4" fmla="*/ 299767 h 548291"/>
                <a:gd name="connsiteX5" fmla="*/ 435248 w 1550285"/>
                <a:gd name="connsiteY5" fmla="*/ 291727 h 548291"/>
                <a:gd name="connsiteX6" fmla="*/ 59063 w 1550285"/>
                <a:gd name="connsiteY6" fmla="*/ 144628 h 548291"/>
                <a:gd name="connsiteX7" fmla="*/ 80090 w 1550285"/>
                <a:gd name="connsiteY7" fmla="*/ 171662 h 548291"/>
                <a:gd name="connsiteX8" fmla="*/ 59063 w 1550285"/>
                <a:gd name="connsiteY8" fmla="*/ 144628 h 548291"/>
                <a:gd name="connsiteX9" fmla="*/ 814349 w 1550285"/>
                <a:gd name="connsiteY9" fmla="*/ 315758 h 548291"/>
                <a:gd name="connsiteX10" fmla="*/ 824332 w 1550285"/>
                <a:gd name="connsiteY10" fmla="*/ 351715 h 548291"/>
                <a:gd name="connsiteX11" fmla="*/ 828307 w 1550285"/>
                <a:gd name="connsiteY11" fmla="*/ 390677 h 548291"/>
                <a:gd name="connsiteX12" fmla="*/ 845270 w 1550285"/>
                <a:gd name="connsiteY12" fmla="*/ 357723 h 548291"/>
                <a:gd name="connsiteX13" fmla="*/ 841294 w 1550285"/>
                <a:gd name="connsiteY13" fmla="*/ 295703 h 548291"/>
                <a:gd name="connsiteX14" fmla="*/ 863293 w 1550285"/>
                <a:gd name="connsiteY14" fmla="*/ 309662 h 548291"/>
                <a:gd name="connsiteX15" fmla="*/ 880256 w 1550285"/>
                <a:gd name="connsiteY15" fmla="*/ 343676 h 548291"/>
                <a:gd name="connsiteX16" fmla="*/ 911266 w 1550285"/>
                <a:gd name="connsiteY16" fmla="*/ 347651 h 548291"/>
                <a:gd name="connsiteX17" fmla="*/ 913298 w 1550285"/>
                <a:gd name="connsiteY17" fmla="*/ 321589 h 548291"/>
                <a:gd name="connsiteX18" fmla="*/ 906318 w 1550285"/>
                <a:gd name="connsiteY18" fmla="*/ 282539 h 548291"/>
                <a:gd name="connsiteX19" fmla="*/ 895275 w 1550285"/>
                <a:gd name="connsiteY19" fmla="*/ 254533 h 548291"/>
                <a:gd name="connsiteX20" fmla="*/ 946340 w 1550285"/>
                <a:gd name="connsiteY20" fmla="*/ 217515 h 548291"/>
                <a:gd name="connsiteX21" fmla="*/ 877341 w 1550285"/>
                <a:gd name="connsiteY21" fmla="*/ 237482 h 548291"/>
                <a:gd name="connsiteX22" fmla="*/ 835376 w 1550285"/>
                <a:gd name="connsiteY22" fmla="*/ 204528 h 548291"/>
                <a:gd name="connsiteX23" fmla="*/ 947400 w 1550285"/>
                <a:gd name="connsiteY23" fmla="*/ 179525 h 548291"/>
                <a:gd name="connsiteX24" fmla="*/ 1006417 w 1550285"/>
                <a:gd name="connsiteY24" fmla="*/ 144540 h 548291"/>
                <a:gd name="connsiteX25" fmla="*/ 970370 w 1550285"/>
                <a:gd name="connsiteY25" fmla="*/ 158499 h 548291"/>
                <a:gd name="connsiteX26" fmla="*/ 885380 w 1550285"/>
                <a:gd name="connsiteY26" fmla="*/ 149487 h 548291"/>
                <a:gd name="connsiteX27" fmla="*/ 844386 w 1550285"/>
                <a:gd name="connsiteY27" fmla="*/ 166450 h 548291"/>
                <a:gd name="connsiteX28" fmla="*/ 820356 w 1550285"/>
                <a:gd name="connsiteY28" fmla="*/ 216455 h 548291"/>
                <a:gd name="connsiteX29" fmla="*/ 793322 w 1550285"/>
                <a:gd name="connsiteY29" fmla="*/ 281479 h 548291"/>
                <a:gd name="connsiteX30" fmla="*/ 814349 w 1550285"/>
                <a:gd name="connsiteY30" fmla="*/ 315758 h 548291"/>
                <a:gd name="connsiteX31" fmla="*/ 357237 w 1550285"/>
                <a:gd name="connsiteY31" fmla="*/ 341732 h 548291"/>
                <a:gd name="connsiteX32" fmla="*/ 362273 w 1550285"/>
                <a:gd name="connsiteY32" fmla="*/ 306658 h 548291"/>
                <a:gd name="connsiteX33" fmla="*/ 376231 w 1550285"/>
                <a:gd name="connsiteY33" fmla="*/ 298707 h 548291"/>
                <a:gd name="connsiteX34" fmla="*/ 377291 w 1550285"/>
                <a:gd name="connsiteY34" fmla="*/ 277680 h 548291"/>
                <a:gd name="connsiteX35" fmla="*/ 349286 w 1550285"/>
                <a:gd name="connsiteY35" fmla="*/ 250645 h 548291"/>
                <a:gd name="connsiteX36" fmla="*/ 345309 w 1550285"/>
                <a:gd name="connsiteY36" fmla="*/ 265665 h 548291"/>
                <a:gd name="connsiteX37" fmla="*/ 358297 w 1550285"/>
                <a:gd name="connsiteY37" fmla="*/ 281655 h 548291"/>
                <a:gd name="connsiteX38" fmla="*/ 337270 w 1550285"/>
                <a:gd name="connsiteY38" fmla="*/ 275648 h 548291"/>
                <a:gd name="connsiteX39" fmla="*/ 316244 w 1550285"/>
                <a:gd name="connsiteY39" fmla="*/ 257625 h 548291"/>
                <a:gd name="connsiteX40" fmla="*/ 286205 w 1550285"/>
                <a:gd name="connsiteY40" fmla="*/ 227587 h 548291"/>
                <a:gd name="connsiteX41" fmla="*/ 279225 w 1550285"/>
                <a:gd name="connsiteY41" fmla="*/ 203644 h 548291"/>
                <a:gd name="connsiteX42" fmla="*/ 262175 w 1550285"/>
                <a:gd name="connsiteY42" fmla="*/ 172634 h 548291"/>
                <a:gd name="connsiteX43" fmla="*/ 244152 w 1550285"/>
                <a:gd name="connsiteY43" fmla="*/ 157615 h 548291"/>
                <a:gd name="connsiteX44" fmla="*/ 227100 w 1550285"/>
                <a:gd name="connsiteY44" fmla="*/ 140652 h 548291"/>
                <a:gd name="connsiteX45" fmla="*/ 206073 w 1550285"/>
                <a:gd name="connsiteY45" fmla="*/ 130669 h 548291"/>
                <a:gd name="connsiteX46" fmla="*/ 180099 w 1550285"/>
                <a:gd name="connsiteY46" fmla="*/ 119626 h 548291"/>
                <a:gd name="connsiteX47" fmla="*/ 151121 w 1550285"/>
                <a:gd name="connsiteY47" fmla="*/ 90648 h 548291"/>
                <a:gd name="connsiteX48" fmla="*/ 94137 w 1550285"/>
                <a:gd name="connsiteY48" fmla="*/ 39671 h 548291"/>
                <a:gd name="connsiteX49" fmla="*/ 45104 w 1550285"/>
                <a:gd name="connsiteY49" fmla="*/ 16700 h 548291"/>
                <a:gd name="connsiteX50" fmla="*/ 1107 w 1550285"/>
                <a:gd name="connsiteY50" fmla="*/ 3713 h 548291"/>
                <a:gd name="connsiteX51" fmla="*/ 47136 w 1550285"/>
                <a:gd name="connsiteY51" fmla="*/ 68737 h 548291"/>
                <a:gd name="connsiteX52" fmla="*/ 93165 w 1550285"/>
                <a:gd name="connsiteY52" fmla="*/ 116710 h 548291"/>
                <a:gd name="connsiteX53" fmla="*/ 130183 w 1550285"/>
                <a:gd name="connsiteY53" fmla="*/ 184738 h 548291"/>
                <a:gd name="connsiteX54" fmla="*/ 182220 w 1550285"/>
                <a:gd name="connsiteY54" fmla="*/ 262749 h 548291"/>
                <a:gd name="connsiteX55" fmla="*/ 231253 w 1550285"/>
                <a:gd name="connsiteY55" fmla="*/ 320793 h 548291"/>
                <a:gd name="connsiteX56" fmla="*/ 292301 w 1550285"/>
                <a:gd name="connsiteY56" fmla="*/ 373802 h 548291"/>
                <a:gd name="connsiteX57" fmla="*/ 309352 w 1550285"/>
                <a:gd name="connsiteY57" fmla="*/ 390765 h 548291"/>
                <a:gd name="connsiteX58" fmla="*/ 345398 w 1550285"/>
                <a:gd name="connsiteY58" fmla="*/ 391825 h 548291"/>
                <a:gd name="connsiteX59" fmla="*/ 357237 w 1550285"/>
                <a:gd name="connsiteY59" fmla="*/ 341732 h 548291"/>
                <a:gd name="connsiteX60" fmla="*/ 1121446 w 1550285"/>
                <a:gd name="connsiteY60" fmla="*/ 181646 h 548291"/>
                <a:gd name="connsiteX61" fmla="*/ 1133461 w 1550285"/>
                <a:gd name="connsiteY61" fmla="*/ 156643 h 548291"/>
                <a:gd name="connsiteX62" fmla="*/ 1113494 w 1550285"/>
                <a:gd name="connsiteY62" fmla="*/ 147632 h 548291"/>
                <a:gd name="connsiteX63" fmla="*/ 1090524 w 1550285"/>
                <a:gd name="connsiteY63" fmla="*/ 134645 h 548291"/>
                <a:gd name="connsiteX64" fmla="*/ 1108546 w 1550285"/>
                <a:gd name="connsiteY64" fmla="*/ 208680 h 548291"/>
                <a:gd name="connsiteX65" fmla="*/ 1121446 w 1550285"/>
                <a:gd name="connsiteY65" fmla="*/ 181646 h 548291"/>
                <a:gd name="connsiteX66" fmla="*/ 1039370 w 1550285"/>
                <a:gd name="connsiteY66" fmla="*/ 306658 h 548291"/>
                <a:gd name="connsiteX67" fmla="*/ 1080364 w 1550285"/>
                <a:gd name="connsiteY67" fmla="*/ 317701 h 548291"/>
                <a:gd name="connsiteX68" fmla="*/ 1039370 w 1550285"/>
                <a:gd name="connsiteY68" fmla="*/ 306658 h 548291"/>
                <a:gd name="connsiteX69" fmla="*/ 960387 w 1550285"/>
                <a:gd name="connsiteY69" fmla="*/ 475756 h 548291"/>
                <a:gd name="connsiteX70" fmla="*/ 888384 w 1550285"/>
                <a:gd name="connsiteY70" fmla="*/ 481763 h 548291"/>
                <a:gd name="connsiteX71" fmla="*/ 825392 w 1550285"/>
                <a:gd name="connsiteY71" fmla="*/ 490775 h 548291"/>
                <a:gd name="connsiteX72" fmla="*/ 880433 w 1550285"/>
                <a:gd name="connsiteY72" fmla="*/ 500758 h 548291"/>
                <a:gd name="connsiteX73" fmla="*/ 949432 w 1550285"/>
                <a:gd name="connsiteY73" fmla="*/ 485739 h 548291"/>
                <a:gd name="connsiteX74" fmla="*/ 960387 w 1550285"/>
                <a:gd name="connsiteY74" fmla="*/ 475756 h 548291"/>
                <a:gd name="connsiteX75" fmla="*/ 1174455 w 1550285"/>
                <a:gd name="connsiteY75" fmla="*/ 292699 h 548291"/>
                <a:gd name="connsiteX76" fmla="*/ 1108458 w 1550285"/>
                <a:gd name="connsiteY76" fmla="*/ 304714 h 548291"/>
                <a:gd name="connsiteX77" fmla="*/ 1154488 w 1550285"/>
                <a:gd name="connsiteY77" fmla="*/ 311694 h 548291"/>
                <a:gd name="connsiteX78" fmla="*/ 1197513 w 1550285"/>
                <a:gd name="connsiteY78" fmla="*/ 326713 h 548291"/>
                <a:gd name="connsiteX79" fmla="*/ 1174455 w 1550285"/>
                <a:gd name="connsiteY79" fmla="*/ 292699 h 548291"/>
                <a:gd name="connsiteX80" fmla="*/ 647283 w 1550285"/>
                <a:gd name="connsiteY80" fmla="*/ 464801 h 548291"/>
                <a:gd name="connsiteX81" fmla="*/ 588266 w 1550285"/>
                <a:gd name="connsiteY81" fmla="*/ 455789 h 548291"/>
                <a:gd name="connsiteX82" fmla="*/ 622281 w 1550285"/>
                <a:gd name="connsiteY82" fmla="*/ 432730 h 548291"/>
                <a:gd name="connsiteX83" fmla="*/ 582259 w 1550285"/>
                <a:gd name="connsiteY83" fmla="*/ 431758 h 548291"/>
                <a:gd name="connsiteX84" fmla="*/ 512199 w 1550285"/>
                <a:gd name="connsiteY84" fmla="*/ 423719 h 548291"/>
                <a:gd name="connsiteX85" fmla="*/ 440195 w 1550285"/>
                <a:gd name="connsiteY85" fmla="*/ 407728 h 548291"/>
                <a:gd name="connsiteX86" fmla="*/ 361124 w 1550285"/>
                <a:gd name="connsiteY86" fmla="*/ 403752 h 548291"/>
                <a:gd name="connsiteX87" fmla="*/ 345134 w 1550285"/>
                <a:gd name="connsiteY87" fmla="*/ 423719 h 548291"/>
                <a:gd name="connsiteX88" fmla="*/ 370136 w 1550285"/>
                <a:gd name="connsiteY88" fmla="*/ 428755 h 548291"/>
                <a:gd name="connsiteX89" fmla="*/ 388159 w 1550285"/>
                <a:gd name="connsiteY89" fmla="*/ 447749 h 548291"/>
                <a:gd name="connsiteX90" fmla="*/ 448146 w 1550285"/>
                <a:gd name="connsiteY90" fmla="*/ 452785 h 548291"/>
                <a:gd name="connsiteX91" fmla="*/ 512199 w 1550285"/>
                <a:gd name="connsiteY91" fmla="*/ 468776 h 548291"/>
                <a:gd name="connsiteX92" fmla="*/ 596217 w 1550285"/>
                <a:gd name="connsiteY92" fmla="*/ 482735 h 548291"/>
                <a:gd name="connsiteX93" fmla="*/ 641186 w 1550285"/>
                <a:gd name="connsiteY93" fmla="*/ 484679 h 548291"/>
                <a:gd name="connsiteX94" fmla="*/ 681208 w 1550285"/>
                <a:gd name="connsiteY94" fmla="*/ 485739 h 548291"/>
                <a:gd name="connsiteX95" fmla="*/ 647283 w 1550285"/>
                <a:gd name="connsiteY95" fmla="*/ 464801 h 548291"/>
                <a:gd name="connsiteX96" fmla="*/ 1434462 w 1550285"/>
                <a:gd name="connsiteY96" fmla="*/ 246670 h 548291"/>
                <a:gd name="connsiteX97" fmla="*/ 1404423 w 1550285"/>
                <a:gd name="connsiteY97" fmla="*/ 273704 h 548291"/>
                <a:gd name="connsiteX98" fmla="*/ 1349383 w 1550285"/>
                <a:gd name="connsiteY98" fmla="*/ 308778 h 548291"/>
                <a:gd name="connsiteX99" fmla="*/ 1313337 w 1550285"/>
                <a:gd name="connsiteY99" fmla="*/ 224759 h 548291"/>
                <a:gd name="connsiteX100" fmla="*/ 1236298 w 1550285"/>
                <a:gd name="connsiteY100" fmla="*/ 214688 h 548291"/>
                <a:gd name="connsiteX101" fmla="*/ 1207231 w 1550285"/>
                <a:gd name="connsiteY101" fmla="*/ 236686 h 548291"/>
                <a:gd name="connsiteX102" fmla="*/ 1225255 w 1550285"/>
                <a:gd name="connsiteY102" fmla="*/ 245698 h 548291"/>
                <a:gd name="connsiteX103" fmla="*/ 1244249 w 1550285"/>
                <a:gd name="connsiteY103" fmla="*/ 268668 h 548291"/>
                <a:gd name="connsiteX104" fmla="*/ 1298229 w 1550285"/>
                <a:gd name="connsiteY104" fmla="*/ 271672 h 548291"/>
                <a:gd name="connsiteX105" fmla="*/ 1295225 w 1550285"/>
                <a:gd name="connsiteY105" fmla="*/ 281655 h 548291"/>
                <a:gd name="connsiteX106" fmla="*/ 1266247 w 1550285"/>
                <a:gd name="connsiteY106" fmla="*/ 286691 h 548291"/>
                <a:gd name="connsiteX107" fmla="*/ 1246193 w 1550285"/>
                <a:gd name="connsiteY107" fmla="*/ 291639 h 548291"/>
                <a:gd name="connsiteX108" fmla="*/ 1267220 w 1550285"/>
                <a:gd name="connsiteY108" fmla="*/ 321677 h 548291"/>
                <a:gd name="connsiteX109" fmla="*/ 1290278 w 1550285"/>
                <a:gd name="connsiteY109" fmla="*/ 321677 h 548291"/>
                <a:gd name="connsiteX110" fmla="*/ 1325264 w 1550285"/>
                <a:gd name="connsiteY110" fmla="*/ 331660 h 548291"/>
                <a:gd name="connsiteX111" fmla="*/ 1355302 w 1550285"/>
                <a:gd name="connsiteY111" fmla="*/ 347740 h 548291"/>
                <a:gd name="connsiteX112" fmla="*/ 1450276 w 1550285"/>
                <a:gd name="connsiteY112" fmla="*/ 380693 h 548291"/>
                <a:gd name="connsiteX113" fmla="*/ 1469271 w 1550285"/>
                <a:gd name="connsiteY113" fmla="*/ 419743 h 548291"/>
                <a:gd name="connsiteX114" fmla="*/ 1468211 w 1550285"/>
                <a:gd name="connsiteY114" fmla="*/ 449781 h 548291"/>
                <a:gd name="connsiteX115" fmla="*/ 1436229 w 1550285"/>
                <a:gd name="connsiteY115" fmla="*/ 476727 h 548291"/>
                <a:gd name="connsiteX116" fmla="*/ 1514240 w 1550285"/>
                <a:gd name="connsiteY116" fmla="*/ 472752 h 548291"/>
                <a:gd name="connsiteX117" fmla="*/ 1550286 w 1550285"/>
                <a:gd name="connsiteY117" fmla="*/ 500846 h 548291"/>
                <a:gd name="connsiteX118" fmla="*/ 1550286 w 1550285"/>
                <a:gd name="connsiteY118" fmla="*/ 287398 h 548291"/>
                <a:gd name="connsiteX119" fmla="*/ 1434462 w 1550285"/>
                <a:gd name="connsiteY119" fmla="*/ 246670 h 548291"/>
                <a:gd name="connsiteX120" fmla="*/ 1001469 w 1550285"/>
                <a:gd name="connsiteY120" fmla="*/ 500228 h 548291"/>
                <a:gd name="connsiteX121" fmla="*/ 990514 w 1550285"/>
                <a:gd name="connsiteY121" fmla="*/ 504910 h 548291"/>
                <a:gd name="connsiteX122" fmla="*/ 985567 w 1550285"/>
                <a:gd name="connsiteY122" fmla="*/ 514540 h 548291"/>
                <a:gd name="connsiteX123" fmla="*/ 974523 w 1550285"/>
                <a:gd name="connsiteY123" fmla="*/ 508444 h 548291"/>
                <a:gd name="connsiteX124" fmla="*/ 958443 w 1550285"/>
                <a:gd name="connsiteY124" fmla="*/ 546787 h 548291"/>
                <a:gd name="connsiteX125" fmla="*/ 1000939 w 1550285"/>
                <a:gd name="connsiteY125" fmla="*/ 522492 h 548291"/>
                <a:gd name="connsiteX126" fmla="*/ 1005534 w 1550285"/>
                <a:gd name="connsiteY126" fmla="*/ 516749 h 548291"/>
                <a:gd name="connsiteX127" fmla="*/ 1008890 w 1550285"/>
                <a:gd name="connsiteY127" fmla="*/ 513657 h 548291"/>
                <a:gd name="connsiteX128" fmla="*/ 1012247 w 1550285"/>
                <a:gd name="connsiteY128" fmla="*/ 511448 h 548291"/>
                <a:gd name="connsiteX129" fmla="*/ 1001469 w 1550285"/>
                <a:gd name="connsiteY129" fmla="*/ 500228 h 548291"/>
                <a:gd name="connsiteX130" fmla="*/ 723350 w 1550285"/>
                <a:gd name="connsiteY130" fmla="*/ 242694 h 548291"/>
                <a:gd name="connsiteX131" fmla="*/ 743317 w 1550285"/>
                <a:gd name="connsiteY131" fmla="*/ 190657 h 548291"/>
                <a:gd name="connsiteX132" fmla="*/ 794382 w 1550285"/>
                <a:gd name="connsiteY132" fmla="*/ 161679 h 548291"/>
                <a:gd name="connsiteX133" fmla="*/ 771412 w 1550285"/>
                <a:gd name="connsiteY133" fmla="*/ 134645 h 548291"/>
                <a:gd name="connsiteX134" fmla="*/ 760368 w 1550285"/>
                <a:gd name="connsiteY134" fmla="*/ 107699 h 548291"/>
                <a:gd name="connsiteX135" fmla="*/ 749412 w 1550285"/>
                <a:gd name="connsiteY135" fmla="*/ 77749 h 548291"/>
                <a:gd name="connsiteX136" fmla="*/ 751445 w 1550285"/>
                <a:gd name="connsiteY136" fmla="*/ 52746 h 548291"/>
                <a:gd name="connsiteX137" fmla="*/ 756480 w 1550285"/>
                <a:gd name="connsiteY137" fmla="*/ 50184 h 548291"/>
                <a:gd name="connsiteX138" fmla="*/ 740490 w 1550285"/>
                <a:gd name="connsiteY138" fmla="*/ 44707 h 548291"/>
                <a:gd name="connsiteX139" fmla="*/ 688453 w 1550285"/>
                <a:gd name="connsiteY139" fmla="*/ 66705 h 548291"/>
                <a:gd name="connsiteX140" fmla="*/ 668486 w 1550285"/>
                <a:gd name="connsiteY140" fmla="*/ 96744 h 548291"/>
                <a:gd name="connsiteX141" fmla="*/ 658503 w 1550285"/>
                <a:gd name="connsiteY141" fmla="*/ 128725 h 548291"/>
                <a:gd name="connsiteX142" fmla="*/ 628465 w 1550285"/>
                <a:gd name="connsiteY142" fmla="*/ 148780 h 548291"/>
                <a:gd name="connsiteX143" fmla="*/ 596483 w 1550285"/>
                <a:gd name="connsiteY143" fmla="*/ 142773 h 548291"/>
                <a:gd name="connsiteX144" fmla="*/ 562469 w 1550285"/>
                <a:gd name="connsiteY144" fmla="*/ 156732 h 548291"/>
                <a:gd name="connsiteX145" fmla="*/ 518472 w 1550285"/>
                <a:gd name="connsiteY145" fmla="*/ 160707 h 548291"/>
                <a:gd name="connsiteX146" fmla="*/ 490465 w 1550285"/>
                <a:gd name="connsiteY146" fmla="*/ 146748 h 548291"/>
                <a:gd name="connsiteX147" fmla="*/ 480305 w 1550285"/>
                <a:gd name="connsiteY147" fmla="*/ 125103 h 548291"/>
                <a:gd name="connsiteX148" fmla="*/ 476418 w 1550285"/>
                <a:gd name="connsiteY148" fmla="*/ 124750 h 548291"/>
                <a:gd name="connsiteX149" fmla="*/ 454420 w 1550285"/>
                <a:gd name="connsiteY149" fmla="*/ 171751 h 548291"/>
                <a:gd name="connsiteX150" fmla="*/ 472442 w 1550285"/>
                <a:gd name="connsiteY150" fmla="*/ 218752 h 548291"/>
                <a:gd name="connsiteX151" fmla="*/ 501509 w 1550285"/>
                <a:gd name="connsiteY151" fmla="*/ 252766 h 548291"/>
                <a:gd name="connsiteX152" fmla="*/ 533491 w 1550285"/>
                <a:gd name="connsiteY152" fmla="*/ 297735 h 548291"/>
                <a:gd name="connsiteX153" fmla="*/ 560525 w 1550285"/>
                <a:gd name="connsiteY153" fmla="*/ 310722 h 548291"/>
                <a:gd name="connsiteX154" fmla="*/ 605583 w 1550285"/>
                <a:gd name="connsiteY154" fmla="*/ 305686 h 548291"/>
                <a:gd name="connsiteX155" fmla="*/ 648608 w 1550285"/>
                <a:gd name="connsiteY155" fmla="*/ 325653 h 548291"/>
                <a:gd name="connsiteX156" fmla="*/ 697641 w 1550285"/>
                <a:gd name="connsiteY156" fmla="*/ 317701 h 548291"/>
                <a:gd name="connsiteX157" fmla="*/ 723350 w 1550285"/>
                <a:gd name="connsiteY157" fmla="*/ 242694 h 548291"/>
                <a:gd name="connsiteX158" fmla="*/ 798269 w 1550285"/>
                <a:gd name="connsiteY158" fmla="*/ 522757 h 548291"/>
                <a:gd name="connsiteX159" fmla="*/ 828307 w 1550285"/>
                <a:gd name="connsiteY159" fmla="*/ 537776 h 548291"/>
                <a:gd name="connsiteX160" fmla="*/ 860289 w 1550285"/>
                <a:gd name="connsiteY160" fmla="*/ 539808 h 548291"/>
                <a:gd name="connsiteX161" fmla="*/ 798269 w 1550285"/>
                <a:gd name="connsiteY161" fmla="*/ 522757 h 548291"/>
                <a:gd name="connsiteX162" fmla="*/ 748264 w 1550285"/>
                <a:gd name="connsiteY162" fmla="*/ 473724 h 548291"/>
                <a:gd name="connsiteX163" fmla="*/ 717255 w 1550285"/>
                <a:gd name="connsiteY163" fmla="*/ 477699 h 548291"/>
                <a:gd name="connsiteX164" fmla="*/ 701263 w 1550285"/>
                <a:gd name="connsiteY164" fmla="*/ 495722 h 548291"/>
                <a:gd name="connsiteX165" fmla="*/ 750297 w 1550285"/>
                <a:gd name="connsiteY165" fmla="*/ 503762 h 548291"/>
                <a:gd name="connsiteX166" fmla="*/ 798269 w 1550285"/>
                <a:gd name="connsiteY166" fmla="*/ 489803 h 548291"/>
                <a:gd name="connsiteX167" fmla="*/ 748264 w 1550285"/>
                <a:gd name="connsiteY167" fmla="*/ 473724 h 5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550285" h="548291">
                  <a:moveTo>
                    <a:pt x="108096" y="230679"/>
                  </a:moveTo>
                  <a:cubicBezTo>
                    <a:pt x="106152" y="235626"/>
                    <a:pt x="117107" y="255681"/>
                    <a:pt x="124087" y="249674"/>
                  </a:cubicBezTo>
                  <a:cubicBezTo>
                    <a:pt x="131155" y="243666"/>
                    <a:pt x="114457" y="214865"/>
                    <a:pt x="108096" y="230679"/>
                  </a:cubicBezTo>
                  <a:close/>
                  <a:moveTo>
                    <a:pt x="435248" y="291727"/>
                  </a:moveTo>
                  <a:cubicBezTo>
                    <a:pt x="435248" y="282716"/>
                    <a:pt x="409450" y="287133"/>
                    <a:pt x="417225" y="299767"/>
                  </a:cubicBezTo>
                  <a:cubicBezTo>
                    <a:pt x="425176" y="312666"/>
                    <a:pt x="435248" y="300739"/>
                    <a:pt x="435248" y="291727"/>
                  </a:cubicBezTo>
                  <a:close/>
                  <a:moveTo>
                    <a:pt x="59063" y="144628"/>
                  </a:moveTo>
                  <a:cubicBezTo>
                    <a:pt x="57031" y="154611"/>
                    <a:pt x="68074" y="183589"/>
                    <a:pt x="80090" y="171662"/>
                  </a:cubicBezTo>
                  <a:cubicBezTo>
                    <a:pt x="92105" y="159647"/>
                    <a:pt x="61095" y="134821"/>
                    <a:pt x="59063" y="144628"/>
                  </a:cubicBezTo>
                  <a:close/>
                  <a:moveTo>
                    <a:pt x="814349" y="315758"/>
                  </a:moveTo>
                  <a:cubicBezTo>
                    <a:pt x="829367" y="316730"/>
                    <a:pt x="827336" y="338728"/>
                    <a:pt x="824332" y="351715"/>
                  </a:cubicBezTo>
                  <a:cubicBezTo>
                    <a:pt x="821327" y="364702"/>
                    <a:pt x="815232" y="395624"/>
                    <a:pt x="828307" y="390677"/>
                  </a:cubicBezTo>
                  <a:cubicBezTo>
                    <a:pt x="844299" y="384669"/>
                    <a:pt x="854281" y="364702"/>
                    <a:pt x="845270" y="357723"/>
                  </a:cubicBezTo>
                  <a:cubicBezTo>
                    <a:pt x="836259" y="350744"/>
                    <a:pt x="837319" y="306658"/>
                    <a:pt x="841294" y="295703"/>
                  </a:cubicBezTo>
                  <a:cubicBezTo>
                    <a:pt x="845270" y="284659"/>
                    <a:pt x="872304" y="292699"/>
                    <a:pt x="863293" y="309662"/>
                  </a:cubicBezTo>
                  <a:cubicBezTo>
                    <a:pt x="854281" y="326713"/>
                    <a:pt x="880256" y="324592"/>
                    <a:pt x="880256" y="343676"/>
                  </a:cubicBezTo>
                  <a:cubicBezTo>
                    <a:pt x="880256" y="362670"/>
                    <a:pt x="895275" y="352687"/>
                    <a:pt x="911266" y="347651"/>
                  </a:cubicBezTo>
                  <a:cubicBezTo>
                    <a:pt x="927256" y="342704"/>
                    <a:pt x="924253" y="333604"/>
                    <a:pt x="913298" y="321589"/>
                  </a:cubicBezTo>
                  <a:cubicBezTo>
                    <a:pt x="902254" y="309573"/>
                    <a:pt x="921338" y="292611"/>
                    <a:pt x="906318" y="282539"/>
                  </a:cubicBezTo>
                  <a:cubicBezTo>
                    <a:pt x="891299" y="272556"/>
                    <a:pt x="881316" y="257536"/>
                    <a:pt x="895275" y="254533"/>
                  </a:cubicBezTo>
                  <a:cubicBezTo>
                    <a:pt x="909323" y="251529"/>
                    <a:pt x="951288" y="227498"/>
                    <a:pt x="946340" y="217515"/>
                  </a:cubicBezTo>
                  <a:cubicBezTo>
                    <a:pt x="941305" y="207443"/>
                    <a:pt x="882376" y="219547"/>
                    <a:pt x="877341" y="237482"/>
                  </a:cubicBezTo>
                  <a:cubicBezTo>
                    <a:pt x="872393" y="255505"/>
                    <a:pt x="830339" y="235449"/>
                    <a:pt x="835376" y="204528"/>
                  </a:cubicBezTo>
                  <a:cubicBezTo>
                    <a:pt x="840411" y="173518"/>
                    <a:pt x="923370" y="168482"/>
                    <a:pt x="947400" y="179525"/>
                  </a:cubicBezTo>
                  <a:cubicBezTo>
                    <a:pt x="971430" y="190569"/>
                    <a:pt x="997405" y="161502"/>
                    <a:pt x="1006417" y="144540"/>
                  </a:cubicBezTo>
                  <a:cubicBezTo>
                    <a:pt x="1015428" y="127488"/>
                    <a:pt x="987422" y="147544"/>
                    <a:pt x="970370" y="158499"/>
                  </a:cubicBezTo>
                  <a:cubicBezTo>
                    <a:pt x="953408" y="169542"/>
                    <a:pt x="908351" y="157438"/>
                    <a:pt x="885380" y="149487"/>
                  </a:cubicBezTo>
                  <a:cubicBezTo>
                    <a:pt x="862409" y="141536"/>
                    <a:pt x="863381" y="163446"/>
                    <a:pt x="844386" y="166450"/>
                  </a:cubicBezTo>
                  <a:cubicBezTo>
                    <a:pt x="825392" y="169454"/>
                    <a:pt x="829367" y="211507"/>
                    <a:pt x="820356" y="216455"/>
                  </a:cubicBezTo>
                  <a:cubicBezTo>
                    <a:pt x="811344" y="221491"/>
                    <a:pt x="811344" y="252501"/>
                    <a:pt x="793322" y="281479"/>
                  </a:cubicBezTo>
                  <a:cubicBezTo>
                    <a:pt x="775299" y="310722"/>
                    <a:pt x="799329" y="314697"/>
                    <a:pt x="814349" y="315758"/>
                  </a:cubicBezTo>
                  <a:close/>
                  <a:moveTo>
                    <a:pt x="357237" y="341732"/>
                  </a:moveTo>
                  <a:cubicBezTo>
                    <a:pt x="356264" y="327773"/>
                    <a:pt x="362273" y="313726"/>
                    <a:pt x="362273" y="306658"/>
                  </a:cubicBezTo>
                  <a:cubicBezTo>
                    <a:pt x="362273" y="299679"/>
                    <a:pt x="367221" y="296674"/>
                    <a:pt x="376231" y="298707"/>
                  </a:cubicBezTo>
                  <a:cubicBezTo>
                    <a:pt x="385243" y="300739"/>
                    <a:pt x="384271" y="279712"/>
                    <a:pt x="377291" y="277680"/>
                  </a:cubicBezTo>
                  <a:cubicBezTo>
                    <a:pt x="370312" y="275736"/>
                    <a:pt x="366336" y="250645"/>
                    <a:pt x="349286" y="250645"/>
                  </a:cubicBezTo>
                  <a:cubicBezTo>
                    <a:pt x="332322" y="250645"/>
                    <a:pt x="335326" y="264604"/>
                    <a:pt x="345309" y="265665"/>
                  </a:cubicBezTo>
                  <a:cubicBezTo>
                    <a:pt x="355293" y="266636"/>
                    <a:pt x="361301" y="274676"/>
                    <a:pt x="358297" y="281655"/>
                  </a:cubicBezTo>
                  <a:cubicBezTo>
                    <a:pt x="355293" y="288635"/>
                    <a:pt x="351317" y="274676"/>
                    <a:pt x="337270" y="275648"/>
                  </a:cubicBezTo>
                  <a:cubicBezTo>
                    <a:pt x="323222" y="276620"/>
                    <a:pt x="332234" y="258597"/>
                    <a:pt x="316244" y="257625"/>
                  </a:cubicBezTo>
                  <a:cubicBezTo>
                    <a:pt x="300252" y="256653"/>
                    <a:pt x="303256" y="227587"/>
                    <a:pt x="286205" y="227587"/>
                  </a:cubicBezTo>
                  <a:cubicBezTo>
                    <a:pt x="269242" y="227587"/>
                    <a:pt x="268182" y="213628"/>
                    <a:pt x="279225" y="203644"/>
                  </a:cubicBezTo>
                  <a:cubicBezTo>
                    <a:pt x="290180" y="193573"/>
                    <a:pt x="262175" y="184649"/>
                    <a:pt x="262175" y="172634"/>
                  </a:cubicBezTo>
                  <a:cubicBezTo>
                    <a:pt x="262175" y="160619"/>
                    <a:pt x="244152" y="167598"/>
                    <a:pt x="244152" y="157615"/>
                  </a:cubicBezTo>
                  <a:cubicBezTo>
                    <a:pt x="244152" y="147632"/>
                    <a:pt x="236200" y="152668"/>
                    <a:pt x="227100" y="140652"/>
                  </a:cubicBezTo>
                  <a:cubicBezTo>
                    <a:pt x="218089" y="128637"/>
                    <a:pt x="214113" y="139592"/>
                    <a:pt x="206073" y="130669"/>
                  </a:cubicBezTo>
                  <a:cubicBezTo>
                    <a:pt x="198123" y="121657"/>
                    <a:pt x="187079" y="116710"/>
                    <a:pt x="180099" y="119626"/>
                  </a:cubicBezTo>
                  <a:cubicBezTo>
                    <a:pt x="173120" y="122629"/>
                    <a:pt x="157041" y="106638"/>
                    <a:pt x="151121" y="90648"/>
                  </a:cubicBezTo>
                  <a:cubicBezTo>
                    <a:pt x="146351" y="77925"/>
                    <a:pt x="100145" y="56634"/>
                    <a:pt x="94137" y="39671"/>
                  </a:cubicBezTo>
                  <a:cubicBezTo>
                    <a:pt x="88129" y="22708"/>
                    <a:pt x="72138" y="15640"/>
                    <a:pt x="45104" y="16700"/>
                  </a:cubicBezTo>
                  <a:cubicBezTo>
                    <a:pt x="18069" y="17672"/>
                    <a:pt x="7468" y="-9716"/>
                    <a:pt x="1107" y="3713"/>
                  </a:cubicBezTo>
                  <a:cubicBezTo>
                    <a:pt x="-6845" y="20764"/>
                    <a:pt x="30085" y="58754"/>
                    <a:pt x="47136" y="68737"/>
                  </a:cubicBezTo>
                  <a:cubicBezTo>
                    <a:pt x="64099" y="78720"/>
                    <a:pt x="73110" y="114678"/>
                    <a:pt x="93165" y="116710"/>
                  </a:cubicBezTo>
                  <a:cubicBezTo>
                    <a:pt x="113220" y="118654"/>
                    <a:pt x="115164" y="181734"/>
                    <a:pt x="130183" y="184738"/>
                  </a:cubicBezTo>
                  <a:cubicBezTo>
                    <a:pt x="145202" y="187742"/>
                    <a:pt x="177273" y="236775"/>
                    <a:pt x="182220" y="262749"/>
                  </a:cubicBezTo>
                  <a:cubicBezTo>
                    <a:pt x="187168" y="288812"/>
                    <a:pt x="220210" y="301799"/>
                    <a:pt x="231253" y="320793"/>
                  </a:cubicBezTo>
                  <a:cubicBezTo>
                    <a:pt x="242208" y="339788"/>
                    <a:pt x="286205" y="365851"/>
                    <a:pt x="292301" y="373802"/>
                  </a:cubicBezTo>
                  <a:cubicBezTo>
                    <a:pt x="298309" y="381753"/>
                    <a:pt x="304316" y="399776"/>
                    <a:pt x="309352" y="390765"/>
                  </a:cubicBezTo>
                  <a:cubicBezTo>
                    <a:pt x="314388" y="381753"/>
                    <a:pt x="335326" y="390765"/>
                    <a:pt x="345398" y="391825"/>
                  </a:cubicBezTo>
                  <a:cubicBezTo>
                    <a:pt x="355204" y="392709"/>
                    <a:pt x="358209" y="355691"/>
                    <a:pt x="357237" y="341732"/>
                  </a:cubicBezTo>
                  <a:close/>
                  <a:moveTo>
                    <a:pt x="1121446" y="181646"/>
                  </a:moveTo>
                  <a:cubicBezTo>
                    <a:pt x="1143444" y="183678"/>
                    <a:pt x="1133461" y="170602"/>
                    <a:pt x="1133461" y="156643"/>
                  </a:cubicBezTo>
                  <a:cubicBezTo>
                    <a:pt x="1133461" y="142684"/>
                    <a:pt x="1113494" y="154611"/>
                    <a:pt x="1113494" y="147632"/>
                  </a:cubicBezTo>
                  <a:cubicBezTo>
                    <a:pt x="1113494" y="140652"/>
                    <a:pt x="1106515" y="112646"/>
                    <a:pt x="1090524" y="134645"/>
                  </a:cubicBezTo>
                  <a:cubicBezTo>
                    <a:pt x="1074533" y="156643"/>
                    <a:pt x="1095648" y="211066"/>
                    <a:pt x="1108546" y="208680"/>
                  </a:cubicBezTo>
                  <a:cubicBezTo>
                    <a:pt x="1119413" y="206648"/>
                    <a:pt x="1099359" y="179702"/>
                    <a:pt x="1121446" y="181646"/>
                  </a:cubicBezTo>
                  <a:close/>
                  <a:moveTo>
                    <a:pt x="1039370" y="306658"/>
                  </a:moveTo>
                  <a:cubicBezTo>
                    <a:pt x="1043346" y="322737"/>
                    <a:pt x="1072412" y="331660"/>
                    <a:pt x="1080364" y="317701"/>
                  </a:cubicBezTo>
                  <a:cubicBezTo>
                    <a:pt x="1088403" y="303654"/>
                    <a:pt x="1034776" y="288105"/>
                    <a:pt x="1039370" y="306658"/>
                  </a:cubicBezTo>
                  <a:close/>
                  <a:moveTo>
                    <a:pt x="960387" y="475756"/>
                  </a:moveTo>
                  <a:cubicBezTo>
                    <a:pt x="933353" y="471780"/>
                    <a:pt x="915330" y="491747"/>
                    <a:pt x="888384" y="481763"/>
                  </a:cubicBezTo>
                  <a:cubicBezTo>
                    <a:pt x="861349" y="471780"/>
                    <a:pt x="820975" y="481940"/>
                    <a:pt x="825392" y="490775"/>
                  </a:cubicBezTo>
                  <a:cubicBezTo>
                    <a:pt x="829367" y="498814"/>
                    <a:pt x="853398" y="499786"/>
                    <a:pt x="880433" y="500758"/>
                  </a:cubicBezTo>
                  <a:cubicBezTo>
                    <a:pt x="907467" y="501730"/>
                    <a:pt x="931498" y="486711"/>
                    <a:pt x="949432" y="485739"/>
                  </a:cubicBezTo>
                  <a:cubicBezTo>
                    <a:pt x="967367" y="484767"/>
                    <a:pt x="987422" y="479731"/>
                    <a:pt x="960387" y="475756"/>
                  </a:cubicBezTo>
                  <a:close/>
                  <a:moveTo>
                    <a:pt x="1174455" y="292699"/>
                  </a:moveTo>
                  <a:cubicBezTo>
                    <a:pt x="1148480" y="284659"/>
                    <a:pt x="1104041" y="291550"/>
                    <a:pt x="1108458" y="304714"/>
                  </a:cubicBezTo>
                  <a:cubicBezTo>
                    <a:pt x="1112434" y="316730"/>
                    <a:pt x="1133461" y="311694"/>
                    <a:pt x="1154488" y="311694"/>
                  </a:cubicBezTo>
                  <a:cubicBezTo>
                    <a:pt x="1175515" y="311694"/>
                    <a:pt x="1186470" y="326713"/>
                    <a:pt x="1197513" y="326713"/>
                  </a:cubicBezTo>
                  <a:cubicBezTo>
                    <a:pt x="1208468" y="326713"/>
                    <a:pt x="1200428" y="300739"/>
                    <a:pt x="1174455" y="292699"/>
                  </a:cubicBezTo>
                  <a:close/>
                  <a:moveTo>
                    <a:pt x="647283" y="464801"/>
                  </a:moveTo>
                  <a:cubicBezTo>
                    <a:pt x="646311" y="452785"/>
                    <a:pt x="607261" y="463740"/>
                    <a:pt x="588266" y="455789"/>
                  </a:cubicBezTo>
                  <a:cubicBezTo>
                    <a:pt x="569272" y="447749"/>
                    <a:pt x="609293" y="440770"/>
                    <a:pt x="622281" y="432730"/>
                  </a:cubicBezTo>
                  <a:cubicBezTo>
                    <a:pt x="635268" y="424779"/>
                    <a:pt x="614241" y="421775"/>
                    <a:pt x="582259" y="431758"/>
                  </a:cubicBezTo>
                  <a:cubicBezTo>
                    <a:pt x="550189" y="441742"/>
                    <a:pt x="513259" y="409760"/>
                    <a:pt x="512199" y="423719"/>
                  </a:cubicBezTo>
                  <a:cubicBezTo>
                    <a:pt x="511227" y="437678"/>
                    <a:pt x="454154" y="417711"/>
                    <a:pt x="440195" y="407728"/>
                  </a:cubicBezTo>
                  <a:cubicBezTo>
                    <a:pt x="426236" y="397744"/>
                    <a:pt x="372167" y="384669"/>
                    <a:pt x="361124" y="403752"/>
                  </a:cubicBezTo>
                  <a:cubicBezTo>
                    <a:pt x="350169" y="422747"/>
                    <a:pt x="340628" y="405696"/>
                    <a:pt x="345134" y="423719"/>
                  </a:cubicBezTo>
                  <a:cubicBezTo>
                    <a:pt x="348137" y="435734"/>
                    <a:pt x="361124" y="428755"/>
                    <a:pt x="370136" y="428755"/>
                  </a:cubicBezTo>
                  <a:cubicBezTo>
                    <a:pt x="379147" y="428755"/>
                    <a:pt x="375171" y="445806"/>
                    <a:pt x="388159" y="447749"/>
                  </a:cubicBezTo>
                  <a:cubicBezTo>
                    <a:pt x="401146" y="449781"/>
                    <a:pt x="444171" y="461797"/>
                    <a:pt x="448146" y="452785"/>
                  </a:cubicBezTo>
                  <a:cubicBezTo>
                    <a:pt x="452123" y="443774"/>
                    <a:pt x="492143" y="452785"/>
                    <a:pt x="512199" y="468776"/>
                  </a:cubicBezTo>
                  <a:cubicBezTo>
                    <a:pt x="532254" y="484767"/>
                    <a:pt x="578194" y="485739"/>
                    <a:pt x="596217" y="482735"/>
                  </a:cubicBezTo>
                  <a:cubicBezTo>
                    <a:pt x="614241" y="479731"/>
                    <a:pt x="634207" y="494750"/>
                    <a:pt x="641186" y="484679"/>
                  </a:cubicBezTo>
                  <a:cubicBezTo>
                    <a:pt x="648254" y="474696"/>
                    <a:pt x="661241" y="500670"/>
                    <a:pt x="681208" y="485739"/>
                  </a:cubicBezTo>
                  <a:cubicBezTo>
                    <a:pt x="701263" y="470808"/>
                    <a:pt x="648254" y="476727"/>
                    <a:pt x="647283" y="464801"/>
                  </a:cubicBezTo>
                  <a:close/>
                  <a:moveTo>
                    <a:pt x="1434462" y="246670"/>
                  </a:moveTo>
                  <a:cubicBezTo>
                    <a:pt x="1419443" y="247730"/>
                    <a:pt x="1417411" y="273704"/>
                    <a:pt x="1404423" y="273704"/>
                  </a:cubicBezTo>
                  <a:cubicBezTo>
                    <a:pt x="1391436" y="273704"/>
                    <a:pt x="1373413" y="300739"/>
                    <a:pt x="1349383" y="308778"/>
                  </a:cubicBezTo>
                  <a:cubicBezTo>
                    <a:pt x="1325352" y="316730"/>
                    <a:pt x="1324381" y="239779"/>
                    <a:pt x="1313337" y="224759"/>
                  </a:cubicBezTo>
                  <a:cubicBezTo>
                    <a:pt x="1302294" y="209740"/>
                    <a:pt x="1242305" y="197725"/>
                    <a:pt x="1236298" y="214688"/>
                  </a:cubicBezTo>
                  <a:cubicBezTo>
                    <a:pt x="1230290" y="231739"/>
                    <a:pt x="1209440" y="222727"/>
                    <a:pt x="1207231" y="236686"/>
                  </a:cubicBezTo>
                  <a:cubicBezTo>
                    <a:pt x="1205199" y="249674"/>
                    <a:pt x="1212267" y="245698"/>
                    <a:pt x="1225255" y="245698"/>
                  </a:cubicBezTo>
                  <a:cubicBezTo>
                    <a:pt x="1238241" y="245698"/>
                    <a:pt x="1238241" y="255681"/>
                    <a:pt x="1244249" y="268668"/>
                  </a:cubicBezTo>
                  <a:cubicBezTo>
                    <a:pt x="1250257" y="281655"/>
                    <a:pt x="1286302" y="272644"/>
                    <a:pt x="1298229" y="271672"/>
                  </a:cubicBezTo>
                  <a:cubicBezTo>
                    <a:pt x="1310245" y="270612"/>
                    <a:pt x="1312189" y="287663"/>
                    <a:pt x="1295225" y="281655"/>
                  </a:cubicBezTo>
                  <a:cubicBezTo>
                    <a:pt x="1278263" y="275648"/>
                    <a:pt x="1278263" y="289607"/>
                    <a:pt x="1266247" y="286691"/>
                  </a:cubicBezTo>
                  <a:cubicBezTo>
                    <a:pt x="1254232" y="283688"/>
                    <a:pt x="1238241" y="284659"/>
                    <a:pt x="1246193" y="291639"/>
                  </a:cubicBezTo>
                  <a:cubicBezTo>
                    <a:pt x="1254232" y="298618"/>
                    <a:pt x="1267220" y="305598"/>
                    <a:pt x="1267220" y="321677"/>
                  </a:cubicBezTo>
                  <a:cubicBezTo>
                    <a:pt x="1267220" y="337668"/>
                    <a:pt x="1290278" y="334664"/>
                    <a:pt x="1290278" y="321677"/>
                  </a:cubicBezTo>
                  <a:cubicBezTo>
                    <a:pt x="1290278" y="308690"/>
                    <a:pt x="1302294" y="325653"/>
                    <a:pt x="1325264" y="331660"/>
                  </a:cubicBezTo>
                  <a:cubicBezTo>
                    <a:pt x="1348234" y="337668"/>
                    <a:pt x="1332244" y="346679"/>
                    <a:pt x="1355302" y="347740"/>
                  </a:cubicBezTo>
                  <a:cubicBezTo>
                    <a:pt x="1378273" y="348800"/>
                    <a:pt x="1430310" y="365763"/>
                    <a:pt x="1450276" y="380693"/>
                  </a:cubicBezTo>
                  <a:cubicBezTo>
                    <a:pt x="1470331" y="395713"/>
                    <a:pt x="1456283" y="405696"/>
                    <a:pt x="1469271" y="419743"/>
                  </a:cubicBezTo>
                  <a:cubicBezTo>
                    <a:pt x="1482258" y="433702"/>
                    <a:pt x="1486233" y="449781"/>
                    <a:pt x="1468211" y="449781"/>
                  </a:cubicBezTo>
                  <a:cubicBezTo>
                    <a:pt x="1450188" y="449781"/>
                    <a:pt x="1431193" y="467716"/>
                    <a:pt x="1436229" y="476727"/>
                  </a:cubicBezTo>
                  <a:cubicBezTo>
                    <a:pt x="1441265" y="485739"/>
                    <a:pt x="1500281" y="472752"/>
                    <a:pt x="1514240" y="472752"/>
                  </a:cubicBezTo>
                  <a:cubicBezTo>
                    <a:pt x="1523429" y="472752"/>
                    <a:pt x="1532616" y="489096"/>
                    <a:pt x="1550286" y="500846"/>
                  </a:cubicBezTo>
                  <a:lnTo>
                    <a:pt x="1550286" y="287398"/>
                  </a:lnTo>
                  <a:cubicBezTo>
                    <a:pt x="1507172" y="272732"/>
                    <a:pt x="1446831" y="245874"/>
                    <a:pt x="1434462" y="246670"/>
                  </a:cubicBezTo>
                  <a:close/>
                  <a:moveTo>
                    <a:pt x="1001469" y="500228"/>
                  </a:moveTo>
                  <a:cubicBezTo>
                    <a:pt x="998377" y="502260"/>
                    <a:pt x="994843" y="503939"/>
                    <a:pt x="990514" y="504910"/>
                  </a:cubicBezTo>
                  <a:cubicBezTo>
                    <a:pt x="989188" y="508621"/>
                    <a:pt x="987864" y="512773"/>
                    <a:pt x="985567" y="514540"/>
                  </a:cubicBezTo>
                  <a:cubicBezTo>
                    <a:pt x="982739" y="516749"/>
                    <a:pt x="977968" y="512332"/>
                    <a:pt x="974523" y="508444"/>
                  </a:cubicBezTo>
                  <a:cubicBezTo>
                    <a:pt x="955175" y="516484"/>
                    <a:pt x="945014" y="539631"/>
                    <a:pt x="958443" y="546787"/>
                  </a:cubicBezTo>
                  <a:cubicBezTo>
                    <a:pt x="971342" y="553679"/>
                    <a:pt x="990160" y="535390"/>
                    <a:pt x="1000939" y="522492"/>
                  </a:cubicBezTo>
                  <a:cubicBezTo>
                    <a:pt x="1002706" y="520371"/>
                    <a:pt x="1004208" y="518428"/>
                    <a:pt x="1005534" y="516749"/>
                  </a:cubicBezTo>
                  <a:cubicBezTo>
                    <a:pt x="1006240" y="515777"/>
                    <a:pt x="1007477" y="514717"/>
                    <a:pt x="1008890" y="513657"/>
                  </a:cubicBezTo>
                  <a:cubicBezTo>
                    <a:pt x="1009863" y="512862"/>
                    <a:pt x="1011011" y="512155"/>
                    <a:pt x="1012247" y="511448"/>
                  </a:cubicBezTo>
                  <a:cubicBezTo>
                    <a:pt x="1008978" y="507119"/>
                    <a:pt x="1005003" y="502790"/>
                    <a:pt x="1001469" y="500228"/>
                  </a:cubicBezTo>
                  <a:close/>
                  <a:moveTo>
                    <a:pt x="723350" y="242694"/>
                  </a:moveTo>
                  <a:cubicBezTo>
                    <a:pt x="741373" y="231651"/>
                    <a:pt x="745349" y="210624"/>
                    <a:pt x="743317" y="190657"/>
                  </a:cubicBezTo>
                  <a:cubicBezTo>
                    <a:pt x="741285" y="170602"/>
                    <a:pt x="787314" y="169630"/>
                    <a:pt x="794382" y="161679"/>
                  </a:cubicBezTo>
                  <a:cubicBezTo>
                    <a:pt x="801361" y="153728"/>
                    <a:pt x="784310" y="140652"/>
                    <a:pt x="771412" y="134645"/>
                  </a:cubicBezTo>
                  <a:cubicBezTo>
                    <a:pt x="758424" y="128637"/>
                    <a:pt x="769379" y="115650"/>
                    <a:pt x="760368" y="107699"/>
                  </a:cubicBezTo>
                  <a:cubicBezTo>
                    <a:pt x="751357" y="99747"/>
                    <a:pt x="736337" y="78720"/>
                    <a:pt x="749412" y="77749"/>
                  </a:cubicBezTo>
                  <a:cubicBezTo>
                    <a:pt x="762400" y="76688"/>
                    <a:pt x="740402" y="58754"/>
                    <a:pt x="751445" y="52746"/>
                  </a:cubicBezTo>
                  <a:cubicBezTo>
                    <a:pt x="752946" y="51951"/>
                    <a:pt x="754626" y="51068"/>
                    <a:pt x="756480" y="50184"/>
                  </a:cubicBezTo>
                  <a:cubicBezTo>
                    <a:pt x="749943" y="46915"/>
                    <a:pt x="744200" y="44707"/>
                    <a:pt x="740490" y="44707"/>
                  </a:cubicBezTo>
                  <a:cubicBezTo>
                    <a:pt x="724499" y="44707"/>
                    <a:pt x="686509" y="40731"/>
                    <a:pt x="688453" y="66705"/>
                  </a:cubicBezTo>
                  <a:cubicBezTo>
                    <a:pt x="690485" y="92768"/>
                    <a:pt x="666455" y="82696"/>
                    <a:pt x="668486" y="96744"/>
                  </a:cubicBezTo>
                  <a:cubicBezTo>
                    <a:pt x="670518" y="110702"/>
                    <a:pt x="656471" y="110702"/>
                    <a:pt x="658503" y="128725"/>
                  </a:cubicBezTo>
                  <a:cubicBezTo>
                    <a:pt x="660535" y="146748"/>
                    <a:pt x="648520" y="138709"/>
                    <a:pt x="628465" y="148780"/>
                  </a:cubicBezTo>
                  <a:cubicBezTo>
                    <a:pt x="608498" y="158764"/>
                    <a:pt x="616449" y="142773"/>
                    <a:pt x="596483" y="142773"/>
                  </a:cubicBezTo>
                  <a:cubicBezTo>
                    <a:pt x="576428" y="142773"/>
                    <a:pt x="574484" y="152844"/>
                    <a:pt x="562469" y="156732"/>
                  </a:cubicBezTo>
                  <a:cubicBezTo>
                    <a:pt x="550454" y="160707"/>
                    <a:pt x="526422" y="154700"/>
                    <a:pt x="518472" y="160707"/>
                  </a:cubicBezTo>
                  <a:cubicBezTo>
                    <a:pt x="510520" y="166715"/>
                    <a:pt x="498505" y="146748"/>
                    <a:pt x="490465" y="146748"/>
                  </a:cubicBezTo>
                  <a:cubicBezTo>
                    <a:pt x="486402" y="146748"/>
                    <a:pt x="482868" y="135793"/>
                    <a:pt x="480305" y="125103"/>
                  </a:cubicBezTo>
                  <a:cubicBezTo>
                    <a:pt x="478891" y="124838"/>
                    <a:pt x="477567" y="124661"/>
                    <a:pt x="476418" y="124750"/>
                  </a:cubicBezTo>
                  <a:cubicBezTo>
                    <a:pt x="463430" y="125810"/>
                    <a:pt x="441874" y="160089"/>
                    <a:pt x="454420" y="171751"/>
                  </a:cubicBezTo>
                  <a:cubicBezTo>
                    <a:pt x="469438" y="185710"/>
                    <a:pt x="465463" y="207708"/>
                    <a:pt x="472442" y="218752"/>
                  </a:cubicBezTo>
                  <a:cubicBezTo>
                    <a:pt x="479510" y="229795"/>
                    <a:pt x="501509" y="231739"/>
                    <a:pt x="501509" y="252766"/>
                  </a:cubicBezTo>
                  <a:cubicBezTo>
                    <a:pt x="501509" y="273792"/>
                    <a:pt x="520504" y="306746"/>
                    <a:pt x="533491" y="297735"/>
                  </a:cubicBezTo>
                  <a:cubicBezTo>
                    <a:pt x="546478" y="288723"/>
                    <a:pt x="556461" y="301710"/>
                    <a:pt x="560525" y="310722"/>
                  </a:cubicBezTo>
                  <a:cubicBezTo>
                    <a:pt x="564501" y="319733"/>
                    <a:pt x="595511" y="303742"/>
                    <a:pt x="605583" y="305686"/>
                  </a:cubicBezTo>
                  <a:cubicBezTo>
                    <a:pt x="615566" y="307718"/>
                    <a:pt x="646576" y="313726"/>
                    <a:pt x="648608" y="325653"/>
                  </a:cubicBezTo>
                  <a:cubicBezTo>
                    <a:pt x="650552" y="337668"/>
                    <a:pt x="678558" y="324592"/>
                    <a:pt x="697641" y="317701"/>
                  </a:cubicBezTo>
                  <a:cubicBezTo>
                    <a:pt x="716282" y="310722"/>
                    <a:pt x="705327" y="253649"/>
                    <a:pt x="723350" y="242694"/>
                  </a:cubicBezTo>
                  <a:close/>
                  <a:moveTo>
                    <a:pt x="798269" y="522757"/>
                  </a:moveTo>
                  <a:cubicBezTo>
                    <a:pt x="804277" y="531768"/>
                    <a:pt x="821239" y="531768"/>
                    <a:pt x="828307" y="537776"/>
                  </a:cubicBezTo>
                  <a:cubicBezTo>
                    <a:pt x="835287" y="543783"/>
                    <a:pt x="860289" y="556770"/>
                    <a:pt x="860289" y="539808"/>
                  </a:cubicBezTo>
                  <a:cubicBezTo>
                    <a:pt x="860289" y="522757"/>
                    <a:pt x="791643" y="512773"/>
                    <a:pt x="798269" y="522757"/>
                  </a:cubicBezTo>
                  <a:close/>
                  <a:moveTo>
                    <a:pt x="748264" y="473724"/>
                  </a:moveTo>
                  <a:cubicBezTo>
                    <a:pt x="744288" y="482735"/>
                    <a:pt x="727238" y="484679"/>
                    <a:pt x="717255" y="477699"/>
                  </a:cubicBezTo>
                  <a:cubicBezTo>
                    <a:pt x="707271" y="470720"/>
                    <a:pt x="694814" y="487153"/>
                    <a:pt x="701263" y="495722"/>
                  </a:cubicBezTo>
                  <a:cubicBezTo>
                    <a:pt x="704267" y="499698"/>
                    <a:pt x="725293" y="515689"/>
                    <a:pt x="750297" y="503762"/>
                  </a:cubicBezTo>
                  <a:cubicBezTo>
                    <a:pt x="775299" y="491747"/>
                    <a:pt x="792350" y="502702"/>
                    <a:pt x="798269" y="489803"/>
                  </a:cubicBezTo>
                  <a:cubicBezTo>
                    <a:pt x="804277" y="476727"/>
                    <a:pt x="752328" y="464801"/>
                    <a:pt x="748264" y="473724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242">
              <a:extLst>
                <a:ext uri="{FF2B5EF4-FFF2-40B4-BE49-F238E27FC236}">
                  <a16:creationId xmlns:a16="http://schemas.microsoft.com/office/drawing/2014/main" id="{C3F08183-4DD3-4E75-B810-04DEFF785C0A}"/>
                </a:ext>
              </a:extLst>
            </p:cNvPr>
            <p:cNvSpPr/>
            <p:nvPr/>
          </p:nvSpPr>
          <p:spPr>
            <a:xfrm>
              <a:off x="9879937" y="4596228"/>
              <a:ext cx="109113" cy="39486"/>
            </a:xfrm>
            <a:custGeom>
              <a:avLst/>
              <a:gdLst>
                <a:gd name="connsiteX0" fmla="*/ 10867 w 109113"/>
                <a:gd name="connsiteY0" fmla="*/ 30150 h 39486"/>
                <a:gd name="connsiteX1" fmla="*/ 0 w 109113"/>
                <a:gd name="connsiteY1" fmla="*/ 32800 h 39486"/>
                <a:gd name="connsiteX2" fmla="*/ 11043 w 109113"/>
                <a:gd name="connsiteY2" fmla="*/ 38896 h 39486"/>
                <a:gd name="connsiteX3" fmla="*/ 15990 w 109113"/>
                <a:gd name="connsiteY3" fmla="*/ 29266 h 39486"/>
                <a:gd name="connsiteX4" fmla="*/ 11485 w 109113"/>
                <a:gd name="connsiteY4" fmla="*/ 30061 h 39486"/>
                <a:gd name="connsiteX5" fmla="*/ 10867 w 109113"/>
                <a:gd name="connsiteY5" fmla="*/ 30150 h 39486"/>
                <a:gd name="connsiteX6" fmla="*/ 58839 w 109113"/>
                <a:gd name="connsiteY6" fmla="*/ 4087 h 39486"/>
                <a:gd name="connsiteX7" fmla="*/ 29862 w 109113"/>
                <a:gd name="connsiteY7" fmla="*/ 22463 h 39486"/>
                <a:gd name="connsiteX8" fmla="*/ 26945 w 109113"/>
                <a:gd name="connsiteY8" fmla="*/ 24496 h 39486"/>
                <a:gd name="connsiteX9" fmla="*/ 37636 w 109113"/>
                <a:gd name="connsiteY9" fmla="*/ 35804 h 39486"/>
                <a:gd name="connsiteX10" fmla="*/ 108932 w 109113"/>
                <a:gd name="connsiteY10" fmla="*/ 3115 h 39486"/>
                <a:gd name="connsiteX11" fmla="*/ 58839 w 109113"/>
                <a:gd name="connsiteY11" fmla="*/ 4087 h 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113" h="39486">
                  <a:moveTo>
                    <a:pt x="10867" y="30150"/>
                  </a:moveTo>
                  <a:cubicBezTo>
                    <a:pt x="6979" y="30415"/>
                    <a:pt x="3357" y="31387"/>
                    <a:pt x="0" y="32800"/>
                  </a:cubicBezTo>
                  <a:cubicBezTo>
                    <a:pt x="3445" y="36687"/>
                    <a:pt x="8216" y="41105"/>
                    <a:pt x="11043" y="38896"/>
                  </a:cubicBezTo>
                  <a:cubicBezTo>
                    <a:pt x="13341" y="37129"/>
                    <a:pt x="14665" y="32977"/>
                    <a:pt x="15990" y="29266"/>
                  </a:cubicBezTo>
                  <a:cubicBezTo>
                    <a:pt x="14577" y="29531"/>
                    <a:pt x="13075" y="29885"/>
                    <a:pt x="11485" y="30061"/>
                  </a:cubicBezTo>
                  <a:cubicBezTo>
                    <a:pt x="11219" y="29973"/>
                    <a:pt x="11043" y="30061"/>
                    <a:pt x="10867" y="30150"/>
                  </a:cubicBezTo>
                  <a:close/>
                  <a:moveTo>
                    <a:pt x="58839" y="4087"/>
                  </a:moveTo>
                  <a:cubicBezTo>
                    <a:pt x="45322" y="3380"/>
                    <a:pt x="39932" y="14512"/>
                    <a:pt x="29862" y="22463"/>
                  </a:cubicBezTo>
                  <a:cubicBezTo>
                    <a:pt x="28889" y="23170"/>
                    <a:pt x="27917" y="23877"/>
                    <a:pt x="26945" y="24496"/>
                  </a:cubicBezTo>
                  <a:cubicBezTo>
                    <a:pt x="30480" y="27146"/>
                    <a:pt x="34455" y="31387"/>
                    <a:pt x="37636" y="35804"/>
                  </a:cubicBezTo>
                  <a:cubicBezTo>
                    <a:pt x="56984" y="24319"/>
                    <a:pt x="106282" y="10006"/>
                    <a:pt x="108932" y="3115"/>
                  </a:cubicBezTo>
                  <a:cubicBezTo>
                    <a:pt x="111848" y="-4836"/>
                    <a:pt x="78894" y="5059"/>
                    <a:pt x="58839" y="4087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243">
              <a:extLst>
                <a:ext uri="{FF2B5EF4-FFF2-40B4-BE49-F238E27FC236}">
                  <a16:creationId xmlns:a16="http://schemas.microsoft.com/office/drawing/2014/main" id="{F0CC0371-AF5D-453C-A5A3-3BA6FFC7C82D}"/>
                </a:ext>
              </a:extLst>
            </p:cNvPr>
            <p:cNvSpPr/>
            <p:nvPr/>
          </p:nvSpPr>
          <p:spPr>
            <a:xfrm>
              <a:off x="5950347" y="2570347"/>
              <a:ext cx="385971" cy="424619"/>
            </a:xfrm>
            <a:custGeom>
              <a:avLst/>
              <a:gdLst>
                <a:gd name="connsiteX0" fmla="*/ 267396 w 385971"/>
                <a:gd name="connsiteY0" fmla="*/ 368057 h 424619"/>
                <a:gd name="connsiteX1" fmla="*/ 226402 w 385971"/>
                <a:gd name="connsiteY1" fmla="*/ 368057 h 424619"/>
                <a:gd name="connsiteX2" fmla="*/ 197866 w 385971"/>
                <a:gd name="connsiteY2" fmla="*/ 381574 h 424619"/>
                <a:gd name="connsiteX3" fmla="*/ 232852 w 385971"/>
                <a:gd name="connsiteY3" fmla="*/ 400569 h 424619"/>
                <a:gd name="connsiteX4" fmla="*/ 271371 w 385971"/>
                <a:gd name="connsiteY4" fmla="*/ 424600 h 424619"/>
                <a:gd name="connsiteX5" fmla="*/ 280383 w 385971"/>
                <a:gd name="connsiteY5" fmla="*/ 401541 h 424619"/>
                <a:gd name="connsiteX6" fmla="*/ 294342 w 385971"/>
                <a:gd name="connsiteY6" fmla="*/ 370001 h 424619"/>
                <a:gd name="connsiteX7" fmla="*/ 267396 w 385971"/>
                <a:gd name="connsiteY7" fmla="*/ 368057 h 424619"/>
                <a:gd name="connsiteX8" fmla="*/ 73826 w 385971"/>
                <a:gd name="connsiteY8" fmla="*/ 254442 h 424619"/>
                <a:gd name="connsiteX9" fmla="*/ 49353 w 385971"/>
                <a:gd name="connsiteY9" fmla="*/ 260449 h 424619"/>
                <a:gd name="connsiteX10" fmla="*/ 61810 w 385971"/>
                <a:gd name="connsiteY10" fmla="*/ 303916 h 424619"/>
                <a:gd name="connsiteX11" fmla="*/ 75769 w 385971"/>
                <a:gd name="connsiteY11" fmla="*/ 336429 h 424619"/>
                <a:gd name="connsiteX12" fmla="*/ 99270 w 385971"/>
                <a:gd name="connsiteY12" fmla="*/ 321940 h 424619"/>
                <a:gd name="connsiteX13" fmla="*/ 104747 w 385971"/>
                <a:gd name="connsiteY13" fmla="*/ 266987 h 424619"/>
                <a:gd name="connsiteX14" fmla="*/ 73826 w 385971"/>
                <a:gd name="connsiteY14" fmla="*/ 254442 h 424619"/>
                <a:gd name="connsiteX15" fmla="*/ 318902 w 385971"/>
                <a:gd name="connsiteY15" fmla="*/ 238451 h 424619"/>
                <a:gd name="connsiteX16" fmla="*/ 293900 w 385971"/>
                <a:gd name="connsiteY16" fmla="*/ 218396 h 424619"/>
                <a:gd name="connsiteX17" fmla="*/ 241422 w 385971"/>
                <a:gd name="connsiteY17" fmla="*/ 164415 h 424619"/>
                <a:gd name="connsiteX18" fmla="*/ 193890 w 385971"/>
                <a:gd name="connsiteY18" fmla="*/ 115912 h 424619"/>
                <a:gd name="connsiteX19" fmla="*/ 194421 w 385971"/>
                <a:gd name="connsiteY19" fmla="*/ 81898 h 424619"/>
                <a:gd name="connsiteX20" fmla="*/ 209351 w 385971"/>
                <a:gd name="connsiteY20" fmla="*/ 62639 h 424619"/>
                <a:gd name="connsiteX21" fmla="*/ 211118 w 385971"/>
                <a:gd name="connsiteY21" fmla="*/ 17758 h 424619"/>
                <a:gd name="connsiteX22" fmla="*/ 193890 w 385971"/>
                <a:gd name="connsiteY22" fmla="*/ 14312 h 424619"/>
                <a:gd name="connsiteX23" fmla="*/ 187088 w 385971"/>
                <a:gd name="connsiteY23" fmla="*/ 0 h 424619"/>
                <a:gd name="connsiteX24" fmla="*/ 160053 w 385971"/>
                <a:gd name="connsiteY24" fmla="*/ 3799 h 424619"/>
                <a:gd name="connsiteX25" fmla="*/ 139026 w 385971"/>
                <a:gd name="connsiteY25" fmla="*/ 10513 h 424619"/>
                <a:gd name="connsiteX26" fmla="*/ 134874 w 385971"/>
                <a:gd name="connsiteY26" fmla="*/ 8216 h 424619"/>
                <a:gd name="connsiteX27" fmla="*/ 128336 w 385971"/>
                <a:gd name="connsiteY27" fmla="*/ 14312 h 424619"/>
                <a:gd name="connsiteX28" fmla="*/ 123300 w 385971"/>
                <a:gd name="connsiteY28" fmla="*/ 22352 h 424619"/>
                <a:gd name="connsiteX29" fmla="*/ 113317 w 385971"/>
                <a:gd name="connsiteY29" fmla="*/ 26328 h 424619"/>
                <a:gd name="connsiteX30" fmla="*/ 97326 w 385971"/>
                <a:gd name="connsiteY30" fmla="*/ 30303 h 424619"/>
                <a:gd name="connsiteX31" fmla="*/ 85311 w 385971"/>
                <a:gd name="connsiteY31" fmla="*/ 37283 h 424619"/>
                <a:gd name="connsiteX32" fmla="*/ 76300 w 385971"/>
                <a:gd name="connsiteY32" fmla="*/ 49298 h 424619"/>
                <a:gd name="connsiteX33" fmla="*/ 57305 w 385971"/>
                <a:gd name="connsiteY33" fmla="*/ 26239 h 424619"/>
                <a:gd name="connsiteX34" fmla="*/ 40342 w 385971"/>
                <a:gd name="connsiteY34" fmla="*/ 50270 h 424619"/>
                <a:gd name="connsiteX35" fmla="*/ 11452 w 385971"/>
                <a:gd name="connsiteY35" fmla="*/ 52302 h 424619"/>
                <a:gd name="connsiteX36" fmla="*/ 15251 w 385971"/>
                <a:gd name="connsiteY36" fmla="*/ 68293 h 424619"/>
                <a:gd name="connsiteX37" fmla="*/ 8536 w 385971"/>
                <a:gd name="connsiteY37" fmla="*/ 81810 h 424619"/>
                <a:gd name="connsiteX38" fmla="*/ 1822 w 385971"/>
                <a:gd name="connsiteY38" fmla="*/ 90026 h 424619"/>
                <a:gd name="connsiteX39" fmla="*/ 11540 w 385971"/>
                <a:gd name="connsiteY39" fmla="*/ 107254 h 424619"/>
                <a:gd name="connsiteX40" fmla="*/ 19050 w 385971"/>
                <a:gd name="connsiteY40" fmla="*/ 123775 h 424619"/>
                <a:gd name="connsiteX41" fmla="*/ 34776 w 385971"/>
                <a:gd name="connsiteY41" fmla="*/ 129076 h 424619"/>
                <a:gd name="connsiteX42" fmla="*/ 30977 w 385971"/>
                <a:gd name="connsiteY42" fmla="*/ 140561 h 424619"/>
                <a:gd name="connsiteX43" fmla="*/ 47321 w 385971"/>
                <a:gd name="connsiteY43" fmla="*/ 135879 h 424619"/>
                <a:gd name="connsiteX44" fmla="*/ 70822 w 385971"/>
                <a:gd name="connsiteY44" fmla="*/ 115912 h 424619"/>
                <a:gd name="connsiteX45" fmla="*/ 118353 w 385971"/>
                <a:gd name="connsiteY45" fmla="*/ 135879 h 424619"/>
                <a:gd name="connsiteX46" fmla="*/ 128866 w 385971"/>
                <a:gd name="connsiteY46" fmla="*/ 155934 h 424619"/>
                <a:gd name="connsiteX47" fmla="*/ 160848 w 385971"/>
                <a:gd name="connsiteY47" fmla="*/ 196927 h 424619"/>
                <a:gd name="connsiteX48" fmla="*/ 206877 w 385971"/>
                <a:gd name="connsiteY48" fmla="*/ 236419 h 424619"/>
                <a:gd name="connsiteX49" fmla="*/ 239389 w 385971"/>
                <a:gd name="connsiteY49" fmla="*/ 250466 h 424619"/>
                <a:gd name="connsiteX50" fmla="*/ 268898 w 385971"/>
                <a:gd name="connsiteY50" fmla="*/ 269991 h 424619"/>
                <a:gd name="connsiteX51" fmla="*/ 292928 w 385971"/>
                <a:gd name="connsiteY51" fmla="*/ 290046 h 424619"/>
                <a:gd name="connsiteX52" fmla="*/ 303972 w 385971"/>
                <a:gd name="connsiteY52" fmla="*/ 310012 h 424619"/>
                <a:gd name="connsiteX53" fmla="*/ 305474 w 385971"/>
                <a:gd name="connsiteY53" fmla="*/ 346500 h 424619"/>
                <a:gd name="connsiteX54" fmla="*/ 306976 w 385971"/>
                <a:gd name="connsiteY54" fmla="*/ 373535 h 424619"/>
                <a:gd name="connsiteX55" fmla="*/ 323938 w 385971"/>
                <a:gd name="connsiteY55" fmla="*/ 345528 h 424619"/>
                <a:gd name="connsiteX56" fmla="*/ 343463 w 385971"/>
                <a:gd name="connsiteY56" fmla="*/ 325562 h 424619"/>
                <a:gd name="connsiteX57" fmla="*/ 328002 w 385971"/>
                <a:gd name="connsiteY57" fmla="*/ 299057 h 424619"/>
                <a:gd name="connsiteX58" fmla="*/ 360514 w 385971"/>
                <a:gd name="connsiteY58" fmla="*/ 284568 h 424619"/>
                <a:gd name="connsiteX59" fmla="*/ 385959 w 385971"/>
                <a:gd name="connsiteY59" fmla="*/ 286070 h 424619"/>
                <a:gd name="connsiteX60" fmla="*/ 318902 w 385971"/>
                <a:gd name="connsiteY60" fmla="*/ 238451 h 4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5971" h="424619">
                  <a:moveTo>
                    <a:pt x="267396" y="368057"/>
                  </a:moveTo>
                  <a:cubicBezTo>
                    <a:pt x="246899" y="372563"/>
                    <a:pt x="238418" y="374065"/>
                    <a:pt x="226402" y="368057"/>
                  </a:cubicBezTo>
                  <a:cubicBezTo>
                    <a:pt x="214387" y="362049"/>
                    <a:pt x="194951" y="373535"/>
                    <a:pt x="197866" y="381574"/>
                  </a:cubicBezTo>
                  <a:cubicBezTo>
                    <a:pt x="199898" y="387140"/>
                    <a:pt x="207849" y="394120"/>
                    <a:pt x="232852" y="400569"/>
                  </a:cubicBezTo>
                  <a:cubicBezTo>
                    <a:pt x="257854" y="407019"/>
                    <a:pt x="260858" y="424070"/>
                    <a:pt x="271371" y="424600"/>
                  </a:cubicBezTo>
                  <a:cubicBezTo>
                    <a:pt x="281885" y="425130"/>
                    <a:pt x="282857" y="415058"/>
                    <a:pt x="280383" y="401541"/>
                  </a:cubicBezTo>
                  <a:cubicBezTo>
                    <a:pt x="277909" y="388024"/>
                    <a:pt x="292840" y="372563"/>
                    <a:pt x="294342" y="370001"/>
                  </a:cubicBezTo>
                  <a:cubicBezTo>
                    <a:pt x="295844" y="367527"/>
                    <a:pt x="287892" y="363551"/>
                    <a:pt x="267396" y="368057"/>
                  </a:cubicBezTo>
                  <a:close/>
                  <a:moveTo>
                    <a:pt x="73826" y="254442"/>
                  </a:moveTo>
                  <a:cubicBezTo>
                    <a:pt x="62870" y="263983"/>
                    <a:pt x="53770" y="252763"/>
                    <a:pt x="49353" y="260449"/>
                  </a:cubicBezTo>
                  <a:cubicBezTo>
                    <a:pt x="43787" y="269991"/>
                    <a:pt x="66316" y="284480"/>
                    <a:pt x="61810" y="303916"/>
                  </a:cubicBezTo>
                  <a:cubicBezTo>
                    <a:pt x="57305" y="323442"/>
                    <a:pt x="64284" y="347914"/>
                    <a:pt x="75769" y="336429"/>
                  </a:cubicBezTo>
                  <a:cubicBezTo>
                    <a:pt x="87255" y="324943"/>
                    <a:pt x="92821" y="330421"/>
                    <a:pt x="99270" y="321940"/>
                  </a:cubicBezTo>
                  <a:cubicBezTo>
                    <a:pt x="105719" y="313458"/>
                    <a:pt x="100241" y="281918"/>
                    <a:pt x="104747" y="266987"/>
                  </a:cubicBezTo>
                  <a:cubicBezTo>
                    <a:pt x="109342" y="251968"/>
                    <a:pt x="84869" y="244989"/>
                    <a:pt x="73826" y="254442"/>
                  </a:cubicBezTo>
                  <a:close/>
                  <a:moveTo>
                    <a:pt x="318902" y="238451"/>
                  </a:moveTo>
                  <a:cubicBezTo>
                    <a:pt x="305915" y="230499"/>
                    <a:pt x="314397" y="217424"/>
                    <a:pt x="293900" y="218396"/>
                  </a:cubicBezTo>
                  <a:cubicBezTo>
                    <a:pt x="273404" y="219456"/>
                    <a:pt x="248931" y="193924"/>
                    <a:pt x="241422" y="164415"/>
                  </a:cubicBezTo>
                  <a:cubicBezTo>
                    <a:pt x="233912" y="134907"/>
                    <a:pt x="201930" y="133405"/>
                    <a:pt x="193890" y="115912"/>
                  </a:cubicBezTo>
                  <a:cubicBezTo>
                    <a:pt x="185851" y="98419"/>
                    <a:pt x="201400" y="96388"/>
                    <a:pt x="194421" y="81898"/>
                  </a:cubicBezTo>
                  <a:cubicBezTo>
                    <a:pt x="190533" y="73859"/>
                    <a:pt x="199103" y="66703"/>
                    <a:pt x="209351" y="62639"/>
                  </a:cubicBezTo>
                  <a:cubicBezTo>
                    <a:pt x="208556" y="46559"/>
                    <a:pt x="209881" y="29155"/>
                    <a:pt x="211118" y="17758"/>
                  </a:cubicBezTo>
                  <a:cubicBezTo>
                    <a:pt x="203167" y="16963"/>
                    <a:pt x="196364" y="15814"/>
                    <a:pt x="193890" y="14312"/>
                  </a:cubicBezTo>
                  <a:cubicBezTo>
                    <a:pt x="190092" y="12015"/>
                    <a:pt x="189385" y="0"/>
                    <a:pt x="187088" y="0"/>
                  </a:cubicBezTo>
                  <a:cubicBezTo>
                    <a:pt x="184879" y="0"/>
                    <a:pt x="163852" y="0"/>
                    <a:pt x="160053" y="3799"/>
                  </a:cubicBezTo>
                  <a:cubicBezTo>
                    <a:pt x="156343" y="7510"/>
                    <a:pt x="145034" y="14312"/>
                    <a:pt x="139026" y="10513"/>
                  </a:cubicBezTo>
                  <a:cubicBezTo>
                    <a:pt x="137701" y="9718"/>
                    <a:pt x="136288" y="8923"/>
                    <a:pt x="134874" y="8216"/>
                  </a:cubicBezTo>
                  <a:lnTo>
                    <a:pt x="128336" y="14312"/>
                  </a:lnTo>
                  <a:cubicBezTo>
                    <a:pt x="128336" y="14312"/>
                    <a:pt x="127276" y="22352"/>
                    <a:pt x="123300" y="22352"/>
                  </a:cubicBezTo>
                  <a:cubicBezTo>
                    <a:pt x="119325" y="22352"/>
                    <a:pt x="113317" y="19348"/>
                    <a:pt x="113317" y="26328"/>
                  </a:cubicBezTo>
                  <a:cubicBezTo>
                    <a:pt x="113317" y="33307"/>
                    <a:pt x="102274" y="31364"/>
                    <a:pt x="97326" y="30303"/>
                  </a:cubicBezTo>
                  <a:cubicBezTo>
                    <a:pt x="92290" y="29332"/>
                    <a:pt x="85311" y="31275"/>
                    <a:pt x="85311" y="37283"/>
                  </a:cubicBezTo>
                  <a:cubicBezTo>
                    <a:pt x="85311" y="43291"/>
                    <a:pt x="84339" y="56278"/>
                    <a:pt x="76300" y="49298"/>
                  </a:cubicBezTo>
                  <a:cubicBezTo>
                    <a:pt x="68260" y="42230"/>
                    <a:pt x="60220" y="24296"/>
                    <a:pt x="57305" y="26239"/>
                  </a:cubicBezTo>
                  <a:cubicBezTo>
                    <a:pt x="54300" y="28271"/>
                    <a:pt x="47321" y="50270"/>
                    <a:pt x="40342" y="50270"/>
                  </a:cubicBezTo>
                  <a:cubicBezTo>
                    <a:pt x="36013" y="50270"/>
                    <a:pt x="21700" y="51418"/>
                    <a:pt x="11452" y="52302"/>
                  </a:cubicBezTo>
                  <a:cubicBezTo>
                    <a:pt x="8802" y="60960"/>
                    <a:pt x="11629" y="66084"/>
                    <a:pt x="15251" y="68293"/>
                  </a:cubicBezTo>
                  <a:cubicBezTo>
                    <a:pt x="19050" y="70502"/>
                    <a:pt x="12954" y="79513"/>
                    <a:pt x="8536" y="81810"/>
                  </a:cubicBezTo>
                  <a:cubicBezTo>
                    <a:pt x="4031" y="84019"/>
                    <a:pt x="-3479" y="81810"/>
                    <a:pt x="1822" y="90026"/>
                  </a:cubicBezTo>
                  <a:cubicBezTo>
                    <a:pt x="7123" y="98243"/>
                    <a:pt x="16841" y="99038"/>
                    <a:pt x="11540" y="107254"/>
                  </a:cubicBezTo>
                  <a:cubicBezTo>
                    <a:pt x="6328" y="115471"/>
                    <a:pt x="11540" y="122980"/>
                    <a:pt x="19050" y="123775"/>
                  </a:cubicBezTo>
                  <a:cubicBezTo>
                    <a:pt x="26560" y="124570"/>
                    <a:pt x="37073" y="122980"/>
                    <a:pt x="34776" y="129076"/>
                  </a:cubicBezTo>
                  <a:cubicBezTo>
                    <a:pt x="33451" y="132610"/>
                    <a:pt x="31419" y="136586"/>
                    <a:pt x="30977" y="140561"/>
                  </a:cubicBezTo>
                  <a:cubicBezTo>
                    <a:pt x="36896" y="138883"/>
                    <a:pt x="42109" y="138529"/>
                    <a:pt x="47321" y="135879"/>
                  </a:cubicBezTo>
                  <a:cubicBezTo>
                    <a:pt x="57835" y="130401"/>
                    <a:pt x="53329" y="120860"/>
                    <a:pt x="70822" y="115912"/>
                  </a:cubicBezTo>
                  <a:cubicBezTo>
                    <a:pt x="88315" y="110877"/>
                    <a:pt x="111373" y="125454"/>
                    <a:pt x="118353" y="135879"/>
                  </a:cubicBezTo>
                  <a:cubicBezTo>
                    <a:pt x="125332" y="146392"/>
                    <a:pt x="127364" y="147364"/>
                    <a:pt x="128866" y="155934"/>
                  </a:cubicBezTo>
                  <a:cubicBezTo>
                    <a:pt x="130368" y="164415"/>
                    <a:pt x="136906" y="181467"/>
                    <a:pt x="160848" y="196927"/>
                  </a:cubicBezTo>
                  <a:cubicBezTo>
                    <a:pt x="184879" y="212476"/>
                    <a:pt x="194421" y="229969"/>
                    <a:pt x="206877" y="236419"/>
                  </a:cubicBezTo>
                  <a:cubicBezTo>
                    <a:pt x="219423" y="242957"/>
                    <a:pt x="231880" y="241455"/>
                    <a:pt x="239389" y="250466"/>
                  </a:cubicBezTo>
                  <a:cubicBezTo>
                    <a:pt x="246899" y="259478"/>
                    <a:pt x="256883" y="264425"/>
                    <a:pt x="268898" y="269991"/>
                  </a:cubicBezTo>
                  <a:cubicBezTo>
                    <a:pt x="280913" y="275557"/>
                    <a:pt x="281355" y="288456"/>
                    <a:pt x="292928" y="290046"/>
                  </a:cubicBezTo>
                  <a:cubicBezTo>
                    <a:pt x="304413" y="291548"/>
                    <a:pt x="296904" y="301531"/>
                    <a:pt x="303972" y="310012"/>
                  </a:cubicBezTo>
                  <a:cubicBezTo>
                    <a:pt x="310951" y="318494"/>
                    <a:pt x="312983" y="336517"/>
                    <a:pt x="305474" y="346500"/>
                  </a:cubicBezTo>
                  <a:cubicBezTo>
                    <a:pt x="297964" y="356484"/>
                    <a:pt x="301940" y="373535"/>
                    <a:pt x="306976" y="373535"/>
                  </a:cubicBezTo>
                  <a:cubicBezTo>
                    <a:pt x="311923" y="373535"/>
                    <a:pt x="322436" y="355512"/>
                    <a:pt x="323938" y="345528"/>
                  </a:cubicBezTo>
                  <a:cubicBezTo>
                    <a:pt x="325440" y="335545"/>
                    <a:pt x="335423" y="336075"/>
                    <a:pt x="343463" y="325562"/>
                  </a:cubicBezTo>
                  <a:cubicBezTo>
                    <a:pt x="351503" y="315048"/>
                    <a:pt x="331448" y="312575"/>
                    <a:pt x="328002" y="299057"/>
                  </a:cubicBezTo>
                  <a:cubicBezTo>
                    <a:pt x="324468" y="285540"/>
                    <a:pt x="343022" y="273525"/>
                    <a:pt x="360514" y="284568"/>
                  </a:cubicBezTo>
                  <a:cubicBezTo>
                    <a:pt x="378007" y="295612"/>
                    <a:pt x="384987" y="303121"/>
                    <a:pt x="385959" y="286070"/>
                  </a:cubicBezTo>
                  <a:cubicBezTo>
                    <a:pt x="386930" y="269019"/>
                    <a:pt x="331890" y="246490"/>
                    <a:pt x="318902" y="238451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244">
              <a:extLst>
                <a:ext uri="{FF2B5EF4-FFF2-40B4-BE49-F238E27FC236}">
                  <a16:creationId xmlns:a16="http://schemas.microsoft.com/office/drawing/2014/main" id="{B7EEDD1E-EDBB-47E1-9F13-5150E2C888AF}"/>
                </a:ext>
              </a:extLst>
            </p:cNvPr>
            <p:cNvSpPr/>
            <p:nvPr/>
          </p:nvSpPr>
          <p:spPr>
            <a:xfrm>
              <a:off x="6336836" y="2726458"/>
              <a:ext cx="40905" cy="54333"/>
            </a:xfrm>
            <a:custGeom>
              <a:avLst/>
              <a:gdLst>
                <a:gd name="connsiteX0" fmla="*/ 14401 w 40905"/>
                <a:gd name="connsiteY0" fmla="*/ 0 h 54333"/>
                <a:gd name="connsiteX1" fmla="*/ 1413 w 40905"/>
                <a:gd name="connsiteY1" fmla="*/ 25091 h 54333"/>
                <a:gd name="connsiteX2" fmla="*/ 0 w 40905"/>
                <a:gd name="connsiteY2" fmla="*/ 35604 h 54333"/>
                <a:gd name="connsiteX3" fmla="*/ 23942 w 40905"/>
                <a:gd name="connsiteY3" fmla="*/ 53362 h 54333"/>
                <a:gd name="connsiteX4" fmla="*/ 25709 w 40905"/>
                <a:gd name="connsiteY4" fmla="*/ 54334 h 54333"/>
                <a:gd name="connsiteX5" fmla="*/ 40905 w 40905"/>
                <a:gd name="connsiteY5" fmla="*/ 30392 h 54333"/>
                <a:gd name="connsiteX6" fmla="*/ 14401 w 40905"/>
                <a:gd name="connsiteY6" fmla="*/ 0 h 5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05" h="54333">
                  <a:moveTo>
                    <a:pt x="14401" y="0"/>
                  </a:moveTo>
                  <a:cubicBezTo>
                    <a:pt x="7421" y="9365"/>
                    <a:pt x="707" y="21203"/>
                    <a:pt x="1413" y="25091"/>
                  </a:cubicBezTo>
                  <a:cubicBezTo>
                    <a:pt x="1767" y="26769"/>
                    <a:pt x="1149" y="30657"/>
                    <a:pt x="0" y="35604"/>
                  </a:cubicBezTo>
                  <a:cubicBezTo>
                    <a:pt x="8923" y="42848"/>
                    <a:pt x="17581" y="50093"/>
                    <a:pt x="23942" y="53362"/>
                  </a:cubicBezTo>
                  <a:cubicBezTo>
                    <a:pt x="24560" y="53715"/>
                    <a:pt x="25179" y="53980"/>
                    <a:pt x="25709" y="54334"/>
                  </a:cubicBezTo>
                  <a:cubicBezTo>
                    <a:pt x="27653" y="43202"/>
                    <a:pt x="35339" y="31717"/>
                    <a:pt x="40905" y="30392"/>
                  </a:cubicBezTo>
                  <a:cubicBezTo>
                    <a:pt x="33130" y="20850"/>
                    <a:pt x="21733" y="7421"/>
                    <a:pt x="14401" y="0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245">
              <a:extLst>
                <a:ext uri="{FF2B5EF4-FFF2-40B4-BE49-F238E27FC236}">
                  <a16:creationId xmlns:a16="http://schemas.microsoft.com/office/drawing/2014/main" id="{720B428E-F9D0-48BB-95D0-ED3B9AD6B5A5}"/>
                </a:ext>
              </a:extLst>
            </p:cNvPr>
            <p:cNvSpPr/>
            <p:nvPr/>
          </p:nvSpPr>
          <p:spPr>
            <a:xfrm>
              <a:off x="6346819" y="2605775"/>
              <a:ext cx="135707" cy="168832"/>
            </a:xfrm>
            <a:custGeom>
              <a:avLst/>
              <a:gdLst>
                <a:gd name="connsiteX0" fmla="*/ 122980 w 135707"/>
                <a:gd name="connsiteY0" fmla="*/ 112555 h 168832"/>
                <a:gd name="connsiteX1" fmla="*/ 122980 w 135707"/>
                <a:gd name="connsiteY1" fmla="*/ 89320 h 168832"/>
                <a:gd name="connsiteX2" fmla="*/ 123687 w 135707"/>
                <a:gd name="connsiteY2" fmla="*/ 71297 h 168832"/>
                <a:gd name="connsiteX3" fmla="*/ 86139 w 135707"/>
                <a:gd name="connsiteY3" fmla="*/ 60076 h 168832"/>
                <a:gd name="connsiteX4" fmla="*/ 81633 w 135707"/>
                <a:gd name="connsiteY4" fmla="*/ 39050 h 168832"/>
                <a:gd name="connsiteX5" fmla="*/ 70413 w 135707"/>
                <a:gd name="connsiteY5" fmla="*/ 27034 h 168832"/>
                <a:gd name="connsiteX6" fmla="*/ 58398 w 135707"/>
                <a:gd name="connsiteY6" fmla="*/ 7509 h 168832"/>
                <a:gd name="connsiteX7" fmla="*/ 59281 w 135707"/>
                <a:gd name="connsiteY7" fmla="*/ 6008 h 168832"/>
                <a:gd name="connsiteX8" fmla="*/ 49740 w 135707"/>
                <a:gd name="connsiteY8" fmla="*/ 4417 h 168832"/>
                <a:gd name="connsiteX9" fmla="*/ 35251 w 135707"/>
                <a:gd name="connsiteY9" fmla="*/ 0 h 168832"/>
                <a:gd name="connsiteX10" fmla="*/ 0 w 135707"/>
                <a:gd name="connsiteY10" fmla="*/ 11132 h 168832"/>
                <a:gd name="connsiteX11" fmla="*/ 8835 w 135707"/>
                <a:gd name="connsiteY11" fmla="*/ 31628 h 168832"/>
                <a:gd name="connsiteX12" fmla="*/ 19613 w 135707"/>
                <a:gd name="connsiteY12" fmla="*/ 55836 h 168832"/>
                <a:gd name="connsiteX13" fmla="*/ 16963 w 135707"/>
                <a:gd name="connsiteY13" fmla="*/ 108226 h 168832"/>
                <a:gd name="connsiteX14" fmla="*/ 4329 w 135707"/>
                <a:gd name="connsiteY14" fmla="*/ 120771 h 168832"/>
                <a:gd name="connsiteX15" fmla="*/ 30922 w 135707"/>
                <a:gd name="connsiteY15" fmla="*/ 151163 h 168832"/>
                <a:gd name="connsiteX16" fmla="*/ 31982 w 135707"/>
                <a:gd name="connsiteY16" fmla="*/ 150898 h 168832"/>
                <a:gd name="connsiteX17" fmla="*/ 63257 w 135707"/>
                <a:gd name="connsiteY17" fmla="*/ 168833 h 168832"/>
                <a:gd name="connsiteX18" fmla="*/ 121567 w 135707"/>
                <a:gd name="connsiteY18" fmla="*/ 158143 h 168832"/>
                <a:gd name="connsiteX19" fmla="*/ 122185 w 135707"/>
                <a:gd name="connsiteY19" fmla="*/ 147894 h 168832"/>
                <a:gd name="connsiteX20" fmla="*/ 133405 w 135707"/>
                <a:gd name="connsiteY20" fmla="*/ 134377 h 168832"/>
                <a:gd name="connsiteX21" fmla="*/ 122980 w 135707"/>
                <a:gd name="connsiteY21" fmla="*/ 112555 h 16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707" h="168832">
                  <a:moveTo>
                    <a:pt x="122980" y="112555"/>
                  </a:moveTo>
                  <a:cubicBezTo>
                    <a:pt x="115471" y="105752"/>
                    <a:pt x="116266" y="93825"/>
                    <a:pt x="122980" y="89320"/>
                  </a:cubicBezTo>
                  <a:cubicBezTo>
                    <a:pt x="129695" y="84814"/>
                    <a:pt x="123687" y="78806"/>
                    <a:pt x="123687" y="71297"/>
                  </a:cubicBezTo>
                  <a:cubicBezTo>
                    <a:pt x="123687" y="63787"/>
                    <a:pt x="91440" y="61578"/>
                    <a:pt x="86139" y="60076"/>
                  </a:cubicBezTo>
                  <a:cubicBezTo>
                    <a:pt x="80926" y="58575"/>
                    <a:pt x="89938" y="39050"/>
                    <a:pt x="81633" y="39050"/>
                  </a:cubicBezTo>
                  <a:cubicBezTo>
                    <a:pt x="73329" y="39050"/>
                    <a:pt x="70413" y="33042"/>
                    <a:pt x="70413" y="27034"/>
                  </a:cubicBezTo>
                  <a:cubicBezTo>
                    <a:pt x="70413" y="21027"/>
                    <a:pt x="57691" y="11309"/>
                    <a:pt x="58398" y="7509"/>
                  </a:cubicBezTo>
                  <a:cubicBezTo>
                    <a:pt x="58486" y="6979"/>
                    <a:pt x="58839" y="6449"/>
                    <a:pt x="59281" y="6008"/>
                  </a:cubicBezTo>
                  <a:cubicBezTo>
                    <a:pt x="54687" y="5301"/>
                    <a:pt x="51065" y="4771"/>
                    <a:pt x="49740" y="4417"/>
                  </a:cubicBezTo>
                  <a:cubicBezTo>
                    <a:pt x="44174" y="3357"/>
                    <a:pt x="35251" y="0"/>
                    <a:pt x="35251" y="0"/>
                  </a:cubicBezTo>
                  <a:cubicBezTo>
                    <a:pt x="35251" y="0"/>
                    <a:pt x="14401" y="6714"/>
                    <a:pt x="0" y="11132"/>
                  </a:cubicBezTo>
                  <a:cubicBezTo>
                    <a:pt x="972" y="19967"/>
                    <a:pt x="3269" y="29508"/>
                    <a:pt x="8835" y="31628"/>
                  </a:cubicBezTo>
                  <a:cubicBezTo>
                    <a:pt x="19613" y="35692"/>
                    <a:pt x="15549" y="46383"/>
                    <a:pt x="19613" y="55836"/>
                  </a:cubicBezTo>
                  <a:cubicBezTo>
                    <a:pt x="23677" y="65289"/>
                    <a:pt x="22263" y="108226"/>
                    <a:pt x="16963" y="108226"/>
                  </a:cubicBezTo>
                  <a:cubicBezTo>
                    <a:pt x="14666" y="108226"/>
                    <a:pt x="9453" y="113792"/>
                    <a:pt x="4329" y="120771"/>
                  </a:cubicBezTo>
                  <a:cubicBezTo>
                    <a:pt x="11662" y="128104"/>
                    <a:pt x="23147" y="141622"/>
                    <a:pt x="30922" y="151163"/>
                  </a:cubicBezTo>
                  <a:cubicBezTo>
                    <a:pt x="31275" y="151075"/>
                    <a:pt x="31628" y="150898"/>
                    <a:pt x="31982" y="150898"/>
                  </a:cubicBezTo>
                  <a:cubicBezTo>
                    <a:pt x="38696" y="150898"/>
                    <a:pt x="63257" y="168833"/>
                    <a:pt x="63257" y="168833"/>
                  </a:cubicBezTo>
                  <a:cubicBezTo>
                    <a:pt x="63257" y="168833"/>
                    <a:pt x="98066" y="161588"/>
                    <a:pt x="121567" y="158143"/>
                  </a:cubicBezTo>
                  <a:cubicBezTo>
                    <a:pt x="121920" y="154520"/>
                    <a:pt x="122627" y="150456"/>
                    <a:pt x="122185" y="147894"/>
                  </a:cubicBezTo>
                  <a:cubicBezTo>
                    <a:pt x="121390" y="143388"/>
                    <a:pt x="126690" y="134377"/>
                    <a:pt x="133405" y="134377"/>
                  </a:cubicBezTo>
                  <a:cubicBezTo>
                    <a:pt x="140208" y="134289"/>
                    <a:pt x="130489" y="119270"/>
                    <a:pt x="122980" y="112555"/>
                  </a:cubicBezTo>
                  <a:close/>
                </a:path>
              </a:pathLst>
            </a:custGeom>
            <a:grpFill/>
            <a:ln w="2209" cap="flat">
              <a:solidFill>
                <a:srgbClr val="0812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5944846F-4EEC-4379-9237-D5980D92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4906" y="1690688"/>
            <a:ext cx="3158894" cy="823912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0">
                <a:solidFill>
                  <a:srgbClr val="695C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9" name="Content Placeholder 3">
            <a:extLst>
              <a:ext uri="{FF2B5EF4-FFF2-40B4-BE49-F238E27FC236}">
                <a16:creationId xmlns:a16="http://schemas.microsoft.com/office/drawing/2014/main" id="{E9367B9A-3FD9-40B5-AA68-5F65F32D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4906" y="2578755"/>
            <a:ext cx="3158894" cy="112417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2000"/>
            </a:lvl3pPr>
            <a:lvl4pPr marL="1371600" indent="0" algn="l">
              <a:buNone/>
              <a:defRPr sz="2000"/>
            </a:lvl4pPr>
            <a:lvl5pPr marL="1828800" indent="0" algn="l">
              <a:buNone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8617ED13-4994-4F1D-A7C0-24AA52CB07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06952" y="3808929"/>
            <a:ext cx="3158894" cy="823912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0">
                <a:solidFill>
                  <a:srgbClr val="695C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Content Placeholder 3">
            <a:extLst>
              <a:ext uri="{FF2B5EF4-FFF2-40B4-BE49-F238E27FC236}">
                <a16:creationId xmlns:a16="http://schemas.microsoft.com/office/drawing/2014/main" id="{7C3D0566-BEB6-4309-AEAF-834A8951AC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06952" y="4696996"/>
            <a:ext cx="3158894" cy="112417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2000"/>
            </a:lvl3pPr>
            <a:lvl4pPr marL="1371600" indent="0" algn="l">
              <a:buNone/>
              <a:defRPr sz="2000"/>
            </a:lvl4pPr>
            <a:lvl5pPr marL="1828800" indent="0" algn="l">
              <a:buNone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799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AF8F95-CD30-4650-98F9-CF541E31E9DB}"/>
              </a:ext>
            </a:extLst>
          </p:cNvPr>
          <p:cNvSpPr/>
          <p:nvPr userDrawn="1"/>
        </p:nvSpPr>
        <p:spPr>
          <a:xfrm>
            <a:off x="729982" y="1982393"/>
            <a:ext cx="2133291" cy="4373957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EDEF8-AEA0-4511-B53C-F88767F6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2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92A6D-6EDA-491D-8C2E-A371F76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BD64-7D41-41E0-AD1B-98A76B4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CA2F-DE96-4AE0-8369-FB1BBA0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D6B8C2-ACF3-42DB-8930-EB3417D5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006" y="3266128"/>
            <a:ext cx="1857354" cy="294070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7F7192-E415-4DB7-86D4-E656E64126C4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8200" y="2159221"/>
            <a:ext cx="1860291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5E790FD-110C-476C-AFC6-92079040C3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998241" y="3266128"/>
            <a:ext cx="1857354" cy="294070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>
                <a:solidFill>
                  <a:srgbClr val="695C78"/>
                </a:solidFill>
              </a:defRPr>
            </a:lvl2pPr>
            <a:lvl3pPr marL="914400" indent="0" algn="ctr">
              <a:buNone/>
              <a:defRPr sz="2000">
                <a:solidFill>
                  <a:srgbClr val="695C78"/>
                </a:solidFill>
              </a:defRPr>
            </a:lvl3pPr>
            <a:lvl4pPr marL="1371600" indent="0" algn="ctr">
              <a:buNone/>
              <a:defRPr sz="2000">
                <a:solidFill>
                  <a:srgbClr val="695C78"/>
                </a:solidFill>
              </a:defRPr>
            </a:lvl4pPr>
            <a:lvl5pPr marL="1828800" indent="0" algn="ctr">
              <a:buNone/>
              <a:defRPr sz="2000">
                <a:solidFill>
                  <a:srgbClr val="695C78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1EB9A3C-6810-4EF1-8C02-C2B1B6CB590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006435" y="2159221"/>
            <a:ext cx="1860291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E521BD0-9405-4646-8640-D7FB75A71B8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166476" y="3266128"/>
            <a:ext cx="1857354" cy="294070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>
                <a:solidFill>
                  <a:srgbClr val="695C78"/>
                </a:solidFill>
              </a:defRPr>
            </a:lvl2pPr>
            <a:lvl3pPr marL="914400" indent="0" algn="ctr">
              <a:buNone/>
              <a:defRPr sz="2000">
                <a:solidFill>
                  <a:srgbClr val="695C78"/>
                </a:solidFill>
              </a:defRPr>
            </a:lvl3pPr>
            <a:lvl4pPr marL="1371600" indent="0" algn="ctr">
              <a:buNone/>
              <a:defRPr sz="2000">
                <a:solidFill>
                  <a:srgbClr val="695C78"/>
                </a:solidFill>
              </a:defRPr>
            </a:lvl4pPr>
            <a:lvl5pPr marL="1828800" indent="0" algn="ctr">
              <a:buNone/>
              <a:defRPr sz="2000">
                <a:solidFill>
                  <a:srgbClr val="695C78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A0B80A2-641D-440B-9271-5CE10329607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174670" y="2159221"/>
            <a:ext cx="1860291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3DDC91-62F5-42DD-AE02-83F9A07026DA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334711" y="3266128"/>
            <a:ext cx="1857354" cy="294070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>
                <a:solidFill>
                  <a:srgbClr val="695C78"/>
                </a:solidFill>
              </a:defRPr>
            </a:lvl2pPr>
            <a:lvl3pPr marL="914400" indent="0" algn="ctr">
              <a:buNone/>
              <a:defRPr sz="2000">
                <a:solidFill>
                  <a:srgbClr val="695C78"/>
                </a:solidFill>
              </a:defRPr>
            </a:lvl3pPr>
            <a:lvl4pPr marL="1371600" indent="0" algn="ctr">
              <a:buNone/>
              <a:defRPr sz="2000">
                <a:solidFill>
                  <a:srgbClr val="695C78"/>
                </a:solidFill>
              </a:defRPr>
            </a:lvl4pPr>
            <a:lvl5pPr marL="1828800" indent="0" algn="ctr">
              <a:buNone/>
              <a:defRPr sz="2000">
                <a:solidFill>
                  <a:srgbClr val="695C78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7F95041-048E-486F-800C-1F62513E7176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342905" y="2159221"/>
            <a:ext cx="1860291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1C537E0-D688-4E23-A84D-37AD37A784A4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502946" y="3266128"/>
            <a:ext cx="1857354" cy="294070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>
                <a:solidFill>
                  <a:srgbClr val="695C78"/>
                </a:solidFill>
              </a:defRPr>
            </a:lvl2pPr>
            <a:lvl3pPr marL="914400" indent="0" algn="ctr">
              <a:buNone/>
              <a:defRPr sz="2000">
                <a:solidFill>
                  <a:srgbClr val="695C78"/>
                </a:solidFill>
              </a:defRPr>
            </a:lvl3pPr>
            <a:lvl4pPr marL="1371600" indent="0" algn="ctr">
              <a:buNone/>
              <a:defRPr sz="2000">
                <a:solidFill>
                  <a:srgbClr val="695C78"/>
                </a:solidFill>
              </a:defRPr>
            </a:lvl4pPr>
            <a:lvl5pPr marL="1828800" indent="0" algn="ctr">
              <a:buNone/>
              <a:defRPr sz="2000">
                <a:solidFill>
                  <a:srgbClr val="695C78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CE2036A-288E-4B84-8852-4BC8A0BBFE87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9511140" y="2159221"/>
            <a:ext cx="1860291" cy="574741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08121B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0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D7ED97-E00A-44C4-9568-7ED4F9972E40}"/>
              </a:ext>
            </a:extLst>
          </p:cNvPr>
          <p:cNvSpPr/>
          <p:nvPr userDrawn="1"/>
        </p:nvSpPr>
        <p:spPr>
          <a:xfrm>
            <a:off x="6483927" y="0"/>
            <a:ext cx="5708073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005B2-BA66-4091-97A3-A7C24B26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246187"/>
            <a:ext cx="4891811" cy="25997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0B73-9CA5-435B-8B86-759E5108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B2638-E444-4E29-B514-59A51D98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87A8-4084-4057-A764-CB0675CA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6CA142-D65B-438C-BA4D-C569CDB179C7}"/>
              </a:ext>
            </a:extLst>
          </p:cNvPr>
          <p:cNvGrpSpPr/>
          <p:nvPr userDrawn="1"/>
        </p:nvGrpSpPr>
        <p:grpSpPr>
          <a:xfrm>
            <a:off x="5881255" y="1246188"/>
            <a:ext cx="3721100" cy="4802187"/>
            <a:chOff x="6781800" y="1600200"/>
            <a:chExt cx="3721100" cy="480218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B564D2-E780-4283-BE35-5E4CE74C0E23}"/>
                </a:ext>
              </a:extLst>
            </p:cNvPr>
            <p:cNvSpPr/>
            <p:nvPr/>
          </p:nvSpPr>
          <p:spPr>
            <a:xfrm>
              <a:off x="6781800" y="1600200"/>
              <a:ext cx="3721100" cy="4802187"/>
            </a:xfrm>
            <a:prstGeom prst="roundRect">
              <a:avLst>
                <a:gd name="adj" fmla="val 4501"/>
              </a:avLst>
            </a:prstGeom>
            <a:gradFill flip="none" rotWithShape="1">
              <a:gsLst>
                <a:gs pos="0">
                  <a:srgbClr val="4E4F51"/>
                </a:gs>
                <a:gs pos="54000">
                  <a:srgbClr val="2E2F30"/>
                </a:gs>
                <a:gs pos="100000">
                  <a:srgbClr val="030303"/>
                </a:gs>
              </a:gsLst>
              <a:lin ang="2700000" scaled="1"/>
              <a:tileRect/>
            </a:gradFill>
            <a:ln w="539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C4CD09-28A9-4079-849C-69371B40D685}"/>
                </a:ext>
              </a:extLst>
            </p:cNvPr>
            <p:cNvSpPr/>
            <p:nvPr/>
          </p:nvSpPr>
          <p:spPr>
            <a:xfrm>
              <a:off x="7099300" y="2044700"/>
              <a:ext cx="3124200" cy="3784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35CEF9-CFD7-471D-B14B-ECBD0C5A4973}"/>
                </a:ext>
              </a:extLst>
            </p:cNvPr>
            <p:cNvSpPr/>
            <p:nvPr/>
          </p:nvSpPr>
          <p:spPr>
            <a:xfrm>
              <a:off x="8630840" y="1755776"/>
              <a:ext cx="82550" cy="8255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9B831C-9114-4E34-BA76-D1D3B1D15AD1}"/>
                </a:ext>
              </a:extLst>
            </p:cNvPr>
            <p:cNvGrpSpPr/>
            <p:nvPr/>
          </p:nvGrpSpPr>
          <p:grpSpPr>
            <a:xfrm>
              <a:off x="8492331" y="5923757"/>
              <a:ext cx="359569" cy="359569"/>
              <a:chOff x="8492331" y="5923757"/>
              <a:chExt cx="359569" cy="3595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9C408FB-D159-4E7D-A84B-32C3F4D37FFD}"/>
                  </a:ext>
                </a:extLst>
              </p:cNvPr>
              <p:cNvSpPr/>
              <p:nvPr/>
            </p:nvSpPr>
            <p:spPr>
              <a:xfrm>
                <a:off x="8492331" y="5923757"/>
                <a:ext cx="359569" cy="35956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</a:schemeClr>
                  </a:gs>
                  <a:gs pos="100000">
                    <a:schemeClr val="tx1"/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2249427-E428-47EA-B4C9-A87CAA1EBA0C}"/>
                  </a:ext>
                </a:extLst>
              </p:cNvPr>
              <p:cNvSpPr/>
              <p:nvPr/>
            </p:nvSpPr>
            <p:spPr>
              <a:xfrm>
                <a:off x="8602847" y="6032896"/>
                <a:ext cx="138537" cy="141290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Picture Placeholder 182">
            <a:extLst>
              <a:ext uri="{FF2B5EF4-FFF2-40B4-BE49-F238E27FC236}">
                <a16:creationId xmlns:a16="http://schemas.microsoft.com/office/drawing/2014/main" id="{23F9C6E9-F9AC-4BB9-9972-EF3145A114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8755" y="1690688"/>
            <a:ext cx="3120826" cy="3791510"/>
          </a:xfrm>
          <a:custGeom>
            <a:avLst/>
            <a:gdLst>
              <a:gd name="connsiteX0" fmla="*/ 0 w 3120826"/>
              <a:gd name="connsiteY0" fmla="*/ 0 h 3791510"/>
              <a:gd name="connsiteX1" fmla="*/ 3120826 w 3120826"/>
              <a:gd name="connsiteY1" fmla="*/ 0 h 3791510"/>
              <a:gd name="connsiteX2" fmla="*/ 3120826 w 3120826"/>
              <a:gd name="connsiteY2" fmla="*/ 3791510 h 3791510"/>
              <a:gd name="connsiteX3" fmla="*/ 0 w 3120826"/>
              <a:gd name="connsiteY3" fmla="*/ 3791510 h 37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826" h="3791510">
                <a:moveTo>
                  <a:pt x="0" y="0"/>
                </a:moveTo>
                <a:lnTo>
                  <a:pt x="3120826" y="0"/>
                </a:lnTo>
                <a:lnTo>
                  <a:pt x="3120826" y="3791510"/>
                </a:lnTo>
                <a:lnTo>
                  <a:pt x="0" y="3791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D9D259B-BC67-4EEB-8487-9077A713D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263" y="3980873"/>
            <a:ext cx="4891809" cy="1839301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8406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BBF5-E221-47F9-B989-C25011B8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44" y="1621271"/>
            <a:ext cx="9753601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4C4C3-4C7D-4911-8B6B-5EDA8B8A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35C3-EF0B-470C-9EE9-053C9DA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96C96-84D1-42A4-B0FB-7F4CB9E3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89F8C4B-1FF1-4A73-AE9D-54697B881425}"/>
              </a:ext>
            </a:extLst>
          </p:cNvPr>
          <p:cNvSpPr/>
          <p:nvPr userDrawn="1"/>
        </p:nvSpPr>
        <p:spPr>
          <a:xfrm>
            <a:off x="838200" y="457200"/>
            <a:ext cx="10515600" cy="5611091"/>
          </a:xfrm>
          <a:prstGeom prst="frame">
            <a:avLst>
              <a:gd name="adj1" fmla="val 1958"/>
            </a:avLst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BD143A-1F71-4F08-AF17-122130B9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144" y="3234893"/>
            <a:ext cx="9753601" cy="670321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695C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UA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CA6635F-B1A0-45D0-9979-A886762E2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6144" y="3968588"/>
            <a:ext cx="9753601" cy="1268142"/>
          </a:xfrm>
        </p:spPr>
        <p:txBody>
          <a:bodyPr>
            <a:no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800"/>
            </a:lvl3pPr>
            <a:lvl4pPr marL="1371600" indent="0" algn="ctr">
              <a:buNone/>
              <a:defRPr sz="2800"/>
            </a:lvl4pPr>
            <a:lvl5pPr marL="1828800" indent="0" algn="ctr">
              <a:buNone/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6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30E2B1-A070-4CEA-AAD9-34FACA1A02D5}"/>
              </a:ext>
            </a:extLst>
          </p:cNvPr>
          <p:cNvSpPr/>
          <p:nvPr userDrawn="1"/>
        </p:nvSpPr>
        <p:spPr>
          <a:xfrm>
            <a:off x="0" y="0"/>
            <a:ext cx="7481455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C97E-6CF8-406A-8B25-E633ADBD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5069609" cy="1325563"/>
          </a:xfrm>
        </p:spPr>
        <p:txBody>
          <a:bodyPr/>
          <a:lstStyle>
            <a:lvl1pPr>
              <a:defRPr>
                <a:solidFill>
                  <a:srgbClr val="08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EA06-70DB-401E-A0F6-7FAE3D35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1933"/>
            <a:ext cx="5069609" cy="243623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6485-4083-4D93-8750-CBE48E77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54A2-FA18-4708-8C8F-3735EE306D8C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978E-7548-4558-AA21-03781047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3B74-DF09-4AE5-98A2-E361ADF7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8E3868-4957-4B81-8143-E28C5C2D3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75463" y="1189831"/>
            <a:ext cx="4478337" cy="4478338"/>
          </a:xfrm>
        </p:spPr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92024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61E041-ED19-4D8F-8CCC-CAC227192264}"/>
              </a:ext>
            </a:extLst>
          </p:cNvPr>
          <p:cNvSpPr/>
          <p:nvPr userDrawn="1"/>
        </p:nvSpPr>
        <p:spPr>
          <a:xfrm>
            <a:off x="4710545" y="0"/>
            <a:ext cx="7481455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48CDC-B6EA-494B-9581-B8D98FE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944"/>
            <a:ext cx="359525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2D69C-B799-49B0-8AC8-9C12148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6198-23E2-45F7-8A28-7EBC9C01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3D78-AF70-4D25-B4A8-873B4B97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8ED080-C01D-4B36-9A9A-467C9A264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2050472"/>
            <a:ext cx="6248400" cy="297410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101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6977678-C6AC-4B10-97BD-7FFAB970DF95}"/>
              </a:ext>
            </a:extLst>
          </p:cNvPr>
          <p:cNvSpPr/>
          <p:nvPr userDrawn="1"/>
        </p:nvSpPr>
        <p:spPr>
          <a:xfrm>
            <a:off x="167148" y="136526"/>
            <a:ext cx="11877368" cy="658495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89F50-6411-459D-8ABE-9E8A6ADBD9D0}"/>
              </a:ext>
            </a:extLst>
          </p:cNvPr>
          <p:cNvSpPr/>
          <p:nvPr userDrawn="1"/>
        </p:nvSpPr>
        <p:spPr>
          <a:xfrm>
            <a:off x="1117189" y="1803402"/>
            <a:ext cx="1024225" cy="1024225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747E2E4-D04A-4425-926E-084F7608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601" y="1959231"/>
            <a:ext cx="1803400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2533C-5A13-491F-9CC3-1B89683B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75"/>
            <a:ext cx="10515600" cy="1024225"/>
          </a:xfrm>
        </p:spPr>
        <p:txBody>
          <a:bodyPr anchor="b">
            <a:normAutofit/>
          </a:bodyPr>
          <a:lstStyle>
            <a:lvl1pPr>
              <a:defRPr sz="5000"/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2F83-9D21-45BC-BC4B-BC1CEAD8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997" y="1929738"/>
            <a:ext cx="3347810" cy="61681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B989-3906-4764-B57D-5FA4272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6651-86D0-4CFD-8F8F-2918161B2191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F050-F51B-483B-962B-8909879C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0952-EE8E-44AE-9974-69AB153C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04C71-0935-4F3D-BBD7-2D5ABB209754}"/>
              </a:ext>
            </a:extLst>
          </p:cNvPr>
          <p:cNvSpPr/>
          <p:nvPr userDrawn="1"/>
        </p:nvSpPr>
        <p:spPr>
          <a:xfrm>
            <a:off x="1114731" y="4108476"/>
            <a:ext cx="1024225" cy="1024225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C1FE174-1355-4FE7-9DED-CC593FB1C5D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25143" y="4264305"/>
            <a:ext cx="1803400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00FA6-1F0A-4C91-9969-1142097BB27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610539" y="4234812"/>
            <a:ext cx="3347810" cy="61681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18EF5C-9B6F-40C9-AAA6-C89C25003BC5}"/>
              </a:ext>
            </a:extLst>
          </p:cNvPr>
          <p:cNvSpPr/>
          <p:nvPr userDrawn="1"/>
        </p:nvSpPr>
        <p:spPr>
          <a:xfrm>
            <a:off x="6623241" y="1820418"/>
            <a:ext cx="1024225" cy="1024225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6F8C5C5-1DBA-403D-B845-F63A19C0D94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33653" y="1976247"/>
            <a:ext cx="1803400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D0E81B3-DFD0-4343-8973-F6AFDD2F86D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119049" y="1946754"/>
            <a:ext cx="3347810" cy="61681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80E79C-A63E-42AC-9E91-D322452E0988}"/>
              </a:ext>
            </a:extLst>
          </p:cNvPr>
          <p:cNvSpPr/>
          <p:nvPr userDrawn="1"/>
        </p:nvSpPr>
        <p:spPr>
          <a:xfrm>
            <a:off x="6620783" y="4125492"/>
            <a:ext cx="1024225" cy="1024225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F817877-CF56-493D-AFAC-CA8EBA99665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231195" y="4281321"/>
            <a:ext cx="1803400" cy="1024225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B760631-B1B7-432A-95C2-E410725B54C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116591" y="4251828"/>
            <a:ext cx="3347810" cy="61681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03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FF5ECE-BF76-4056-B9BF-0AA2CE4AAB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9800" y="4700588"/>
            <a:ext cx="5906730" cy="2157412"/>
          </a:xfrm>
        </p:spPr>
        <p:txBody>
          <a:bodyPr/>
          <a:lstStyle/>
          <a:p>
            <a:endParaRPr lang="ru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C386C-9925-4706-AC48-52035173D5CA}"/>
              </a:ext>
            </a:extLst>
          </p:cNvPr>
          <p:cNvSpPr/>
          <p:nvPr userDrawn="1"/>
        </p:nvSpPr>
        <p:spPr>
          <a:xfrm>
            <a:off x="838201" y="899358"/>
            <a:ext cx="5181600" cy="5958641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A312F-0828-4AA9-95CA-2EE0E057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94" y="1337187"/>
            <a:ext cx="4835013" cy="46214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CBE6-18EF-4075-927F-FD6850CD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094" y="2644877"/>
            <a:ext cx="5181600" cy="1759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8A6D-1166-4A37-8F25-D8B2CD0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C17C-C479-4CD9-8383-412A18FACAE9}" type="datetime1">
              <a:rPr lang="ru-UA" smtClean="0"/>
              <a:t>7/19/23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68C0-4A22-49A2-BB5A-D45CF0D7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B897-89E7-4928-B537-66FDC489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38E63A-AAB5-4746-B129-B718B0FD71D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184900" y="1337187"/>
            <a:ext cx="5189794" cy="1024225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695C78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3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BA9BF4-3032-49EC-AB7B-2D10F279DEB8}"/>
              </a:ext>
            </a:extLst>
          </p:cNvPr>
          <p:cNvSpPr/>
          <p:nvPr userDrawn="1"/>
        </p:nvSpPr>
        <p:spPr>
          <a:xfrm>
            <a:off x="6483927" y="0"/>
            <a:ext cx="5708073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DE4CD-6B64-4C92-BFB7-A144F830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230"/>
            <a:ext cx="5157787" cy="1325563"/>
          </a:xfrm>
        </p:spPr>
        <p:txBody>
          <a:bodyPr/>
          <a:lstStyle>
            <a:lvl1pPr>
              <a:defRPr>
                <a:solidFill>
                  <a:srgbClr val="08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F3D2-8FDC-4C7A-B5AD-9DF80DAE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4082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695C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9875-1DD6-4501-AB1F-8AFBBEB8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71708"/>
            <a:ext cx="5157787" cy="2368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5FF77-FD5B-46E3-AFF8-4E4BC8B0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4992-01F5-4BFD-B346-738946A8E7D5}" type="datetime1">
              <a:rPr lang="ru-UA" smtClean="0"/>
              <a:t>7/19/23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EF77-7A55-4631-AE76-E1F2153D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DCD29-249C-455C-BDE2-80DF4A72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45C43CE-A9CA-47CE-B9EC-ADE0AE5A90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7575" y="668337"/>
            <a:ext cx="5354638" cy="5521326"/>
          </a:xfrm>
        </p:spPr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19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57C082-2C71-45E5-AD50-B728EC1CFD2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14093-0591-47CF-B30D-C951F869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48E4-0690-467C-85DA-669867E3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E77A-638C-4F92-A8CB-6C816E044EDF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37B8C-9848-4A27-A3CF-9305EE4A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71DF7-F475-43D5-B0B1-66273C86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8DA17F-B258-40A7-A3C1-B5042009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5664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95F3D43-6A54-40E2-A53E-2163B2C6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46552"/>
            <a:ext cx="5157787" cy="23685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657C7C1-637A-4910-BFF0-61654C4544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96013" y="189781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695C7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45DC570-9F98-402F-A394-0E42BC102B9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6013" y="2828701"/>
            <a:ext cx="5157787" cy="23685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8121B"/>
                </a:solidFill>
              </a:defRPr>
            </a:lvl1pPr>
            <a:lvl2pPr>
              <a:defRPr sz="2000">
                <a:solidFill>
                  <a:srgbClr val="08121B"/>
                </a:solidFill>
              </a:defRPr>
            </a:lvl2pPr>
            <a:lvl3pPr>
              <a:defRPr sz="2000">
                <a:solidFill>
                  <a:srgbClr val="08121B"/>
                </a:solidFill>
              </a:defRPr>
            </a:lvl3pPr>
            <a:lvl4pPr>
              <a:defRPr sz="2000">
                <a:solidFill>
                  <a:srgbClr val="08121B"/>
                </a:solidFill>
              </a:defRPr>
            </a:lvl4pPr>
            <a:lvl5pPr>
              <a:defRPr sz="2000">
                <a:solidFill>
                  <a:srgbClr val="08121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92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3C00AF0-24FF-469F-A40B-09F67E809038}"/>
              </a:ext>
            </a:extLst>
          </p:cNvPr>
          <p:cNvSpPr/>
          <p:nvPr userDrawn="1"/>
        </p:nvSpPr>
        <p:spPr>
          <a:xfrm>
            <a:off x="5349010" y="525733"/>
            <a:ext cx="1493980" cy="1493980"/>
          </a:xfrm>
          <a:prstGeom prst="ellipse">
            <a:avLst/>
          </a:prstGeom>
          <a:solidFill>
            <a:srgbClr val="08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2E69A2-1839-41D4-A136-838C46ED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791" y="525733"/>
            <a:ext cx="4891809" cy="2845376"/>
          </a:xfrm>
        </p:spPr>
        <p:txBody>
          <a:bodyPr anchor="b">
            <a:noAutofit/>
          </a:bodyPr>
          <a:lstStyle>
            <a:lvl1pPr algn="ctr">
              <a:defRPr sz="2000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4744A-3C8D-4F84-B3C9-98102FBD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DC1-B550-4BA8-865C-5F5E31AE09FE}" type="datetime1">
              <a:rPr lang="ru-UA" smtClean="0"/>
              <a:t>7/19/23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641C0-35EB-4355-812B-23CA6C5F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449FE-95BD-449B-9A9E-70F5DE90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ABCE3F6-BAC2-4712-9035-F7EF066C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08" y="2546417"/>
            <a:ext cx="10289309" cy="2704517"/>
          </a:xfrm>
        </p:spPr>
        <p:txBody>
          <a:bodyPr>
            <a:noAutofit/>
          </a:bodyPr>
          <a:lstStyle>
            <a:lvl1pPr marL="0" indent="0" algn="ctr">
              <a:buNone/>
              <a:defRPr sz="5000">
                <a:solidFill>
                  <a:srgbClr val="695C78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UA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883B7F6-C1A6-44CF-9E57-430C8A0E51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916217" y="5411580"/>
            <a:ext cx="7315200" cy="51816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8121B"/>
                </a:solidFill>
              </a:defRPr>
            </a:lvl1pPr>
            <a:lvl2pPr marL="457200" indent="0" algn="r">
              <a:buNone/>
              <a:defRPr sz="2000">
                <a:solidFill>
                  <a:srgbClr val="08121B"/>
                </a:solidFill>
              </a:defRPr>
            </a:lvl2pPr>
            <a:lvl3pPr marL="914400" indent="0" algn="r">
              <a:buNone/>
              <a:defRPr sz="2000">
                <a:solidFill>
                  <a:srgbClr val="08121B"/>
                </a:solidFill>
              </a:defRPr>
            </a:lvl3pPr>
            <a:lvl4pPr marL="1371600" indent="0" algn="r">
              <a:buNone/>
              <a:defRPr sz="2000">
                <a:solidFill>
                  <a:srgbClr val="08121B"/>
                </a:solidFill>
              </a:defRPr>
            </a:lvl4pPr>
            <a:lvl5pPr marL="1828800" indent="0" algn="r">
              <a:buNone/>
              <a:defRPr sz="2000">
                <a:solidFill>
                  <a:srgbClr val="08121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B2E563A-860D-402F-8C61-BF5AF81A9DD1}"/>
              </a:ext>
            </a:extLst>
          </p:cNvPr>
          <p:cNvSpPr/>
          <p:nvPr userDrawn="1"/>
        </p:nvSpPr>
        <p:spPr>
          <a:xfrm>
            <a:off x="838200" y="2172050"/>
            <a:ext cx="10515600" cy="3896241"/>
          </a:xfrm>
          <a:prstGeom prst="frame">
            <a:avLst>
              <a:gd name="adj1" fmla="val 2781"/>
            </a:avLst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D01BC1-9CA8-46D3-8895-E2B1ACFFDFED}"/>
              </a:ext>
            </a:extLst>
          </p:cNvPr>
          <p:cNvSpPr/>
          <p:nvPr userDrawn="1"/>
        </p:nvSpPr>
        <p:spPr>
          <a:xfrm>
            <a:off x="6241474" y="899359"/>
            <a:ext cx="5181600" cy="5958641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F0012-62C9-49D7-A597-27F810AC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4" y="2059709"/>
            <a:ext cx="4920671" cy="34174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27CB-595A-4025-BDC7-8A1A4EA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F7A48-E6BB-4593-B209-6FA7F734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81DB8-7399-429C-8A89-744A04A1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DF7FABC-C826-4CF9-99C9-17B4C035D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394" y="2543277"/>
            <a:ext cx="5181600" cy="17599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D51F5C-8613-4578-9FF1-F2D46F3AB30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8200" y="1235587"/>
            <a:ext cx="5189794" cy="1024225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695C78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5679B7B-CB29-477B-9234-D4A487195B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8575" y="4700588"/>
            <a:ext cx="5906730" cy="2157412"/>
          </a:xfrm>
        </p:spPr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581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E9E779-8CB8-4D62-A038-48ADC50F76E4}"/>
              </a:ext>
            </a:extLst>
          </p:cNvPr>
          <p:cNvSpPr/>
          <p:nvPr userDrawn="1"/>
        </p:nvSpPr>
        <p:spPr>
          <a:xfrm>
            <a:off x="167148" y="136526"/>
            <a:ext cx="11877368" cy="658495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35D55-84AA-4B71-8C68-89B1D3B3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0948"/>
            <a:ext cx="10512424" cy="1002145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E490E-B628-437E-8EBE-55437D6C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403138"/>
            <a:ext cx="10512424" cy="582685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7E2B2-C3F9-49E8-86F2-AABF22A3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6F95-CAE3-4FBB-8D35-DCA66BE885F2}" type="datetime1">
              <a:rPr lang="ru-UA" smtClean="0"/>
              <a:t>7/19/23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BE451-C4B3-4BA1-811C-28684AD9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EA20-576C-4D54-A9BD-85E1AFC5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9403FDA-46B5-4538-925B-BC2C648B68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2061378"/>
            <a:ext cx="10512424" cy="8388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598F4C-9B82-4F8C-8290-1F17B14F1D1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9788" y="3059402"/>
            <a:ext cx="10512424" cy="582685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058474F-4A2D-44F6-BDD1-35E876CAB4C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9788" y="3717642"/>
            <a:ext cx="10512424" cy="8388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CB4BD9D-8F25-4C47-BDE3-410C2A24F75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1376" y="4715666"/>
            <a:ext cx="10512424" cy="582685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BEAA5E6-180A-437A-90A5-2A403772E3C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1376" y="5373906"/>
            <a:ext cx="10512424" cy="8388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10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7EED0-B3F4-48EC-98E8-12747AD0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ECFA-73EB-48A8-9C68-CC2D3522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5548-93CA-48EE-95B0-88ABF1147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E28B-7628-492B-ACD5-50D7EE7F4BE5}" type="datetime1">
              <a:rPr lang="ru-UA" smtClean="0"/>
              <a:t>7/19/23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28FE-821D-4439-AD4B-8720E2672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Designed by PoweredTemplate.com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9097-4C7F-4DD2-8198-FFBBF74EF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FF19-88F2-4825-B412-BF0EDEB7234C}" type="slidenum">
              <a:rPr lang="ru-UA" smtClean="0"/>
              <a:t>‹N›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315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8121B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magine che contiene testo, mappa, atlante&#10;&#10;Descrizione generata automaticamente">
            <a:extLst>
              <a:ext uri="{FF2B5EF4-FFF2-40B4-BE49-F238E27FC236}">
                <a16:creationId xmlns:a16="http://schemas.microsoft.com/office/drawing/2014/main" id="{6040A93C-12E7-47F0-8AA6-AA363C4A8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03" t="9592" r="144" b="335"/>
          <a:stretch/>
        </p:blipFill>
        <p:spPr>
          <a:xfrm>
            <a:off x="4725719" y="978808"/>
            <a:ext cx="6760216" cy="4084113"/>
          </a:xfrm>
          <a:ln w="57150">
            <a:solidFill>
              <a:srgbClr val="695C78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F1A733-026C-42DF-9018-81504AB1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82" y="1715273"/>
            <a:ext cx="3221489" cy="2158327"/>
          </a:xfrm>
          <a:ln>
            <a:noFill/>
          </a:ln>
        </p:spPr>
        <p:txBody>
          <a:bodyPr/>
          <a:lstStyle/>
          <a:p>
            <a:r>
              <a:rPr lang="en" b="1">
                <a:solidFill>
                  <a:srgbClr val="695C78"/>
                </a:solidFill>
                <a:latin typeface="Times New Roman"/>
                <a:ea typeface="Open Sans"/>
                <a:cs typeface="Open Sans"/>
              </a:rPr>
              <a:t>G</a:t>
            </a:r>
            <a:r>
              <a:rPr lang="en" b="1">
                <a:latin typeface="Times New Roman"/>
                <a:ea typeface="Open Sans"/>
                <a:cs typeface="Open Sans"/>
              </a:rPr>
              <a:t>ender </a:t>
            </a:r>
            <a:r>
              <a:rPr lang="en" b="1">
                <a:solidFill>
                  <a:srgbClr val="695C78"/>
                </a:solidFill>
                <a:latin typeface="Times New Roman"/>
                <a:ea typeface="Open Sans"/>
                <a:cs typeface="Open Sans"/>
              </a:rPr>
              <a:t>I</a:t>
            </a:r>
            <a:r>
              <a:rPr lang="en" b="1">
                <a:latin typeface="Times New Roman"/>
                <a:ea typeface="Open Sans"/>
                <a:cs typeface="Open Sans"/>
              </a:rPr>
              <a:t>nequality </a:t>
            </a:r>
            <a:br>
              <a:rPr lang="en" b="1">
                <a:latin typeface="Times New Roman"/>
                <a:ea typeface="Open Sans"/>
                <a:cs typeface="Open Sans"/>
              </a:rPr>
            </a:br>
            <a:r>
              <a:rPr lang="en" b="1">
                <a:solidFill>
                  <a:srgbClr val="695C78"/>
                </a:solidFill>
                <a:latin typeface="Times New Roman"/>
                <a:ea typeface="Open Sans"/>
                <a:cs typeface="Open Sans"/>
              </a:rPr>
              <a:t>I</a:t>
            </a:r>
            <a:r>
              <a:rPr lang="en" b="1">
                <a:latin typeface="Times New Roman"/>
                <a:ea typeface="Open Sans"/>
                <a:cs typeface="Open Sans"/>
              </a:rPr>
              <a:t>ndex</a:t>
            </a:r>
            <a:endParaRPr lang="it-IT" b="1">
              <a:latin typeface="Times New Roman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3EE51FA-4EA4-4984-9477-0DAA2A9A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40" y="5447434"/>
            <a:ext cx="2507838" cy="111359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>
                <a:latin typeface="Cambria"/>
                <a:ea typeface="Cambria"/>
              </a:rPr>
              <a:t>Gianluca Filesi</a:t>
            </a:r>
            <a:endParaRPr lang="it-IT">
              <a:latin typeface="Cambria"/>
              <a:ea typeface="Cambria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>
                <a:latin typeface="Cambria"/>
                <a:ea typeface="Cambria"/>
                <a:cs typeface="Calibri"/>
              </a:rPr>
              <a:t>Cyril Hauser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">
              <a:latin typeface="Cambria"/>
              <a:ea typeface="Cambria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5F7116-FFA5-FD4D-3442-FE46BD1B6A68}"/>
              </a:ext>
            </a:extLst>
          </p:cNvPr>
          <p:cNvSpPr txBox="1"/>
          <p:nvPr/>
        </p:nvSpPr>
        <p:spPr>
          <a:xfrm>
            <a:off x="3534032" y="6437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3A441E-B8F8-63C8-5783-9873A1489048}"/>
              </a:ext>
            </a:extLst>
          </p:cNvPr>
          <p:cNvSpPr txBox="1"/>
          <p:nvPr/>
        </p:nvSpPr>
        <p:spPr>
          <a:xfrm>
            <a:off x="3276600" y="5475515"/>
            <a:ext cx="30262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695C78"/>
                </a:solidFill>
                <a:latin typeface="Cambria"/>
                <a:ea typeface="Cambria"/>
              </a:rPr>
              <a:t>Camilla Porro​</a:t>
            </a:r>
          </a:p>
          <a:p>
            <a:r>
              <a:rPr lang="en-US" sz="2800">
                <a:solidFill>
                  <a:srgbClr val="695C78"/>
                </a:solidFill>
                <a:latin typeface="Cambria"/>
                <a:ea typeface="Cambria"/>
              </a:rPr>
              <a:t>Monica Santinelli</a:t>
            </a:r>
          </a:p>
        </p:txBody>
      </p:sp>
      <p:pic>
        <p:nvPicPr>
          <p:cNvPr id="7" name="Elemento grafico 32" descr="Sesso contorno">
            <a:extLst>
              <a:ext uri="{FF2B5EF4-FFF2-40B4-BE49-F238E27FC236}">
                <a16:creationId xmlns:a16="http://schemas.microsoft.com/office/drawing/2014/main" id="{0CC455E6-B86E-5A34-CBC6-A2D1B064C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623" y="3114688"/>
            <a:ext cx="624115" cy="62411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58DC82-6658-C4B9-CA48-9A12DCC33E2A}"/>
              </a:ext>
            </a:extLst>
          </p:cNvPr>
          <p:cNvSpPr txBox="1"/>
          <p:nvPr/>
        </p:nvSpPr>
        <p:spPr>
          <a:xfrm>
            <a:off x="8119627" y="5068370"/>
            <a:ext cx="3529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>
                <a:latin typeface="Cambria"/>
                <a:ea typeface="Cambria"/>
                <a:cs typeface="Calibri"/>
              </a:rPr>
              <a:t>Fonte immagine: </a:t>
            </a:r>
            <a:r>
              <a:rPr lang="it-IT" i="1" err="1">
                <a:latin typeface="Cambria"/>
                <a:ea typeface="Cambria"/>
                <a:cs typeface="Calibri"/>
              </a:rPr>
              <a:t>OurWorldInData</a:t>
            </a:r>
            <a:endParaRPr lang="it-IT" i="1" err="1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0168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B34BB2D0-3B5A-5036-D3DC-00617F446D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858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230"/>
            <a:ext cx="5157787" cy="1325563"/>
          </a:xfrm>
        </p:spPr>
        <p:txBody>
          <a:bodyPr>
            <a:normAutofit/>
          </a:bodyPr>
          <a:lstStyle/>
          <a:p>
            <a:r>
              <a:rPr lang="it-IT" sz="4800">
                <a:latin typeface="Times New Roman"/>
                <a:ea typeface="Open Sans"/>
                <a:cs typeface="Open Sans"/>
              </a:rPr>
              <a:t>Distanza di Cook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4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/>
        </p:blipFill>
        <p:spPr>
          <a:ln w="57150">
            <a:solidFill>
              <a:srgbClr val="695C78"/>
            </a:solidFill>
          </a:ln>
        </p:spPr>
      </p:pic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47823305-9FE8-59B1-8030-9D867CB614F9}"/>
              </a:ext>
            </a:extLst>
          </p:cNvPr>
          <p:cNvSpPr txBox="1">
            <a:spLocks/>
          </p:cNvSpPr>
          <p:nvPr/>
        </p:nvSpPr>
        <p:spPr>
          <a:xfrm>
            <a:off x="838199" y="3813307"/>
            <a:ext cx="5262890" cy="2381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>
                <a:latin typeface="Times New Roman"/>
                <a:ea typeface="+mn-lt"/>
                <a:cs typeface="+mn-lt"/>
              </a:rPr>
              <a:t>Escludendo i punti con la distanza di Cook dal modello 2:</a:t>
            </a: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0.9419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0.9373</a:t>
            </a:r>
            <a:endParaRPr lang="it-IT" sz="24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0.2389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51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123"/>
            <a:ext cx="515778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4800">
                <a:latin typeface="Times New Roman"/>
                <a:ea typeface="Open Sans"/>
                <a:cs typeface="Open Sans"/>
              </a:rPr>
              <a:t>Distanza di Cook</a:t>
            </a:r>
            <a:br>
              <a:rPr lang="it-IT" sz="4800">
                <a:latin typeface="Times New Roman"/>
              </a:rPr>
            </a:br>
            <a:r>
              <a:rPr lang="it-IT" sz="4800">
                <a:latin typeface="Times New Roman"/>
                <a:ea typeface="Open Sans"/>
                <a:cs typeface="Open Sans"/>
              </a:rPr>
              <a:t>e Leverages</a:t>
            </a:r>
            <a:endParaRPr lang="it-IT" sz="4800">
              <a:latin typeface="Times New Roman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66010"/>
            <a:ext cx="5354638" cy="898722"/>
          </a:xfrm>
        </p:spPr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5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/>
        </p:blipFill>
        <p:spPr>
          <a:ln w="57150">
            <a:solidFill>
              <a:srgbClr val="695C78"/>
            </a:solidFill>
          </a:ln>
        </p:spPr>
      </p:pic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9366A892-CF68-F48A-8C86-992DE777E9E2}"/>
              </a:ext>
            </a:extLst>
          </p:cNvPr>
          <p:cNvSpPr txBox="1">
            <a:spLocks/>
          </p:cNvSpPr>
          <p:nvPr/>
        </p:nvSpPr>
        <p:spPr>
          <a:xfrm>
            <a:off x="838199" y="3813307"/>
            <a:ext cx="5262890" cy="2381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>
                <a:latin typeface="Times New Roman"/>
                <a:ea typeface="+mn-lt"/>
                <a:cs typeface="+mn-lt"/>
              </a:rPr>
              <a:t>Escludendo i punti con la distanza di Cook e i Leverages dal modello 2:</a:t>
            </a: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0.9426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0.9377</a:t>
            </a:r>
            <a:endParaRPr lang="it-IT" sz="24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0.1578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53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62"/>
            <a:ext cx="5170924" cy="1588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4800">
                <a:latin typeface="Times New Roman"/>
                <a:ea typeface="Open Sans"/>
                <a:cs typeface="Open Sans"/>
              </a:rPr>
              <a:t>Trasformazione </a:t>
            </a:r>
            <a:br>
              <a:rPr lang="it-IT" sz="4800">
                <a:latin typeface="Times New Roman"/>
                <a:ea typeface="Open Sans"/>
                <a:cs typeface="Open Sans"/>
              </a:rPr>
            </a:br>
            <a:r>
              <a:rPr lang="it-IT" sz="4800">
                <a:latin typeface="Times New Roman"/>
                <a:ea typeface="Open Sans"/>
                <a:cs typeface="Open Sans"/>
              </a:rPr>
              <a:t>Box-Cox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66010"/>
            <a:ext cx="5354638" cy="898722"/>
          </a:xfrm>
        </p:spPr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6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r="1293"/>
          <a:stretch/>
        </p:blipFill>
        <p:spPr>
          <a:xfrm>
            <a:off x="6000095" y="680686"/>
            <a:ext cx="5349559" cy="5491582"/>
          </a:xfrm>
          <a:ln w="57150">
            <a:solidFill>
              <a:srgbClr val="695C78"/>
            </a:solidFill>
          </a:ln>
        </p:spPr>
      </p:pic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FE2D052E-35C8-C154-6E97-FF273DF2CCE8}"/>
              </a:ext>
            </a:extLst>
          </p:cNvPr>
          <p:cNvSpPr txBox="1">
            <a:spLocks/>
          </p:cNvSpPr>
          <p:nvPr/>
        </p:nvSpPr>
        <p:spPr>
          <a:xfrm>
            <a:off x="838199" y="3813307"/>
            <a:ext cx="5262890" cy="2381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>
                <a:latin typeface="Times New Roman"/>
                <a:ea typeface="+mn-lt"/>
                <a:cs typeface="+mn-lt"/>
              </a:rPr>
              <a:t>Trasformazione sul modello 4:</a:t>
            </a:r>
            <a:endParaRPr lang="it-IT">
              <a:latin typeface="Calibri" panose="020F0502020204030204"/>
              <a:ea typeface="Cambria"/>
              <a:cs typeface="+mn-lt"/>
            </a:endParaRPr>
          </a:p>
          <a:p>
            <a:pPr marL="0" indent="0">
              <a:buNone/>
            </a:pPr>
            <a:r>
              <a:rPr lang="it-IT" sz="2400">
                <a:latin typeface="Cambria"/>
                <a:ea typeface="Cambria"/>
                <a:cs typeface="+mn-lt"/>
              </a:rPr>
              <a:t>                        </a:t>
            </a:r>
            <a:r>
              <a:rPr lang="it-IT" sz="2400" err="1">
                <a:latin typeface="Cambria"/>
                <a:ea typeface="Cambria"/>
                <a:cs typeface="+mn-lt"/>
              </a:rPr>
              <a:t>λ</a:t>
            </a:r>
            <a:r>
              <a:rPr lang="it-IT" sz="2400" baseline="-25000" err="1">
                <a:latin typeface="Cambria"/>
                <a:ea typeface="Cambria"/>
                <a:cs typeface="+mn-lt"/>
              </a:rPr>
              <a:t>opt</a:t>
            </a:r>
            <a:r>
              <a:rPr lang="it-IT" sz="2400">
                <a:latin typeface="Cambria"/>
                <a:ea typeface="Cambria"/>
                <a:cs typeface="+mn-lt"/>
              </a:rPr>
              <a:t> ≈ 1.5</a:t>
            </a:r>
            <a:endParaRPr lang="it-IT">
              <a:cs typeface="Calibri"/>
            </a:endParaRP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0.9521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0.9484  </a:t>
            </a:r>
            <a:r>
              <a:rPr lang="it-IT">
                <a:latin typeface="Times New Roman"/>
                <a:ea typeface="+mn-lt"/>
                <a:cs typeface="+mn-lt"/>
              </a:rPr>
              <a:t>(+1.2%)</a:t>
            </a:r>
            <a:endParaRPr lang="it-IT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 Math" panose="02040503050406030204" pitchFamily="18" charset="0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0.7098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87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6DCFB9C-3ED7-0E5E-6489-758D4E492E73}"/>
              </a:ext>
            </a:extLst>
          </p:cNvPr>
          <p:cNvSpPr/>
          <p:nvPr/>
        </p:nvSpPr>
        <p:spPr>
          <a:xfrm>
            <a:off x="167053" y="136525"/>
            <a:ext cx="11878409" cy="658495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3E8F48-70DA-A1F6-BCBD-623B9636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350"/>
            <a:ext cx="10515600" cy="807450"/>
          </a:xfrm>
        </p:spPr>
        <p:txBody>
          <a:bodyPr>
            <a:noAutofit/>
          </a:bodyPr>
          <a:lstStyle/>
          <a:p>
            <a:r>
              <a:rPr lang="it-IT" sz="5400">
                <a:latin typeface="Times New Roman"/>
                <a:ea typeface="Open Sans"/>
                <a:cs typeface="Open Sans"/>
              </a:rPr>
              <a:t>Confronto tra modelli </a:t>
            </a:r>
            <a:endParaRPr lang="it-IT" sz="5400">
              <a:latin typeface="Times New Roman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ED3870-758D-2FC8-C8C7-D7EB1709ABD9}"/>
              </a:ext>
            </a:extLst>
          </p:cNvPr>
          <p:cNvGrpSpPr/>
          <p:nvPr/>
        </p:nvGrpSpPr>
        <p:grpSpPr>
          <a:xfrm>
            <a:off x="838200" y="1697625"/>
            <a:ext cx="1008000" cy="4137170"/>
            <a:chOff x="838200" y="1697625"/>
            <a:chExt cx="1008000" cy="413717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C291CFA7-81E5-7914-F517-184DB454C155}"/>
                </a:ext>
              </a:extLst>
            </p:cNvPr>
            <p:cNvSpPr/>
            <p:nvPr/>
          </p:nvSpPr>
          <p:spPr>
            <a:xfrm>
              <a:off x="838200" y="169762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1660D358-034A-99D4-3726-7FAD500654FE}"/>
                </a:ext>
              </a:extLst>
            </p:cNvPr>
            <p:cNvSpPr/>
            <p:nvPr/>
          </p:nvSpPr>
          <p:spPr>
            <a:xfrm>
              <a:off x="838200" y="326221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40FC162-084D-E94D-3A28-F5657F89B187}"/>
                </a:ext>
              </a:extLst>
            </p:cNvPr>
            <p:cNvSpPr/>
            <p:nvPr/>
          </p:nvSpPr>
          <p:spPr>
            <a:xfrm>
              <a:off x="838200" y="482679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03084A2-32E8-2DE7-7FF1-0EF8117C6B96}"/>
              </a:ext>
            </a:extLst>
          </p:cNvPr>
          <p:cNvGrpSpPr/>
          <p:nvPr/>
        </p:nvGrpSpPr>
        <p:grpSpPr>
          <a:xfrm>
            <a:off x="6106257" y="1697625"/>
            <a:ext cx="1008000" cy="4137170"/>
            <a:chOff x="838200" y="1697625"/>
            <a:chExt cx="1008000" cy="4137170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6D1E287-F012-D6A2-3D7F-A9821F8C99A5}"/>
                </a:ext>
              </a:extLst>
            </p:cNvPr>
            <p:cNvSpPr/>
            <p:nvPr/>
          </p:nvSpPr>
          <p:spPr>
            <a:xfrm>
              <a:off x="838200" y="169762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81BD2B6C-36B5-C725-F0F2-B2934A154A07}"/>
                </a:ext>
              </a:extLst>
            </p:cNvPr>
            <p:cNvSpPr/>
            <p:nvPr/>
          </p:nvSpPr>
          <p:spPr>
            <a:xfrm>
              <a:off x="838200" y="326221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CE16E79-ABC3-C1CE-C1AA-BA9647CEA25C}"/>
                </a:ext>
              </a:extLst>
            </p:cNvPr>
            <p:cNvSpPr/>
            <p:nvPr/>
          </p:nvSpPr>
          <p:spPr>
            <a:xfrm>
              <a:off x="838200" y="4826795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C95D30-1BEA-E309-C1FF-5BBAFC367F8C}"/>
              </a:ext>
            </a:extLst>
          </p:cNvPr>
          <p:cNvSpPr txBox="1"/>
          <p:nvPr/>
        </p:nvSpPr>
        <p:spPr>
          <a:xfrm>
            <a:off x="841800" y="1849482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 Math"/>
                <a:ea typeface="Cambria"/>
              </a:rPr>
              <a:t>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E65BEB-9466-DBAC-6327-71EE61131A31}"/>
              </a:ext>
            </a:extLst>
          </p:cNvPr>
          <p:cNvSpPr txBox="1"/>
          <p:nvPr/>
        </p:nvSpPr>
        <p:spPr>
          <a:xfrm>
            <a:off x="841800" y="3434657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 Math"/>
                <a:ea typeface="Cambria"/>
              </a:rPr>
              <a:t>3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266F12-4061-03B2-264C-7B2158236F38}"/>
              </a:ext>
            </a:extLst>
          </p:cNvPr>
          <p:cNvSpPr txBox="1"/>
          <p:nvPr/>
        </p:nvSpPr>
        <p:spPr>
          <a:xfrm>
            <a:off x="838200" y="4999243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 Math"/>
                <a:ea typeface="Cambria Math"/>
              </a:rPr>
              <a:t>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F223FB-AE5F-59D5-7D1D-24EAE8C8D689}"/>
              </a:ext>
            </a:extLst>
          </p:cNvPr>
          <p:cNvSpPr txBox="1"/>
          <p:nvPr/>
        </p:nvSpPr>
        <p:spPr>
          <a:xfrm>
            <a:off x="6109857" y="1845882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 Math"/>
                <a:ea typeface="Cambria Math"/>
              </a:rPr>
              <a:t>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007552-58CC-9E56-A786-133420048D1E}"/>
              </a:ext>
            </a:extLst>
          </p:cNvPr>
          <p:cNvSpPr txBox="1"/>
          <p:nvPr/>
        </p:nvSpPr>
        <p:spPr>
          <a:xfrm>
            <a:off x="6108057" y="3434657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 Math"/>
                <a:ea typeface="Cambria"/>
              </a:rPr>
              <a:t>4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53FBD2E-12C3-E789-4A74-145EC2800941}"/>
              </a:ext>
            </a:extLst>
          </p:cNvPr>
          <p:cNvSpPr txBox="1"/>
          <p:nvPr/>
        </p:nvSpPr>
        <p:spPr>
          <a:xfrm>
            <a:off x="6109857" y="4975052"/>
            <a:ext cx="10044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4000">
                <a:solidFill>
                  <a:srgbClr val="695C78"/>
                </a:solidFill>
                <a:latin typeface="Cambria"/>
                <a:ea typeface="Cambria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F6869FE-A57B-5751-CDD7-EF94528187A5}"/>
                  </a:ext>
                </a:extLst>
              </p:cNvPr>
              <p:cNvSpPr txBox="1"/>
              <p:nvPr/>
            </p:nvSpPr>
            <p:spPr>
              <a:xfrm>
                <a:off x="1849800" y="1697625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Modello di partenza</a:t>
                </a:r>
                <a:endParaRPr lang="it-IT" sz="2000" b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0.9039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=0.0005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F6869FE-A57B-5751-CDD7-EF9452818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00" y="1697625"/>
                <a:ext cx="4021279" cy="1067152"/>
              </a:xfrm>
              <a:prstGeom prst="rect">
                <a:avLst/>
              </a:prstGeom>
              <a:blipFill>
                <a:blip r:embed="rId2"/>
                <a:stretch>
                  <a:fillRect l="-1364" t="-2841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DB34844D-8896-B68A-1E2A-83C9850BCACC}"/>
                  </a:ext>
                </a:extLst>
              </p:cNvPr>
              <p:cNvSpPr txBox="1"/>
              <p:nvPr/>
            </p:nvSpPr>
            <p:spPr>
              <a:xfrm>
                <a:off x="7112457" y="1697625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Selezione VIF </a:t>
                </a:r>
                <a:endParaRPr lang="it-IT" sz="2000" b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0.9045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=0.0006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DB34844D-8896-B68A-1E2A-83C9850BC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57" y="1697625"/>
                <a:ext cx="4021279" cy="1067152"/>
              </a:xfrm>
              <a:prstGeom prst="rect">
                <a:avLst/>
              </a:prstGeom>
              <a:blipFill>
                <a:blip r:embed="rId3"/>
                <a:stretch>
                  <a:fillRect l="-1366" t="-2841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DC098C5-7FF7-5F0B-2161-D4DE6DF1A7F1}"/>
                  </a:ext>
                </a:extLst>
              </p:cNvPr>
              <p:cNvSpPr txBox="1"/>
              <p:nvPr/>
            </p:nvSpPr>
            <p:spPr>
              <a:xfrm>
                <a:off x="1849800" y="3262210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Leverages</a:t>
                </a:r>
                <a:endParaRPr lang="it-IT" sz="2000" b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0.9115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=0.0002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DC098C5-7FF7-5F0B-2161-D4DE6DF1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00" y="3262210"/>
                <a:ext cx="4021279" cy="1067152"/>
              </a:xfrm>
              <a:prstGeom prst="rect">
                <a:avLst/>
              </a:prstGeom>
              <a:blipFill>
                <a:blip r:embed="rId4"/>
                <a:stretch>
                  <a:fillRect l="-1364"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F8D8AE5-9BD8-C9E8-AF3B-5116474877FE}"/>
                  </a:ext>
                </a:extLst>
              </p:cNvPr>
              <p:cNvSpPr txBox="1"/>
              <p:nvPr/>
            </p:nvSpPr>
            <p:spPr>
              <a:xfrm>
                <a:off x="7112456" y="3262210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Distanza di Cook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=0.9419</m:t>
                    </m:r>
                  </m:oMath>
                </a14:m>
                <a:endParaRPr lang="it-IT" sz="2000" b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=0.2389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F8D8AE5-9BD8-C9E8-AF3B-51164748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56" y="3262210"/>
                <a:ext cx="4021279" cy="1067152"/>
              </a:xfrm>
              <a:prstGeom prst="rect">
                <a:avLst/>
              </a:prstGeom>
              <a:blipFill>
                <a:blip r:embed="rId5"/>
                <a:stretch>
                  <a:fillRect l="-1366"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A647211-E2C9-A531-E835-5671EE1C819A}"/>
                  </a:ext>
                </a:extLst>
              </p:cNvPr>
              <p:cNvSpPr txBox="1"/>
              <p:nvPr/>
            </p:nvSpPr>
            <p:spPr>
              <a:xfrm>
                <a:off x="1849800" y="4826795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Leverages e </a:t>
                </a:r>
                <a:r>
                  <a:rPr lang="it-IT" sz="20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d</a:t>
                </a: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istanza di Cook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=0.9377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=0.1578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A647211-E2C9-A531-E835-5671EE1C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00" y="4826795"/>
                <a:ext cx="4021279" cy="1067152"/>
              </a:xfrm>
              <a:prstGeom prst="rect">
                <a:avLst/>
              </a:prstGeom>
              <a:blipFill>
                <a:blip r:embed="rId6"/>
                <a:stretch>
                  <a:fillRect l="-1364" t="-3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587C62E-11EA-5869-FBFF-E9521B6785B5}"/>
                  </a:ext>
                </a:extLst>
              </p:cNvPr>
              <p:cNvSpPr txBox="1"/>
              <p:nvPr/>
            </p:nvSpPr>
            <p:spPr>
              <a:xfrm>
                <a:off x="7112455" y="4832556"/>
                <a:ext cx="4021279" cy="106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Trasformazione Box-Cox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=0.9484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b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Shapiro test: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=0.7098</m:t>
                    </m:r>
                  </m:oMath>
                </a14:m>
                <a:endParaRPr lang="it-IT" sz="2000" b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587C62E-11EA-5869-FBFF-E9521B67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55" y="4832556"/>
                <a:ext cx="4021279" cy="1067152"/>
              </a:xfrm>
              <a:prstGeom prst="rect">
                <a:avLst/>
              </a:prstGeom>
              <a:blipFill>
                <a:blip r:embed="rId7"/>
                <a:stretch>
                  <a:fillRect l="-1366" t="-34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50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1F3101-4926-9303-DEE1-89397E58653E}"/>
              </a:ext>
            </a:extLst>
          </p:cNvPr>
          <p:cNvSpPr/>
          <p:nvPr/>
        </p:nvSpPr>
        <p:spPr>
          <a:xfrm>
            <a:off x="156795" y="136525"/>
            <a:ext cx="11878409" cy="6584950"/>
          </a:xfrm>
          <a:prstGeom prst="rect">
            <a:avLst/>
          </a:prstGeom>
          <a:solidFill>
            <a:srgbClr val="695C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99123D91-54A1-78A3-54C8-28C975340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86556"/>
              </p:ext>
            </p:extLst>
          </p:nvPr>
        </p:nvGraphicFramePr>
        <p:xfrm>
          <a:off x="505609" y="2244549"/>
          <a:ext cx="6092102" cy="4281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032">
                  <a:extLst>
                    <a:ext uri="{9D8B030D-6E8A-4147-A177-3AD203B41FA5}">
                      <a16:colId xmlns:a16="http://schemas.microsoft.com/office/drawing/2014/main" val="771198858"/>
                    </a:ext>
                  </a:extLst>
                </a:gridCol>
                <a:gridCol w="1007055">
                  <a:extLst>
                    <a:ext uri="{9D8B030D-6E8A-4147-A177-3AD203B41FA5}">
                      <a16:colId xmlns:a16="http://schemas.microsoft.com/office/drawing/2014/main" val="2467027704"/>
                    </a:ext>
                  </a:extLst>
                </a:gridCol>
                <a:gridCol w="1087979">
                  <a:extLst>
                    <a:ext uri="{9D8B030D-6E8A-4147-A177-3AD203B41FA5}">
                      <a16:colId xmlns:a16="http://schemas.microsoft.com/office/drawing/2014/main" val="140418342"/>
                    </a:ext>
                  </a:extLst>
                </a:gridCol>
                <a:gridCol w="737309">
                  <a:extLst>
                    <a:ext uri="{9D8B030D-6E8A-4147-A177-3AD203B41FA5}">
                      <a16:colId xmlns:a16="http://schemas.microsoft.com/office/drawing/2014/main" val="1301776602"/>
                    </a:ext>
                  </a:extLst>
                </a:gridCol>
                <a:gridCol w="899156">
                  <a:extLst>
                    <a:ext uri="{9D8B030D-6E8A-4147-A177-3AD203B41FA5}">
                      <a16:colId xmlns:a16="http://schemas.microsoft.com/office/drawing/2014/main" val="2204708786"/>
                    </a:ext>
                  </a:extLst>
                </a:gridCol>
                <a:gridCol w="458571">
                  <a:extLst>
                    <a:ext uri="{9D8B030D-6E8A-4147-A177-3AD203B41FA5}">
                      <a16:colId xmlns:a16="http://schemas.microsoft.com/office/drawing/2014/main" val="3861862412"/>
                    </a:ext>
                  </a:extLst>
                </a:gridCol>
              </a:tblGrid>
              <a:tr h="287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noProof="0">
                          <a:solidFill>
                            <a:schemeClr val="bg1"/>
                          </a:solidFill>
                          <a:latin typeface="Cambria"/>
                        </a:rPr>
                        <a:t>Coefficients: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527601"/>
                  </a:ext>
                </a:extLst>
              </a:tr>
              <a:tr h="311294"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Std. Error </a:t>
                      </a:r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t value </a:t>
                      </a:r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400" noProof="0" err="1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(&gt;|t|)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071031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Intercept</a:t>
                      </a:r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0.4427424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0.0571064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3.79e-12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452197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HDILow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0.0077680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0.0245919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0.752664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083272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HDIMedium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0.0315459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0.0155303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2031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0.044515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473381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HDIVery</a:t>
                      </a:r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high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-0.0815096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0.0133369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-6112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1.36e-08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256067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Mat_mortality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0.0001583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0.0000351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1.56e-05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64522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Adolescent_birth_rate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0.0021111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0.0002125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9935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&lt;2e-16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7056438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Seats_parliament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-0.0034122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0.0004219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-8087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6.63e-13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262984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M_edu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-0.0011923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0.0003093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-3854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0.000191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1669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F_lab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-0.0024233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0.0003594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-6743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6.38e-10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743016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400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M_lab</a:t>
                      </a:r>
                      <a:endParaRPr lang="it-IT"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0.0012674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0.0006885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1841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0.068194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.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807098"/>
                  </a:ext>
                </a:extLst>
              </a:tr>
              <a:tr h="287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400" noProof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4913847"/>
                  </a:ext>
                </a:extLst>
              </a:tr>
              <a:tr h="48967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err="1">
                          <a:solidFill>
                            <a:schemeClr val="bg1"/>
                          </a:solidFill>
                          <a:ea typeface="Calibri"/>
                          <a:cs typeface="Calibri"/>
                        </a:rPr>
                        <a:t>Signif</a:t>
                      </a:r>
                      <a:r>
                        <a:rPr lang="en-GB" sz="1400">
                          <a:solidFill>
                            <a:schemeClr val="bg1"/>
                          </a:solidFill>
                          <a:ea typeface="Calibri"/>
                          <a:cs typeface="Calibri"/>
                        </a:rPr>
                        <a:t>. codes:  0 ‘***’ 0.001 ‘**’ 0.01 ‘*’ 0.05 ‘.’ 0.1 ‘ ’ 1</a:t>
                      </a:r>
                      <a:endParaRPr lang="it-IT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0 ‘***’ </a:t>
                      </a: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0.001 ‘**’ </a:t>
                      </a: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0.01 ‘*’ </a:t>
                      </a: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0.05 ‘.’ </a:t>
                      </a:r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>
                          <a:solidFill>
                            <a:schemeClr val="bg1"/>
                          </a:solidFill>
                        </a:rPr>
                        <a:t>0.1 ‘ ’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56187"/>
                  </a:ext>
                </a:extLst>
              </a:tr>
            </a:tbl>
          </a:graphicData>
        </a:graphic>
      </p:graphicFrame>
      <p:graphicFrame>
        <p:nvGraphicFramePr>
          <p:cNvPr id="25" name="Tabella 30">
            <a:extLst>
              <a:ext uri="{FF2B5EF4-FFF2-40B4-BE49-F238E27FC236}">
                <a16:creationId xmlns:a16="http://schemas.microsoft.com/office/drawing/2014/main" id="{07EDE54E-BF5C-329A-15F5-BEC5090FF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49489"/>
              </p:ext>
            </p:extLst>
          </p:nvPr>
        </p:nvGraphicFramePr>
        <p:xfrm>
          <a:off x="522516" y="1265309"/>
          <a:ext cx="5903672" cy="914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11775">
                  <a:extLst>
                    <a:ext uri="{9D8B030D-6E8A-4147-A177-3AD203B41FA5}">
                      <a16:colId xmlns:a16="http://schemas.microsoft.com/office/drawing/2014/main" val="2461386805"/>
                    </a:ext>
                  </a:extLst>
                </a:gridCol>
                <a:gridCol w="1229735">
                  <a:extLst>
                    <a:ext uri="{9D8B030D-6E8A-4147-A177-3AD203B41FA5}">
                      <a16:colId xmlns:a16="http://schemas.microsoft.com/office/drawing/2014/main" val="3509504022"/>
                    </a:ext>
                  </a:extLst>
                </a:gridCol>
                <a:gridCol w="1228509">
                  <a:extLst>
                    <a:ext uri="{9D8B030D-6E8A-4147-A177-3AD203B41FA5}">
                      <a16:colId xmlns:a16="http://schemas.microsoft.com/office/drawing/2014/main" val="391062033"/>
                    </a:ext>
                  </a:extLst>
                </a:gridCol>
                <a:gridCol w="1103353">
                  <a:extLst>
                    <a:ext uri="{9D8B030D-6E8A-4147-A177-3AD203B41FA5}">
                      <a16:colId xmlns:a16="http://schemas.microsoft.com/office/drawing/2014/main" val="42108708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941358068"/>
                    </a:ext>
                  </a:extLst>
                </a:gridCol>
              </a:tblGrid>
              <a:tr h="26329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noProof="0">
                          <a:solidFill>
                            <a:schemeClr val="bg1"/>
                          </a:solidFill>
                          <a:latin typeface="Cambria"/>
                        </a:rPr>
                        <a:t>Residuals: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16078"/>
                  </a:ext>
                </a:extLst>
              </a:tr>
              <a:tr h="263295"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Min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1Q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Median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3Q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173884"/>
                  </a:ext>
                </a:extLst>
              </a:tr>
              <a:tr h="263295"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-0.114282 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-0.026304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-0.004244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0.026323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>
                          <a:solidFill>
                            <a:schemeClr val="bg1"/>
                          </a:solidFill>
                        </a:rPr>
                        <a:t>0.146203</a:t>
                      </a:r>
                      <a:endParaRPr lang="en-GB" sz="1400" noProof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25812"/>
                  </a:ext>
                </a:extLst>
              </a:tr>
            </a:tbl>
          </a:graphicData>
        </a:graphic>
      </p:graphicFrame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5FD18E6-03F7-C24D-11C8-94B897049CC5}"/>
              </a:ext>
            </a:extLst>
          </p:cNvPr>
          <p:cNvSpPr txBox="1"/>
          <p:nvPr/>
        </p:nvSpPr>
        <p:spPr>
          <a:xfrm>
            <a:off x="3974033" y="257313"/>
            <a:ext cx="462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Open Sans"/>
                <a:cs typeface="Open Sans"/>
              </a:rPr>
              <a:t>Modello finale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423F02-1CC2-2442-7DAF-0AA56877A9B6}"/>
              </a:ext>
            </a:extLst>
          </p:cNvPr>
          <p:cNvSpPr txBox="1"/>
          <p:nvPr/>
        </p:nvSpPr>
        <p:spPr>
          <a:xfrm>
            <a:off x="7043762" y="2305590"/>
            <a:ext cx="47872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Cambria Math"/>
                <a:ea typeface="Calibri"/>
                <a:cs typeface="Calibri"/>
              </a:rPr>
              <a:t>Residual standard error: 0.04788 on 116 degrees of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Cambria Math"/>
                <a:ea typeface="Calibri"/>
                <a:cs typeface="Calibri"/>
              </a:rPr>
              <a:t>Multiple R-squared:  0.9419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Cambria Math"/>
                <a:ea typeface="Calibri"/>
                <a:cs typeface="Calibri"/>
              </a:rPr>
              <a:t>Adjusted R-squared:  0.9373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Cambria Math"/>
                <a:ea typeface="Calibri"/>
                <a:cs typeface="Calibri"/>
              </a:rPr>
              <a:t>F-statistic: 208.8 on 9 and 116 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Cambria Math"/>
                <a:ea typeface="Calibri"/>
                <a:cs typeface="Calibri"/>
              </a:rPr>
              <a:t>p-value: &lt; 2.2e-16</a:t>
            </a:r>
            <a:endParaRPr lang="en-US">
              <a:solidFill>
                <a:schemeClr val="bg1"/>
              </a:solidFill>
              <a:latin typeface="Cambria Math"/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AB091F-FC5E-031D-8020-1A89E5421650}"/>
              </a:ext>
            </a:extLst>
          </p:cNvPr>
          <p:cNvSpPr txBox="1"/>
          <p:nvPr/>
        </p:nvSpPr>
        <p:spPr>
          <a:xfrm>
            <a:off x="6874429" y="5779854"/>
            <a:ext cx="462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Valori minori di GII sono migliori.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65D9AC-84DD-8C2B-9FA4-6AFC136E0930}"/>
              </a:ext>
            </a:extLst>
          </p:cNvPr>
          <p:cNvSpPr txBox="1"/>
          <p:nvPr/>
        </p:nvSpPr>
        <p:spPr>
          <a:xfrm>
            <a:off x="7064039" y="4696557"/>
            <a:ext cx="171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rgbClr val="695C78"/>
                </a:solidFill>
              </a:rPr>
              <a:t> jean luc ti amo</a:t>
            </a:r>
          </a:p>
        </p:txBody>
      </p:sp>
    </p:spTree>
    <p:extLst>
      <p:ext uri="{BB962C8B-B14F-4D97-AF65-F5344CB8AC3E}">
        <p14:creationId xmlns:p14="http://schemas.microsoft.com/office/powerpoint/2010/main" val="14266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6" descr="Immagine che contiene diagramma, pixel&#10;&#10;Descrizione generata automaticamente">
            <a:extLst>
              <a:ext uri="{FF2B5EF4-FFF2-40B4-BE49-F238E27FC236}">
                <a16:creationId xmlns:a16="http://schemas.microsoft.com/office/drawing/2014/main" id="{75ED5024-1630-34F6-60B3-0C62255B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8" y="2266336"/>
            <a:ext cx="3222522" cy="3222522"/>
          </a:xfrm>
          <a:prstGeom prst="rect">
            <a:avLst/>
          </a:prstGeom>
        </p:spPr>
      </p:pic>
      <p:pic>
        <p:nvPicPr>
          <p:cNvPr id="13" name="Immagine 15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BAAD760C-2E2D-28A1-A167-F46FE767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699" y="2278626"/>
            <a:ext cx="3319089" cy="3234618"/>
          </a:xfrm>
          <a:prstGeom prst="rect">
            <a:avLst/>
          </a:prstGeom>
        </p:spPr>
      </p:pic>
      <p:pic>
        <p:nvPicPr>
          <p:cNvPr id="15" name="Immagine 17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A7FD9C03-DD68-7969-3A1F-B8009101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622" y="2270628"/>
            <a:ext cx="3222522" cy="323481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367DE5-E041-F3F3-9B83-F352A7E1E5B7}"/>
              </a:ext>
            </a:extLst>
          </p:cNvPr>
          <p:cNvSpPr txBox="1"/>
          <p:nvPr/>
        </p:nvSpPr>
        <p:spPr>
          <a:xfrm>
            <a:off x="973666" y="516779"/>
            <a:ext cx="102422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5400">
                <a:solidFill>
                  <a:schemeClr val="bg1"/>
                </a:solidFill>
                <a:latin typeface="Times New Roman"/>
                <a:cs typeface="Calibri"/>
              </a:rPr>
              <a:t>Modello finale - Verifica di validità</a:t>
            </a:r>
            <a:endParaRPr lang="it-IT" sz="5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B9A30B-780C-8116-1CDD-3546623C6D53}"/>
              </a:ext>
            </a:extLst>
          </p:cNvPr>
          <p:cNvSpPr txBox="1"/>
          <p:nvPr/>
        </p:nvSpPr>
        <p:spPr>
          <a:xfrm>
            <a:off x="1899066" y="5605445"/>
            <a:ext cx="1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 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hist</a:t>
            </a:r>
            <a:endParaRPr lang="it-IT" err="1">
              <a:solidFill>
                <a:srgbClr val="F7F0FF"/>
              </a:solidFill>
              <a:latin typeface="Cambria"/>
              <a:ea typeface="Cambria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E3A671-3FA3-25D6-D22D-07E19B5B7AEF}"/>
              </a:ext>
            </a:extLst>
          </p:cNvPr>
          <p:cNvSpPr txBox="1"/>
          <p:nvPr/>
        </p:nvSpPr>
        <p:spPr>
          <a:xfrm>
            <a:off x="9113485" y="5605445"/>
            <a:ext cx="1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 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boxplot</a:t>
            </a:r>
            <a:endParaRPr lang="it-IT" err="1">
              <a:solidFill>
                <a:srgbClr val="F7F0FF"/>
              </a:solidFill>
              <a:latin typeface="Cambria"/>
              <a:ea typeface="Cambria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E37844-2712-B497-C363-0755280B13C8}"/>
              </a:ext>
            </a:extLst>
          </p:cNvPr>
          <p:cNvSpPr txBox="1"/>
          <p:nvPr/>
        </p:nvSpPr>
        <p:spPr>
          <a:xfrm>
            <a:off x="5448237" y="5605445"/>
            <a:ext cx="1298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 plot</a:t>
            </a:r>
          </a:p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 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qqnorm</a:t>
            </a:r>
          </a:p>
        </p:txBody>
      </p:sp>
    </p:spTree>
    <p:extLst>
      <p:ext uri="{BB962C8B-B14F-4D97-AF65-F5344CB8AC3E}">
        <p14:creationId xmlns:p14="http://schemas.microsoft.com/office/powerpoint/2010/main" val="122368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67D39-84B4-765E-7186-08D6169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819" y="224384"/>
            <a:ext cx="6947505" cy="1325563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rgbClr val="F7F0FF"/>
                </a:solidFill>
                <a:latin typeface="Times New Roman"/>
                <a:ea typeface="Open Sans"/>
                <a:cs typeface="Times New Roman"/>
              </a:rPr>
              <a:t>Previs</a:t>
            </a:r>
            <a:r>
              <a:rPr lang="it-IT" sz="6000">
                <a:solidFill>
                  <a:srgbClr val="695C78"/>
                </a:solidFill>
                <a:latin typeface="Times New Roman"/>
                <a:ea typeface="Open Sans"/>
                <a:cs typeface="Times New Roman"/>
              </a:rPr>
              <a:t>ione</a:t>
            </a:r>
            <a:endParaRPr lang="it-IT">
              <a:ea typeface="Open Sans"/>
            </a:endParaRPr>
          </a:p>
        </p:txBody>
      </p:sp>
      <p:pic>
        <p:nvPicPr>
          <p:cNvPr id="9" name="Immagine 10">
            <a:extLst>
              <a:ext uri="{FF2B5EF4-FFF2-40B4-BE49-F238E27FC236}">
                <a16:creationId xmlns:a16="http://schemas.microsoft.com/office/drawing/2014/main" id="{26170998-603F-399C-56ED-1D7E7B1B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1089" y="1935946"/>
            <a:ext cx="3870346" cy="3870346"/>
          </a:xfrm>
          <a:prstGeom prst="rect">
            <a:avLst/>
          </a:prstGeom>
          <a:ln w="57150">
            <a:solidFill>
              <a:srgbClr val="F7F0FF"/>
            </a:solidFill>
          </a:ln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F909F4D5-AA24-2DC9-A85D-5E8DF948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74429" y="1925398"/>
            <a:ext cx="3891442" cy="3891442"/>
          </a:xfrm>
          <a:prstGeom prst="rect">
            <a:avLst/>
          </a:prstGeom>
          <a:ln w="57150">
            <a:solidFill>
              <a:srgbClr val="695C78"/>
            </a:solidFill>
          </a:ln>
        </p:spPr>
      </p:pic>
      <p:pic>
        <p:nvPicPr>
          <p:cNvPr id="15" name="Elemento grafico 13" descr="Crescita aziendale contorno">
            <a:extLst>
              <a:ext uri="{FF2B5EF4-FFF2-40B4-BE49-F238E27FC236}">
                <a16:creationId xmlns:a16="http://schemas.microsoft.com/office/drawing/2014/main" id="{774037D1-0111-C4B9-CF81-FF1870C86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0324" y="540656"/>
            <a:ext cx="720877" cy="7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afico 14" descr="Distanziamento sociale contorno">
            <a:extLst>
              <a:ext uri="{FF2B5EF4-FFF2-40B4-BE49-F238E27FC236}">
                <a16:creationId xmlns:a16="http://schemas.microsoft.com/office/drawing/2014/main" id="{065ECBAE-29F4-5AA5-0D38-731E6049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63" y="3425163"/>
            <a:ext cx="902304" cy="902304"/>
          </a:xfrm>
          <a:prstGeom prst="rect">
            <a:avLst/>
          </a:prstGeom>
        </p:spPr>
      </p:pic>
      <p:pic>
        <p:nvPicPr>
          <p:cNvPr id="8" name="Immagine 7" descr="Immagine che contiene testo, mappa, schermata, grafica&#10;&#10;Descrizione generata automaticamente">
            <a:extLst>
              <a:ext uri="{FF2B5EF4-FFF2-40B4-BE49-F238E27FC236}">
                <a16:creationId xmlns:a16="http://schemas.microsoft.com/office/drawing/2014/main" id="{83B263EC-0C65-9F6F-3D42-3F29C2B88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b="6888"/>
          <a:stretch/>
        </p:blipFill>
        <p:spPr>
          <a:xfrm>
            <a:off x="3593654" y="1688784"/>
            <a:ext cx="7896851" cy="4417570"/>
          </a:xfrm>
          <a:prstGeom prst="rect">
            <a:avLst/>
          </a:prstGeom>
          <a:ln w="57150">
            <a:solidFill>
              <a:srgbClr val="695C78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5E7A7A-F05B-9EC6-9DAE-F4F9C4390BF7}"/>
              </a:ext>
            </a:extLst>
          </p:cNvPr>
          <p:cNvSpPr txBox="1"/>
          <p:nvPr/>
        </p:nvSpPr>
        <p:spPr>
          <a:xfrm>
            <a:off x="8893721" y="6108560"/>
            <a:ext cx="3529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mbria"/>
                <a:ea typeface="Cambria"/>
                <a:cs typeface="Calibri"/>
              </a:rPr>
              <a:t>Fonte immagine: ISTAT</a:t>
            </a:r>
            <a:endParaRPr lang="it-IT" err="1">
              <a:latin typeface="Cambria"/>
              <a:ea typeface="Cambria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830651D-8EA1-1257-EC59-2F2AFED4AE58}"/>
              </a:ext>
            </a:extLst>
          </p:cNvPr>
          <p:cNvSpPr txBox="1"/>
          <p:nvPr/>
        </p:nvSpPr>
        <p:spPr>
          <a:xfrm>
            <a:off x="2533952" y="332619"/>
            <a:ext cx="71337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000">
                <a:solidFill>
                  <a:srgbClr val="695C78"/>
                </a:solidFill>
                <a:latin typeface="Times New Roman"/>
                <a:cs typeface="Calibri"/>
              </a:rPr>
              <a:t>La situ</a:t>
            </a:r>
            <a:r>
              <a:rPr lang="it-IT" sz="6000">
                <a:solidFill>
                  <a:schemeClr val="bg1"/>
                </a:solidFill>
                <a:latin typeface="Times New Roman"/>
                <a:cs typeface="Calibri"/>
              </a:rPr>
              <a:t>azione italiana</a:t>
            </a:r>
            <a:endParaRPr lang="it-IT"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355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659EB0-A54A-0512-F303-102573D14B23}"/>
              </a:ext>
            </a:extLst>
          </p:cNvPr>
          <p:cNvSpPr txBox="1"/>
          <p:nvPr/>
        </p:nvSpPr>
        <p:spPr>
          <a:xfrm>
            <a:off x="1929191" y="2727477"/>
            <a:ext cx="83311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6000" i="1">
                <a:solidFill>
                  <a:srgbClr val="695C78"/>
                </a:solidFill>
                <a:latin typeface="Sitka Text"/>
                <a:ea typeface="Calibri"/>
                <a:cs typeface="Calibri"/>
              </a:rPr>
              <a:t>Grazie per l'attenzione</a:t>
            </a:r>
            <a:endParaRPr lang="it-IT" sz="6000" i="1">
              <a:solidFill>
                <a:srgbClr val="695C78"/>
              </a:solidFill>
              <a:latin typeface="Sitka Text"/>
              <a:cs typeface="Times New Roman"/>
            </a:endParaRPr>
          </a:p>
        </p:txBody>
      </p:sp>
      <p:pic>
        <p:nvPicPr>
          <p:cNvPr id="16" name="Elemento grafico 16" descr="Successo di gruppo contorno">
            <a:extLst>
              <a:ext uri="{FF2B5EF4-FFF2-40B4-BE49-F238E27FC236}">
                <a16:creationId xmlns:a16="http://schemas.microsoft.com/office/drawing/2014/main" id="{73C00376-4104-A8A4-2760-E0574290D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7030" y="4744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1835-5BFB-4317-82A1-37272175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16" y="739012"/>
            <a:ext cx="6445104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7F0FF"/>
                </a:solidFill>
                <a:latin typeface="Times New Roman"/>
                <a:ea typeface="Open Sans"/>
                <a:cs typeface="Open Sans"/>
              </a:rPr>
              <a:t>Introduzione</a:t>
            </a:r>
            <a:r>
              <a:rPr lang="en">
                <a:solidFill>
                  <a:srgbClr val="F7F0FF"/>
                </a:solidFill>
                <a:latin typeface="Times New Roman"/>
                <a:ea typeface="Open Sans"/>
                <a:cs typeface="Open Sans"/>
              </a:rPr>
              <a:t> 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E2BC-A3C9-4BE5-B8E3-ED84D25F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23" y="2065219"/>
            <a:ext cx="6193089" cy="3734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Variabile risposta: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GII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Dati: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Indice di Sviluppo umano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Tasso di mortalità al parto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Tasso di natalità adolescenziale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Seggi femminili in parlamento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Livello di educazione maschile e femminile</a:t>
            </a:r>
          </a:p>
          <a:p>
            <a:pPr marL="285750" indent="-285750">
              <a:spcBef>
                <a:spcPts val="1200"/>
              </a:spcBef>
            </a:pPr>
            <a:r>
              <a:rPr lang="it-IT" sz="1900">
                <a:latin typeface="Cambria Math" panose="02040503050406030204" pitchFamily="18" charset="0"/>
                <a:ea typeface="Cambria Math" panose="02040503050406030204" pitchFamily="18" charset="0"/>
              </a:rPr>
              <a:t>Partecipazione maschile e femminile alla forza lavoro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>
              <a:cs typeface="Calibri"/>
            </a:endParaRPr>
          </a:p>
          <a:p>
            <a:endParaRPr lang="ru-UA">
              <a:cs typeface="Calibri" panose="020F0502020204030204"/>
            </a:endParaRPr>
          </a:p>
          <a:p>
            <a:endParaRPr lang="ru-UA">
              <a:cs typeface="Calibri" panose="020F0502020204030204"/>
            </a:endParaRPr>
          </a:p>
        </p:txBody>
      </p:sp>
      <p:pic>
        <p:nvPicPr>
          <p:cNvPr id="4" name="Immagine 4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717C13B7-1D26-5CC3-DA8F-FDF1CB8BD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484" r="6295" b="14335"/>
          <a:stretch/>
        </p:blipFill>
        <p:spPr>
          <a:xfrm>
            <a:off x="7950444" y="1974501"/>
            <a:ext cx="3642891" cy="37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F94884F-7F48-4D54-AB0F-AE769390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648" y="2019708"/>
            <a:ext cx="1585686" cy="8186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ambria Math"/>
                <a:ea typeface="Open Sans"/>
                <a:cs typeface="Open Sans"/>
              </a:rPr>
              <a:t>1</a:t>
            </a:r>
            <a:endParaRPr lang="ru-UA">
              <a:latin typeface="Cambria Math"/>
              <a:ea typeface="Open Sans"/>
              <a:cs typeface="Open San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268AF8-B0FC-47F9-81A0-95E67F2E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350"/>
            <a:ext cx="10515600" cy="807450"/>
          </a:xfrm>
        </p:spPr>
        <p:txBody>
          <a:bodyPr/>
          <a:lstStyle/>
          <a:p>
            <a:r>
              <a:rPr lang="en" b="1">
                <a:latin typeface="Times New Roman"/>
                <a:ea typeface="Open Sans"/>
                <a:cs typeface="Times New Roman"/>
              </a:rPr>
              <a:t>Diagnostica e GOF</a:t>
            </a:r>
            <a:endParaRPr lang="it-IT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326CA01-B26A-4FCF-B22B-59E037DA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3346" y="1823448"/>
            <a:ext cx="3347810" cy="5512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3600" i="1" dirty="0" err="1">
                <a:latin typeface="Cambria"/>
                <a:ea typeface="Cambria"/>
                <a:cs typeface="Calibri"/>
              </a:rPr>
              <a:t>Scatterplot</a:t>
            </a:r>
            <a:r>
              <a:rPr lang="it-IT" sz="3600" i="1" dirty="0">
                <a:latin typeface="Cambria"/>
                <a:ea typeface="Cambria"/>
                <a:cs typeface="Calibri"/>
              </a:rPr>
              <a:t> residui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7B0F7E-BEBD-473F-8458-934A6AB7E4B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25143" y="4324781"/>
            <a:ext cx="1803400" cy="1024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ambria Math"/>
                <a:ea typeface="Open Sans"/>
                <a:cs typeface="Open Sans"/>
              </a:rPr>
              <a:t>2</a:t>
            </a:r>
            <a:endParaRPr lang="it-IT">
              <a:latin typeface="Cambria Math"/>
              <a:ea typeface="Open Sans"/>
              <a:cs typeface="Open Sans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566F98F-2684-4BA0-9D6F-B91A8AD7BB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441206" y="4295288"/>
            <a:ext cx="3347810" cy="7634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i="1" dirty="0">
                <a:latin typeface="Cambria"/>
                <a:ea typeface="Cambria"/>
                <a:cs typeface="Calibri"/>
              </a:rPr>
              <a:t>Shapiro test </a:t>
            </a:r>
            <a:r>
              <a:rPr lang="en-US" sz="3600" i="1">
                <a:latin typeface="Calibri"/>
                <a:ea typeface="Cambria"/>
                <a:cs typeface="Calibri"/>
              </a:rPr>
              <a:t> </a:t>
            </a:r>
            <a:endParaRPr lang="it-IT">
              <a:cs typeface="Calibri" panose="020F0502020204030204"/>
            </a:endParaRPr>
          </a:p>
          <a:p>
            <a:endParaRPr lang="en-US" sz="2400">
              <a:latin typeface="Cambria"/>
              <a:ea typeface="Cambria"/>
            </a:endParaRPr>
          </a:p>
          <a:p>
            <a:endParaRPr lang="ru-UA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DC21CB7-B0F7-41FD-9C0E-FEE9A184823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57843" y="2048818"/>
            <a:ext cx="1803400" cy="1024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ambria Math"/>
                <a:ea typeface="Open Sans"/>
                <a:cs typeface="Open Sans"/>
              </a:rPr>
              <a:t>3</a:t>
            </a:r>
            <a:endParaRPr lang="it-IT">
              <a:latin typeface="Cambria Math"/>
              <a:ea typeface="Open Sans"/>
              <a:cs typeface="Ope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Placeholder 48">
                <a:extLst>
                  <a:ext uri="{FF2B5EF4-FFF2-40B4-BE49-F238E27FC236}">
                    <a16:creationId xmlns:a16="http://schemas.microsoft.com/office/drawing/2014/main" id="{688FC9D1-018F-41EF-A17F-2BFD168C9373}"/>
                  </a:ext>
                </a:extLst>
              </p:cNvPr>
              <p:cNvSpPr>
                <a:spLocks noGrp="1"/>
              </p:cNvSpPr>
              <p:nvPr>
                <p:ph type="body" idx="16"/>
              </p:nvPr>
            </p:nvSpPr>
            <p:spPr>
              <a:xfrm>
                <a:off x="8119049" y="1983040"/>
                <a:ext cx="3347810" cy="680637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600" b="0" i="1" dirty="0" smtClean="0">
                              <a:latin typeface="Cambria Math" panose="02040503050406030204" pitchFamily="18" charset="0"/>
                              <a:ea typeface="Cambria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"/>
                              <a:cs typeface="Calibri"/>
                            </a:rPr>
                            <m:t>𝑅</m:t>
                          </m:r>
                        </m:e>
                        <m:sub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"/>
                              <a:cs typeface="Calibri"/>
                            </a:rPr>
                            <m:t>𝑎𝑑𝑗</m:t>
                          </m:r>
                        </m:sub>
                        <m:sup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"/>
                              <a:cs typeface="Calibri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sz="3600" i="1" dirty="0">
                  <a:latin typeface="Cambria Math" panose="02040503050406030204" pitchFamily="18" charset="0"/>
                  <a:ea typeface="Cambria"/>
                  <a:cs typeface="Calibri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it-IT" dirty="0">
                  <a:latin typeface="Cambria"/>
                </a:endParaRPr>
              </a:p>
              <a:p>
                <a:endParaRPr lang="ru-UA">
                  <a:latin typeface="Calibri" panose="020F0502020204030204"/>
                  <a:ea typeface="Cambria"/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49" name="Text Placeholder 48">
                <a:extLst>
                  <a:ext uri="{FF2B5EF4-FFF2-40B4-BE49-F238E27FC236}">
                    <a16:creationId xmlns:a16="http://schemas.microsoft.com/office/drawing/2014/main" id="{688FC9D1-018F-41EF-A17F-2BFD168C9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6"/>
              </p:nvPr>
            </p:nvSpPr>
            <p:spPr>
              <a:xfrm>
                <a:off x="8119049" y="1983040"/>
                <a:ext cx="3347810" cy="680637"/>
              </a:xfrm>
              <a:blipFill>
                <a:blip r:embed="rId2"/>
                <a:stretch>
                  <a:fillRect l="-1894" b="-114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9BBCDE56-165E-4912-AA05-AAC74D18A4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231195" y="4329702"/>
            <a:ext cx="1803400" cy="1024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ambria Math"/>
                <a:ea typeface="Open Sans"/>
                <a:cs typeface="Open Sans"/>
              </a:rPr>
              <a:t>4</a:t>
            </a:r>
            <a:endParaRPr lang="it-IT">
              <a:latin typeface="Cambria Math"/>
              <a:ea typeface="Open Sans"/>
              <a:cs typeface="Open Sans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D0544C7-96D7-4A7E-93C9-E45AD95FF4A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116591" y="4312305"/>
            <a:ext cx="3347810" cy="740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i="1">
                <a:latin typeface="Cambria"/>
                <a:ea typeface="Cambria"/>
                <a:cs typeface="Calibri"/>
              </a:rPr>
              <a:t>Cross-Validation</a:t>
            </a:r>
            <a:endParaRPr lang="it-IT">
              <a:latin typeface="Cambria"/>
            </a:endParaRPr>
          </a:p>
          <a:p>
            <a:endParaRPr lang="en-US" sz="24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00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diagramma, bianco e nero, Parallelo&#10;&#10;Descrizione generata automaticamente">
            <a:extLst>
              <a:ext uri="{FF2B5EF4-FFF2-40B4-BE49-F238E27FC236}">
                <a16:creationId xmlns:a16="http://schemas.microsoft.com/office/drawing/2014/main" id="{00F45FF0-13AE-8A8E-B73C-20297D10C8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889" b="-1724"/>
          <a:stretch/>
        </p:blipFill>
        <p:spPr>
          <a:xfrm>
            <a:off x="3946175" y="739611"/>
            <a:ext cx="6587089" cy="5310900"/>
          </a:xfrm>
          <a:ln w="57150">
            <a:solidFill>
              <a:srgbClr val="695C78"/>
            </a:solidFill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4F3D3B5-DEAE-0F0E-6775-729463B0D1F6}"/>
              </a:ext>
            </a:extLst>
          </p:cNvPr>
          <p:cNvSpPr/>
          <p:nvPr/>
        </p:nvSpPr>
        <p:spPr>
          <a:xfrm>
            <a:off x="5443" y="0"/>
            <a:ext cx="2329542" cy="6857999"/>
          </a:xfrm>
          <a:prstGeom prst="rect">
            <a:avLst/>
          </a:prstGeom>
          <a:solidFill>
            <a:srgbClr val="695C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0DF58D-600B-B300-A986-F65A578A5DFF}"/>
              </a:ext>
            </a:extLst>
          </p:cNvPr>
          <p:cNvSpPr txBox="1"/>
          <p:nvPr/>
        </p:nvSpPr>
        <p:spPr>
          <a:xfrm>
            <a:off x="963386" y="1665514"/>
            <a:ext cx="7620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g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g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p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a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i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r</a:t>
            </a:r>
          </a:p>
          <a:p>
            <a:r>
              <a:rPr lang="it-IT" sz="3200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3719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367DE5-E041-F3F3-9B83-F352A7E1E5B7}"/>
              </a:ext>
            </a:extLst>
          </p:cNvPr>
          <p:cNvSpPr txBox="1"/>
          <p:nvPr/>
        </p:nvSpPr>
        <p:spPr>
          <a:xfrm>
            <a:off x="973666" y="762586"/>
            <a:ext cx="102422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5400" err="1">
                <a:solidFill>
                  <a:schemeClr val="bg1"/>
                </a:solidFill>
                <a:latin typeface="Times New Roman"/>
                <a:cs typeface="Times New Roman"/>
              </a:rPr>
              <a:t>Correlazione</a:t>
            </a:r>
            <a:r>
              <a:rPr lang="en" sz="540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" sz="5400" err="1">
                <a:solidFill>
                  <a:schemeClr val="bg1"/>
                </a:solidFill>
                <a:latin typeface="Times New Roman"/>
                <a:cs typeface="Times New Roman"/>
              </a:rPr>
              <a:t>tra</a:t>
            </a:r>
            <a:r>
              <a:rPr lang="en" sz="5400">
                <a:solidFill>
                  <a:schemeClr val="bg1"/>
                </a:solidFill>
                <a:latin typeface="Times New Roman"/>
                <a:cs typeface="Times New Roman"/>
              </a:rPr>
              <a:t> le </a:t>
            </a:r>
            <a:r>
              <a:rPr lang="en" sz="5400" err="1">
                <a:solidFill>
                  <a:schemeClr val="bg1"/>
                </a:solidFill>
                <a:latin typeface="Times New Roman"/>
                <a:cs typeface="Times New Roman"/>
              </a:rPr>
              <a:t>variabili</a:t>
            </a:r>
            <a:endParaRPr lang="it-IT" sz="5400" err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Immagine 2" descr="Immagine che contiene schermata, quadrato, Policromia, linea&#10;&#10;Descrizione generata automaticamente">
            <a:extLst>
              <a:ext uri="{FF2B5EF4-FFF2-40B4-BE49-F238E27FC236}">
                <a16:creationId xmlns:a16="http://schemas.microsoft.com/office/drawing/2014/main" id="{CB345D65-4C34-D4CF-CA90-D11B295B7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16199" b="1658"/>
          <a:stretch/>
        </p:blipFill>
        <p:spPr>
          <a:xfrm>
            <a:off x="838200" y="2678701"/>
            <a:ext cx="3259561" cy="2640310"/>
          </a:xfrm>
          <a:prstGeom prst="rect">
            <a:avLst/>
          </a:prstGeom>
        </p:spPr>
      </p:pic>
      <p:pic>
        <p:nvPicPr>
          <p:cNvPr id="5" name="Immagine 4" descr="Immagine che contiene testo, numero, diagramma, schermata&#10;&#10;Descrizione generata automaticamente">
            <a:extLst>
              <a:ext uri="{FF2B5EF4-FFF2-40B4-BE49-F238E27FC236}">
                <a16:creationId xmlns:a16="http://schemas.microsoft.com/office/drawing/2014/main" id="{DD9C6561-997F-11A9-79A8-6C60016C1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t="20502"/>
          <a:stretch/>
        </p:blipFill>
        <p:spPr>
          <a:xfrm>
            <a:off x="4490836" y="2683000"/>
            <a:ext cx="3259562" cy="2636011"/>
          </a:xfrm>
          <a:prstGeom prst="rect">
            <a:avLst/>
          </a:prstGeom>
        </p:spPr>
      </p:pic>
      <p:pic>
        <p:nvPicPr>
          <p:cNvPr id="7" name="Immagine 38" descr="Immagine che contiene testo, schermata, quadrato, Policromia&#10;&#10;Descrizione generata automaticamente">
            <a:extLst>
              <a:ext uri="{FF2B5EF4-FFF2-40B4-BE49-F238E27FC236}">
                <a16:creationId xmlns:a16="http://schemas.microsoft.com/office/drawing/2014/main" id="{B6F35905-33B6-C51A-58A5-0D2435CE4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43" t="-1420" r="7194" b="-397"/>
          <a:stretch/>
        </p:blipFill>
        <p:spPr>
          <a:xfrm>
            <a:off x="8153451" y="2622255"/>
            <a:ext cx="3193152" cy="26967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3EAEF2-1A0F-521D-9D00-8EC6505590F1}"/>
              </a:ext>
            </a:extLst>
          </p:cNvPr>
          <p:cNvSpPr txBox="1"/>
          <p:nvPr/>
        </p:nvSpPr>
        <p:spPr>
          <a:xfrm>
            <a:off x="1813033" y="5445671"/>
            <a:ext cx="1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 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corrplot</a:t>
            </a:r>
            <a:endParaRPr lang="it-IT">
              <a:solidFill>
                <a:srgbClr val="F7F0FF"/>
              </a:solidFill>
              <a:latin typeface="Cambria"/>
              <a:ea typeface="Cambria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B78520-E6AE-016A-38E8-5F7A6D47C86A}"/>
              </a:ext>
            </a:extLst>
          </p:cNvPr>
          <p:cNvSpPr txBox="1"/>
          <p:nvPr/>
        </p:nvSpPr>
        <p:spPr>
          <a:xfrm>
            <a:off x="5443594" y="5450587"/>
            <a:ext cx="1298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 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corrplot</a:t>
            </a:r>
            <a:endParaRPr lang="it-IT">
              <a:solidFill>
                <a:srgbClr val="F7F0FF"/>
              </a:solidFill>
              <a:latin typeface="Cambria"/>
              <a:ea typeface="Cambria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6F9BF1D-655B-F498-23B1-6C8D5870F4EB}"/>
              </a:ext>
            </a:extLst>
          </p:cNvPr>
          <p:cNvSpPr txBox="1"/>
          <p:nvPr/>
        </p:nvSpPr>
        <p:spPr>
          <a:xfrm>
            <a:off x="9052033" y="5445671"/>
            <a:ext cx="1521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&gt;&gt; </a:t>
            </a:r>
            <a:r>
              <a:rPr lang="it-IT" err="1">
                <a:solidFill>
                  <a:srgbClr val="F7F0FF"/>
                </a:solidFill>
                <a:latin typeface="Cambria"/>
                <a:ea typeface="Cambria"/>
                <a:cs typeface="Calibri"/>
              </a:rPr>
              <a:t>heatmap</a:t>
            </a:r>
            <a:endParaRPr lang="it-IT">
              <a:solidFill>
                <a:srgbClr val="F7F0FF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670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3" y="573581"/>
            <a:ext cx="5157787" cy="1519087"/>
          </a:xfrm>
        </p:spPr>
        <p:txBody>
          <a:bodyPr>
            <a:normAutofit/>
          </a:bodyPr>
          <a:lstStyle/>
          <a:p>
            <a:r>
              <a:rPr lang="en" sz="4800" err="1">
                <a:latin typeface="Times New Roman"/>
                <a:ea typeface="Open Sans"/>
                <a:cs typeface="Open Sans"/>
              </a:rPr>
              <a:t>Modello</a:t>
            </a:r>
            <a:r>
              <a:rPr lang="en" sz="4800">
                <a:latin typeface="Times New Roman"/>
                <a:ea typeface="Open Sans"/>
                <a:cs typeface="Open Sans"/>
              </a:rPr>
              <a:t> di </a:t>
            </a:r>
            <a:r>
              <a:rPr lang="en" sz="4800" err="1">
                <a:latin typeface="Times New Roman"/>
                <a:ea typeface="Open Sans"/>
                <a:cs typeface="Open Sans"/>
              </a:rPr>
              <a:t>partenza</a:t>
            </a:r>
            <a:endParaRPr lang="it-IT" sz="4800" err="1">
              <a:latin typeface="Times New Roman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58534"/>
            <a:ext cx="5157787" cy="606198"/>
          </a:xfrm>
        </p:spPr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1</a:t>
            </a:r>
            <a:endParaRPr lang="ru-UA" sz="3200">
              <a:latin typeface="Cambria"/>
              <a:ea typeface="Cambria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/>
        </p:blipFill>
        <p:spPr>
          <a:xfrm>
            <a:off x="5997575" y="668337"/>
            <a:ext cx="5354638" cy="5521326"/>
          </a:xfrm>
          <a:ln w="57150">
            <a:solidFill>
              <a:srgbClr val="695C78"/>
            </a:solidFill>
          </a:ln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B81A54-1A8E-42F4-376E-3E1D4C13F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10375"/>
            <a:ext cx="5157787" cy="1461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0.9111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0.9039</a:t>
            </a:r>
            <a:endParaRPr lang="it-IT" sz="24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0.0005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15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230"/>
            <a:ext cx="5157787" cy="1325563"/>
          </a:xfrm>
        </p:spPr>
        <p:txBody>
          <a:bodyPr>
            <a:normAutofit/>
          </a:bodyPr>
          <a:lstStyle/>
          <a:p>
            <a:r>
              <a:rPr lang="en" sz="4800" err="1">
                <a:latin typeface="Times New Roman"/>
                <a:ea typeface="Open Sans"/>
                <a:cs typeface="Open Sans"/>
              </a:rPr>
              <a:t>Selezione</a:t>
            </a:r>
            <a:r>
              <a:rPr lang="en" sz="4800">
                <a:latin typeface="Times New Roman"/>
                <a:ea typeface="Open Sans"/>
                <a:cs typeface="Open Sans"/>
              </a:rPr>
              <a:t> VIF</a:t>
            </a:r>
            <a:endParaRPr lang="it-I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2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/>
        </p:blipFill>
        <p:spPr>
          <a:ln w="57150">
            <a:solidFill>
              <a:srgbClr val="695C78"/>
            </a:solidFill>
          </a:ln>
        </p:spPr>
      </p:pic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D359E3BB-B81E-8920-905D-F7C0C7C4FF8D}"/>
              </a:ext>
            </a:extLst>
          </p:cNvPr>
          <p:cNvSpPr txBox="1">
            <a:spLocks/>
          </p:cNvSpPr>
          <p:nvPr/>
        </p:nvSpPr>
        <p:spPr>
          <a:xfrm>
            <a:off x="838200" y="3700697"/>
            <a:ext cx="5499373" cy="2820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err="1">
                <a:latin typeface="Times New Roman"/>
                <a:ea typeface="+mn-lt"/>
                <a:cs typeface="+mn-lt"/>
              </a:rPr>
              <a:t>vif</a:t>
            </a:r>
            <a:r>
              <a:rPr lang="it-IT">
                <a:latin typeface="Times New Roman"/>
                <a:ea typeface="+mn-lt"/>
                <a:cs typeface="+mn-lt"/>
              </a:rPr>
              <a:t>(g1) -&gt;</a:t>
            </a:r>
            <a:r>
              <a:rPr lang="it-IT" sz="2400">
                <a:latin typeface="Times New Roman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F_edu</a:t>
            </a:r>
            <a:r>
              <a:rPr lang="it-IT">
                <a:latin typeface="Calibri"/>
                <a:ea typeface="+mn-lt"/>
                <a:cs typeface="+mn-lt"/>
              </a:rPr>
              <a:t>: </a:t>
            </a:r>
            <a:r>
              <a:rPr lang="it-IT">
                <a:latin typeface="Cambria Math"/>
                <a:ea typeface="+mn-lt"/>
                <a:cs typeface="+mn-lt"/>
              </a:rPr>
              <a:t>22.5441</a:t>
            </a:r>
            <a:r>
              <a:rPr lang="it-IT">
                <a:latin typeface="Calibri"/>
                <a:ea typeface="+mn-lt"/>
                <a:cs typeface="+mn-lt"/>
              </a:rPr>
              <a:t>; </a:t>
            </a:r>
            <a:r>
              <a:rPr lang="it-IT" err="1">
                <a:latin typeface="Calibri"/>
                <a:ea typeface="+mn-lt"/>
                <a:cs typeface="+mn-lt"/>
              </a:rPr>
              <a:t>M_edu</a:t>
            </a:r>
            <a:r>
              <a:rPr lang="it-IT">
                <a:latin typeface="Calibri"/>
                <a:ea typeface="+mn-lt"/>
                <a:cs typeface="+mn-lt"/>
              </a:rPr>
              <a:t>: </a:t>
            </a:r>
            <a:r>
              <a:rPr lang="it-IT">
                <a:latin typeface="Cambria Math"/>
                <a:ea typeface="+mn-lt"/>
                <a:cs typeface="+mn-lt"/>
              </a:rPr>
              <a:t>180603</a:t>
            </a:r>
          </a:p>
          <a:p>
            <a:pPr marL="0" indent="0">
              <a:buNone/>
            </a:pPr>
            <a:r>
              <a:rPr lang="it-IT" sz="2400">
                <a:latin typeface="Times New Roman"/>
                <a:ea typeface="+mn-lt"/>
                <a:cs typeface="+mn-lt"/>
              </a:rPr>
              <a:t>Rimuovendo </a:t>
            </a:r>
            <a:r>
              <a:rPr lang="it-IT" sz="2400" err="1">
                <a:latin typeface="Times New Roman"/>
                <a:ea typeface="+mn-lt"/>
                <a:cs typeface="+mn-lt"/>
              </a:rPr>
              <a:t>F_edu</a:t>
            </a:r>
            <a:r>
              <a:rPr lang="it-IT" sz="2400">
                <a:latin typeface="Times New Roman"/>
                <a:ea typeface="+mn-lt"/>
                <a:cs typeface="+mn-lt"/>
              </a:rPr>
              <a:t> dal modello 1:</a:t>
            </a:r>
            <a:endParaRPr lang="it-IT"/>
          </a:p>
          <a:p>
            <a:r>
              <a:rPr lang="it-IT" i="1" err="1">
                <a:latin typeface="Times New Roman"/>
                <a:ea typeface="+mn-lt"/>
                <a:cs typeface="+mn-lt"/>
              </a:rPr>
              <a:t>M</a:t>
            </a:r>
            <a:r>
              <a:rPr lang="it-IT" i="1" baseline="-25000" err="1">
                <a:latin typeface="Times New Roman"/>
                <a:ea typeface="+mn-lt"/>
                <a:cs typeface="+mn-lt"/>
              </a:rPr>
              <a:t>edu</a:t>
            </a:r>
            <a:r>
              <a:rPr lang="it-IT">
                <a:latin typeface="Times New Roman"/>
                <a:ea typeface="+mn-lt"/>
                <a:cs typeface="+mn-lt"/>
              </a:rPr>
              <a:t> = 3.366834</a:t>
            </a:r>
            <a:endParaRPr lang="it-IT">
              <a:latin typeface="Times New Roman"/>
              <a:cs typeface="Calibri" panose="020F0502020204030204"/>
            </a:endParaRP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0.9109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0.9045</a:t>
            </a:r>
            <a:endParaRPr lang="it-IT" sz="24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p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>
                <a:latin typeface="Times New Roman"/>
                <a:ea typeface="+mn-lt"/>
                <a:cs typeface="+mn-lt"/>
              </a:rPr>
              <a:t>p </a:t>
            </a:r>
            <a:r>
              <a:rPr lang="it-IT" sz="2400">
                <a:latin typeface="Times New Roman"/>
                <a:ea typeface="+mn-lt"/>
                <a:cs typeface="+mn-lt"/>
              </a:rPr>
              <a:t>= 0.0006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4E32EAB-B1AD-4708-8D7E-37323D363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/>
      </p:pic>
    </p:spTree>
    <p:extLst>
      <p:ext uri="{BB962C8B-B14F-4D97-AF65-F5344CB8AC3E}">
        <p14:creationId xmlns:p14="http://schemas.microsoft.com/office/powerpoint/2010/main" val="217808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C171729-FA89-41F2-A24C-7E20DF0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230"/>
            <a:ext cx="5157787" cy="1325563"/>
          </a:xfrm>
        </p:spPr>
        <p:txBody>
          <a:bodyPr>
            <a:normAutofit/>
          </a:bodyPr>
          <a:lstStyle/>
          <a:p>
            <a:r>
              <a:rPr lang="en" sz="4800">
                <a:latin typeface="Times New Roman"/>
                <a:ea typeface="Open Sans"/>
                <a:cs typeface="Open Sans"/>
              </a:rPr>
              <a:t>Leverages</a:t>
            </a:r>
            <a:endParaRPr lang="ru-UA" sz="4800">
              <a:latin typeface="Times New Roman"/>
              <a:ea typeface="Open Sans"/>
              <a:cs typeface="Open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FA8EF-157F-470A-9A7E-068F86D00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3200">
                <a:latin typeface="Cambria"/>
                <a:ea typeface="Cambria"/>
              </a:rPr>
              <a:t>Modello 3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97FDCA7-3077-4511-87EE-296E6C712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/>
        </p:blipFill>
        <p:spPr>
          <a:ln w="57150">
            <a:solidFill>
              <a:srgbClr val="695C78"/>
            </a:solidFill>
          </a:ln>
        </p:spPr>
      </p:pic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D0DD51FB-2A69-C8FC-6188-7DAAB1F827F7}"/>
              </a:ext>
            </a:extLst>
          </p:cNvPr>
          <p:cNvSpPr txBox="1">
            <a:spLocks/>
          </p:cNvSpPr>
          <p:nvPr/>
        </p:nvSpPr>
        <p:spPr>
          <a:xfrm>
            <a:off x="838200" y="3918411"/>
            <a:ext cx="5499373" cy="2275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>
                <a:latin typeface="Times New Roman"/>
                <a:ea typeface="+mn-lt"/>
                <a:cs typeface="+mn-lt"/>
              </a:rPr>
              <a:t>Eliminando i Leverages dal modello 2:</a:t>
            </a:r>
          </a:p>
          <a:p>
            <a:r>
              <a:rPr lang="it-IT" sz="2400" i="1">
                <a:latin typeface="Times New Roman"/>
                <a:ea typeface="+mn-lt"/>
                <a:cs typeface="+mn-lt"/>
              </a:rPr>
              <a:t>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 </a:t>
            </a:r>
            <a:r>
              <a:rPr lang="it-IT" sz="2400">
                <a:latin typeface="Times New Roman"/>
                <a:ea typeface="+mn-lt"/>
                <a:cs typeface="+mn-lt"/>
              </a:rPr>
              <a:t>= 0.9178</a:t>
            </a:r>
            <a:r>
              <a:rPr lang="it-IT" sz="2400" i="1">
                <a:latin typeface="Times New Roman"/>
                <a:ea typeface="+mn-lt"/>
                <a:cs typeface="+mn-lt"/>
              </a:rPr>
              <a:t>    R</a:t>
            </a:r>
            <a:r>
              <a:rPr lang="it-IT" sz="2400" i="1" baseline="30000">
                <a:latin typeface="Times New Roman"/>
                <a:ea typeface="+mn-lt"/>
                <a:cs typeface="+mn-lt"/>
              </a:rPr>
              <a:t>2</a:t>
            </a:r>
            <a:r>
              <a:rPr lang="it-IT" sz="2400" i="1" baseline="-25000">
                <a:latin typeface="Times New Roman"/>
                <a:ea typeface="+mn-lt"/>
                <a:cs typeface="+mn-lt"/>
              </a:rPr>
              <a:t>adj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0.9115</a:t>
            </a:r>
            <a:endParaRPr lang="it-IT" sz="24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&lt;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2.2 * 10</a:t>
            </a:r>
            <a:r>
              <a:rPr lang="it-IT" sz="2400" baseline="30000">
                <a:latin typeface="Times New Roman"/>
                <a:ea typeface="+mn-lt"/>
                <a:cs typeface="+mn-lt"/>
              </a:rPr>
              <a:t>-16</a:t>
            </a:r>
            <a:endParaRPr lang="it-IT" sz="2400">
              <a:latin typeface="Times New Roman"/>
              <a:ea typeface="Cambria"/>
              <a:cs typeface="Calibri"/>
            </a:endParaRPr>
          </a:p>
          <a:p>
            <a:r>
              <a:rPr lang="it-IT" sz="2400">
                <a:latin typeface="Times New Roman"/>
                <a:ea typeface="+mn-lt"/>
                <a:cs typeface="+mn-lt"/>
              </a:rPr>
              <a:t>Shapiro test: </a:t>
            </a:r>
            <a:r>
              <a:rPr lang="it-IT" sz="2400" i="1" err="1">
                <a:latin typeface="Times New Roman"/>
                <a:ea typeface="+mn-lt"/>
                <a:cs typeface="+mn-lt"/>
              </a:rPr>
              <a:t>p</a:t>
            </a:r>
            <a:r>
              <a:rPr lang="it-IT" sz="2400" i="1">
                <a:latin typeface="Times New Roman"/>
                <a:ea typeface="+mn-lt"/>
                <a:cs typeface="+mn-lt"/>
              </a:rPr>
              <a:t> </a:t>
            </a:r>
            <a:r>
              <a:rPr lang="it-IT" sz="2400">
                <a:latin typeface="Times New Roman"/>
                <a:ea typeface="+mn-lt"/>
                <a:cs typeface="+mn-lt"/>
              </a:rPr>
              <a:t>= 0.0002</a:t>
            </a:r>
            <a:endParaRPr lang="it-IT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92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Macintosh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Open Sans</vt:lpstr>
      <vt:lpstr>Sitka Text</vt:lpstr>
      <vt:lpstr>Times New Roman</vt:lpstr>
      <vt:lpstr>Office Theme</vt:lpstr>
      <vt:lpstr>Gender Inequality  Index</vt:lpstr>
      <vt:lpstr>Introduzione al dataset</vt:lpstr>
      <vt:lpstr>Diagnostica e GOF</vt:lpstr>
      <vt:lpstr>Presentazione standard di PowerPoint</vt:lpstr>
      <vt:lpstr>Presentazione standard di PowerPoint</vt:lpstr>
      <vt:lpstr>Modello di partenza</vt:lpstr>
      <vt:lpstr>Selezione VIF</vt:lpstr>
      <vt:lpstr>Presentazione standard di PowerPoint</vt:lpstr>
      <vt:lpstr>Leverages</vt:lpstr>
      <vt:lpstr>Presentazione standard di PowerPoint</vt:lpstr>
      <vt:lpstr>Distanza di Cook</vt:lpstr>
      <vt:lpstr>Distanza di Cook e Leverages</vt:lpstr>
      <vt:lpstr>Trasformazione  Box-Cox</vt:lpstr>
      <vt:lpstr>Confronto tra modelli </vt:lpstr>
      <vt:lpstr>Presentazione standard di PowerPoint</vt:lpstr>
      <vt:lpstr>Presentazione standard di PowerPoint</vt:lpstr>
      <vt:lpstr>Previsione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Светлана Павленко</dc:creator>
  <cp:lastModifiedBy>Gianluca Filesi</cp:lastModifiedBy>
  <cp:revision>1</cp:revision>
  <dcterms:created xsi:type="dcterms:W3CDTF">2022-03-30T14:20:33Z</dcterms:created>
  <dcterms:modified xsi:type="dcterms:W3CDTF">2023-07-19T09:02:05Z</dcterms:modified>
</cp:coreProperties>
</file>