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C36A9-C342-4174-AB18-47A1DDF5ACAE}" v="19" dt="2020-02-16T14:11:46.238"/>
    <p1510:client id="{D983F646-0F3D-43AB-909E-43CD1CBACDAB}" v="67" dt="2020-02-15T21:52:10.023"/>
    <p1510:client id="{DA718CAE-624B-49E2-B12B-BABA4DEB5C3F}" v="30" dt="2020-02-16T11:40:01.843"/>
    <p1510:client id="{DDDF78B0-10E1-42FF-8BB6-D59C12127ED0}" v="11" dt="2020-02-15T21:58:21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16.02.2020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06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75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346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85</cp:revision>
  <dcterms:created xsi:type="dcterms:W3CDTF">2020-02-15T21:36:24Z</dcterms:created>
  <dcterms:modified xsi:type="dcterms:W3CDTF">2020-02-16T14:12:03Z</dcterms:modified>
</cp:coreProperties>
</file>