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3F646-0F3D-43AB-909E-43CD1CBACDAB}" v="67" dt="2020-02-15T21:52:10.023"/>
    <p1510:client id="{DA718CAE-624B-49E2-B12B-BABA4DEB5C3F}" v="30" dt="2020-02-16T11:40:01.843"/>
    <p1510:client id="{DDDF78B0-10E1-42FF-8BB6-D59C12127ED0}" v="11" dt="2020-02-15T21:58:2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5" descr="Immagine che contiene uccello&#10;&#10;Descrizione generata con affidabilità molto elevata">
            <a:extLst>
              <a:ext uri="{FF2B5EF4-FFF2-40B4-BE49-F238E27FC236}">
                <a16:creationId xmlns:a16="http://schemas.microsoft.com/office/drawing/2014/main" id="{F931B083-08B1-4522-9322-312FA680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46" y="4022965"/>
            <a:ext cx="9027458" cy="22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, cibo&#10;&#10;Descrizione generata con affidabilità molto elevata">
            <a:extLst>
              <a:ext uri="{FF2B5EF4-FFF2-40B4-BE49-F238E27FC236}">
                <a16:creationId xmlns:a16="http://schemas.microsoft.com/office/drawing/2014/main" id="{A07C04DF-BB53-4AB1-A25A-52824E40A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5" y="2736922"/>
            <a:ext cx="3469341" cy="4107186"/>
          </a:xfrm>
          <a:prstGeom prst="rect">
            <a:avLst/>
          </a:prstGeom>
        </p:spPr>
      </p:pic>
      <p:pic>
        <p:nvPicPr>
          <p:cNvPr id="4" name="Immagine 4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A9D1EFB6-55D8-4FAA-99F3-0FF37519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38" y="723072"/>
            <a:ext cx="2447925" cy="723900"/>
          </a:xfrm>
          <a:prstGeom prst="rect">
            <a:avLst/>
          </a:prstGeom>
        </p:spPr>
      </p:pic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5D76636-0C0E-470B-A1CE-1ED64E05B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073" y="2111329"/>
            <a:ext cx="5595300" cy="41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8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EBD6658E-2FFE-4ECA-8F38-81412BDA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66" y="563057"/>
            <a:ext cx="6130786" cy="447581"/>
          </a:xfrm>
          <a:prstGeom prst="rect">
            <a:avLst/>
          </a:prstGeom>
        </p:spPr>
      </p:pic>
      <p:pic>
        <p:nvPicPr>
          <p:cNvPr id="3" name="Immagine 3" descr="Immagine che contiene bottiglia, fotografia, tavolo, telefono&#10;&#10;Descrizione generata con affidabilità molto elevata">
            <a:extLst>
              <a:ext uri="{FF2B5EF4-FFF2-40B4-BE49-F238E27FC236}">
                <a16:creationId xmlns:a16="http://schemas.microsoft.com/office/drawing/2014/main" id="{0D4DDE2A-0841-49DA-8EB5-F60AC900C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184" y="1829894"/>
            <a:ext cx="8560126" cy="18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12385E03-D2A0-42DE-BEC7-A35396AE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92" y="562494"/>
            <a:ext cx="5840895" cy="390730"/>
          </a:xfrm>
          <a:prstGeom prst="rect">
            <a:avLst/>
          </a:prstGeom>
        </p:spPr>
      </p:pic>
      <p:pic>
        <p:nvPicPr>
          <p:cNvPr id="3" name="Immagine 3" descr="Immagine che contiene uccello, fiore&#10;&#10;Descrizione generata con affidabilità molto elevata">
            <a:extLst>
              <a:ext uri="{FF2B5EF4-FFF2-40B4-BE49-F238E27FC236}">
                <a16:creationId xmlns:a16="http://schemas.microsoft.com/office/drawing/2014/main" id="{823A7EBC-71F7-4198-9971-88CAA11C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335" y="1876647"/>
            <a:ext cx="1531887" cy="4114800"/>
          </a:xfrm>
          <a:prstGeom prst="rect">
            <a:avLst/>
          </a:prstGeom>
        </p:spPr>
      </p:pic>
      <p:pic>
        <p:nvPicPr>
          <p:cNvPr id="5" name="Immagine 5" descr="Immagine che contiene interni, tavolo, piccolo, sedendo&#10;&#10;Descrizione generata con affidabilità molto elevata">
            <a:extLst>
              <a:ext uri="{FF2B5EF4-FFF2-40B4-BE49-F238E27FC236}">
                <a16:creationId xmlns:a16="http://schemas.microsoft.com/office/drawing/2014/main" id="{1FF45543-4204-444D-8141-AE53CBC40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183" y="1876647"/>
            <a:ext cx="1226658" cy="42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71</cp:revision>
  <dcterms:created xsi:type="dcterms:W3CDTF">2020-02-15T21:36:24Z</dcterms:created>
  <dcterms:modified xsi:type="dcterms:W3CDTF">2020-02-16T11:40:31Z</dcterms:modified>
</cp:coreProperties>
</file>