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2647-2AC6-754E-A54F-4E0535DA726D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F699-EDC5-7144-A2A2-DF5FE9D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52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613096" y="2691829"/>
            <a:ext cx="3452117" cy="1993186"/>
          </a:xfrm>
          <a:prstGeom prst="roundRect">
            <a:avLst>
              <a:gd name="adj" fmla="val 790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46661" y="2812978"/>
            <a:ext cx="3184987" cy="1442663"/>
          </a:xfrm>
          <a:prstGeom prst="roundRect">
            <a:avLst>
              <a:gd name="adj" fmla="val 5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6341" y="4734246"/>
            <a:ext cx="585626" cy="431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03860" y="5037334"/>
            <a:ext cx="2270589" cy="2568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78148" y="3178781"/>
            <a:ext cx="1633591" cy="3061699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93905" y="3431568"/>
            <a:ext cx="1202076" cy="2157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93905" y="3792233"/>
            <a:ext cx="1202076" cy="2157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79186" y="5454614"/>
            <a:ext cx="431515" cy="42937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5627" y="4255641"/>
            <a:ext cx="260963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89195" y="4255641"/>
            <a:ext cx="26096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74768" y="544101"/>
            <a:ext cx="8562" cy="18395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9622" y="3647325"/>
            <a:ext cx="8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</a:t>
            </a:r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>
            <a:off x="6359011" y="1233660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Functions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9174128" y="3647325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3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613096" y="2691829"/>
            <a:ext cx="3452117" cy="1993186"/>
          </a:xfrm>
          <a:prstGeom prst="roundRect">
            <a:avLst>
              <a:gd name="adj" fmla="val 790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46661" y="2812978"/>
            <a:ext cx="3184987" cy="1442663"/>
          </a:xfrm>
          <a:prstGeom prst="roundRect">
            <a:avLst>
              <a:gd name="adj" fmla="val 5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6341" y="4734246"/>
            <a:ext cx="585626" cy="431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03860" y="5037334"/>
            <a:ext cx="2270589" cy="2568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78148" y="3178781"/>
            <a:ext cx="1633591" cy="3061699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93905" y="3431568"/>
            <a:ext cx="1202076" cy="2157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93905" y="3792233"/>
            <a:ext cx="1202076" cy="2157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79186" y="5454614"/>
            <a:ext cx="431515" cy="42937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5627" y="4255641"/>
            <a:ext cx="260963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589195" y="4255641"/>
            <a:ext cx="260963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174768" y="544101"/>
            <a:ext cx="8562" cy="18395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9622" y="3647325"/>
            <a:ext cx="8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</a:t>
            </a:r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>
            <a:off x="6359011" y="123366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Function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174128" y="3647325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8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98342" y="873303"/>
                <a:ext cx="6462444" cy="1769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5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it-IT" sz="11500" b="0" i="1" smtClean="0">
                          <a:latin typeface="Cambria Math" charset="0"/>
                        </a:rPr>
                        <m:t>=</m:t>
                      </m:r>
                      <m:r>
                        <a:rPr lang="it-IT" sz="115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it-IT" sz="11500" b="0" i="1" smtClean="0">
                          <a:latin typeface="Cambria Math" charset="0"/>
                        </a:rPr>
                        <m:t>(</m:t>
                      </m:r>
                      <m:r>
                        <a:rPr lang="it-IT" sz="115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it-IT" sz="115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3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2" y="873303"/>
                <a:ext cx="6462444" cy="17697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98342" y="3547144"/>
                <a:ext cx="6462444" cy="1769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5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it-IT" sz="11500" b="0" i="1" smtClean="0">
                          <a:latin typeface="Cambria Math" charset="0"/>
                        </a:rPr>
                        <m:t>=</m:t>
                      </m:r>
                      <m:r>
                        <a:rPr lang="it-IT" sz="115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it-IT" sz="11500" b="0" i="1" smtClean="0">
                          <a:latin typeface="Cambria Math" charset="0"/>
                        </a:rPr>
                        <m:t>(</m:t>
                      </m:r>
                      <m:r>
                        <a:rPr lang="it-IT" sz="115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it-IT" sz="115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3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2" y="3547144"/>
                <a:ext cx="6462444" cy="1769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mauro</dc:creator>
  <cp:lastModifiedBy>gianluca mauro</cp:lastModifiedBy>
  <cp:revision>4</cp:revision>
  <dcterms:created xsi:type="dcterms:W3CDTF">2017-03-29T20:39:50Z</dcterms:created>
  <dcterms:modified xsi:type="dcterms:W3CDTF">2017-03-29T21:07:49Z</dcterms:modified>
</cp:coreProperties>
</file>