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3011-6467-3A8B-AFBE-238DA401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34F3D1-8566-0F9D-415E-A76B209D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C1573-A56B-2242-7BF3-67DF3090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EA118-9ECD-0363-40FB-FB9094F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4DD61-D289-7522-8E21-AF1B69BA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3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A1D0D-D362-1FE3-97B6-D2DD6E4B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E68BC-3C13-1CE6-9E45-E40AF13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2A75B-3632-FF69-F607-E8E83072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63CFC-4B60-503B-04A3-E7771263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AF738-ED03-CD0B-347C-EF6D6CFE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0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B0471-F28A-119D-663A-FDB6EBE8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3121E-862B-7DDD-45B4-93DDB6D9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599A0-BB81-730D-A593-648CB191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4660E-5A31-0D74-42D1-072F9FCD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E582C-7B57-789F-E284-001A9AA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4F4-E6FD-722B-4790-F3E205A0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11185-9157-AF1D-1C43-B691582D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5EED6-BAB2-556C-024B-AC71C4B4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BBDEC-9B37-D67B-8F8D-B3B9693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B3544-95F3-C7D1-F905-433DBAB3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FB7E-F7EA-C092-4EBB-EAC0F5B0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2A481-4224-D738-DBDC-5D26E226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7529D-2332-DA8F-F8B7-62A0648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C472F-79D2-B5F1-AE9F-4E8E2CC5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1D1E3-7646-F785-E48E-073CAA0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2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7D53-9C08-AB5C-1446-D9670FE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0E482-F971-D725-9A46-974C3360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AB1C8-FFD6-3134-5072-E75AD6EA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FF35B-B467-7B69-0C6B-A50993C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3451C-FFF6-E4E5-80ED-EAB73C6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62DA9-30A0-2603-3943-2D3CC726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5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1DF8-B2C1-6EEB-5671-84B6F90D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BF15-8038-990C-B267-BEEB63B8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B26FF-4551-80D1-BD1C-0A2A686B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B6881-8D6A-7C56-94AA-9E8F8222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25578-FFB8-D551-58F9-3D81C6539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9AE68A-9493-4532-620F-4B1C7E04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90E1B-2D20-3D90-FDAE-C8CE16DB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C6940-20E1-9CFA-E6EB-CF84F3EC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9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9705-2FA8-815C-4D26-50E514DD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F8F46-3D37-6FFB-289A-C738D002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E3D72A-D77D-823A-F6C7-AFF78D48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B99D7-4FF4-E794-4519-166A234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37ED3-3396-71AF-842C-8848AA2E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1B0ECA-3286-64ED-CE15-40263792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9946B-0CE6-912E-0760-DB92099F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2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AD99-8D15-127F-8002-E1AA6223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C8DA3-690F-6D31-CCD1-C83B4C6E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D16E1-B6A3-D8C4-9F32-1C8EA66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C4AA3-2C5B-22AA-DF04-9C36F1C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7E7AB-37F8-D7B4-946B-BB9C3F88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6247D-B4CC-138A-7A2C-8CB298C2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86B37-274C-7F2F-903D-58ADD3B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8BEE91-7E6D-6493-A3CF-C0A19FE2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C6FFA-BEC9-3BB9-E990-0B71A4DDA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01C40-F6D6-45E5-EA1B-EB696CF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B9A3A-F978-A9B0-468F-7AF52B64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63784-B057-45FB-77B5-2DEA0AC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EC83C-1C85-B695-14CB-18DF3B1A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BE2CC-9C32-CC40-CDA7-9BE9B52A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50644-71C6-3CD3-5B6D-EA0B88DB3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9818-3134-4E9D-9592-1CBB03DD9B0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60199-D917-F868-A588-015C93F9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F92DC-C672-868D-B5B0-254D2146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870-1764-4BFF-88A4-2105835A4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钟表, 桌子, 房间&#10;&#10;描述已自动生成">
            <a:extLst>
              <a:ext uri="{FF2B5EF4-FFF2-40B4-BE49-F238E27FC236}">
                <a16:creationId xmlns:a16="http://schemas.microsoft.com/office/drawing/2014/main" id="{E3931517-62D6-4959-29EF-E5AE47DB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56" y="1577105"/>
            <a:ext cx="5293244" cy="3240000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932A4329-ED14-5BD0-54A4-F8DB0207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326" y="1837207"/>
            <a:ext cx="6070397" cy="28800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A9FAAE-8A0E-C0CE-99BC-1FBA35EC6E79}"/>
              </a:ext>
            </a:extLst>
          </p:cNvPr>
          <p:cNvCxnSpPr>
            <a:endCxn id="3" idx="1"/>
          </p:cNvCxnSpPr>
          <p:nvPr/>
        </p:nvCxnSpPr>
        <p:spPr>
          <a:xfrm>
            <a:off x="5374433" y="3197105"/>
            <a:ext cx="152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17B5DC7-A94D-1D9B-DB53-D4B716B6AC9A}"/>
              </a:ext>
            </a:extLst>
          </p:cNvPr>
          <p:cNvSpPr txBox="1"/>
          <p:nvPr/>
        </p:nvSpPr>
        <p:spPr>
          <a:xfrm>
            <a:off x="4835597" y="22766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Sulfurization 360 degree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5A87A-4397-80CF-F301-717061E8F35D}"/>
              </a:ext>
            </a:extLst>
          </p:cNvPr>
          <p:cNvSpPr txBox="1"/>
          <p:nvPr/>
        </p:nvSpPr>
        <p:spPr>
          <a:xfrm>
            <a:off x="1716833" y="109168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TTF-COF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7BC608-7DDB-395D-C29A-8A2D3CE69FC5}"/>
              </a:ext>
            </a:extLst>
          </p:cNvPr>
          <p:cNvSpPr txBox="1"/>
          <p:nvPr/>
        </p:nvSpPr>
        <p:spPr>
          <a:xfrm>
            <a:off x="9043525" y="1091682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SCOF (Sulfurized TTF-COF)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9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sijia cao</dc:creator>
  <cp:lastModifiedBy>sijia cao</cp:lastModifiedBy>
  <cp:revision>1</cp:revision>
  <dcterms:created xsi:type="dcterms:W3CDTF">2023-08-21T09:11:01Z</dcterms:created>
  <dcterms:modified xsi:type="dcterms:W3CDTF">2023-08-21T09:15:01Z</dcterms:modified>
</cp:coreProperties>
</file>