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78" r:id="rId3"/>
    <p:sldId id="47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4B056-8F3F-E2F9-AFB9-1061F98A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81B7D-F791-B974-7675-4661EC03E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DC92F-6E05-F403-CD39-98B9945C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70E5-23F3-A2C8-D1D9-42BFBBD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115F-5A8E-F158-A8DB-E959B2C5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9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6E0B-39FF-A6F1-E4AB-FDA1DA85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BB702-48CF-E2D5-6D47-332CBB93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3B4F4-45BE-70C8-CFAF-A5C094B6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CC75-0F46-00DC-175F-F43A837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F2A27-1581-C0B9-8728-15C8D0F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CC316-FA49-6D44-9ECB-CE54A40BC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E813E-2283-3393-E0A9-44CB5FB9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55BFC-502A-40E7-9309-76F1418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7B41A-EDA0-1C95-7A96-B3486A5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34E46-DE03-5332-8531-494D56A4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9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2ECA-9CA2-3693-E1A3-1FF62E00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0B779-F593-C32D-935F-A84F75A5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6DA52-DB5C-8CA0-0754-B64C55E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9C393-770C-0E78-2E80-5B4B646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3D466-CB7D-BA49-F341-AFD946F8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6662-130A-ACEF-0BBC-D04F4EEE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1E8C3-23D0-1CF7-4219-09E74C87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FBD38-5BC6-18DB-685B-7C2D39F8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7899A-E7BE-A6FF-1304-75248B03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26689-AC31-6635-45F9-770EA06D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1F9C3-1A71-BB07-5B17-32043056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F38CF-646A-B614-1A36-A6593D4C6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E1186-2C9C-1B9C-8202-20EE0E44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BF088-DC08-F20A-F160-02E33AA4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444F3-F7D5-B69B-6924-4E3D41F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559EB-48BD-F31D-ABCE-884DAD2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CC07-BB06-41B3-C4C0-65850BB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B6F5A-A8F2-9417-3334-41B816A9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FE2C5-73DB-28C2-5559-AAC05A3E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AEA1C-26D2-F3A3-4683-C052E794C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3ABB2-749F-5090-76FC-93051BA08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B751E-93EC-1CE8-404E-D7DE0A45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2DBACD-C518-43DD-1D02-932097FB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5EC42-257B-4ECD-15C7-91FE5949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3798-6A3A-B805-1270-C1BD0A50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32F0E-8FC6-1E1E-0481-98BAB4B1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F3B0-3825-23F4-6DB2-08474F0A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EB406-1752-DADB-0087-5F8EB896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C9E35-5048-B1E5-118B-EEE766DE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25506-AD43-A567-B7CD-CDAB1499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B1D57-E6AE-CA6B-E422-18C6099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8061C-A5DB-5A79-A988-CB270BD9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610F0-DAA7-ADFC-537D-821EF957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C2829-9A36-98E8-392C-579DC607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87FAB-C257-EEEC-D945-ABCB565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F6B64-E933-ADB5-BE7A-446CADE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BAFDD-0A1E-30BD-8B60-0536440B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E01B9-BCB6-D517-4D32-1FB84E6F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94A55-0AEF-B133-DD4E-F9DB90869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246B7-6AE7-1ADD-EAC4-B9FB2D61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4C17E-5C55-2B98-594D-AB349A9A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77B29-4B9A-9A5A-5648-30291BCD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AF0A7-8A23-BB95-EFC1-1146817B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3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22D3E-E69F-1F56-70CD-44F62FC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A0F45-963F-8AD5-FF4A-2F2E8164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C8526-CE98-C11B-5DF3-086462C72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3629-9F9E-40ED-96FF-4F91495098C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A525C-3038-EF4E-4B91-9E50BB22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0A379-3EC9-7D56-B6E8-324E207AA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DF21-7A15-426C-A2A6-7B009683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759DD1-C4CF-08C8-6976-9C06460CBD39}"/>
              </a:ext>
            </a:extLst>
          </p:cNvPr>
          <p:cNvSpPr txBox="1"/>
          <p:nvPr/>
        </p:nvSpPr>
        <p:spPr>
          <a:xfrm>
            <a:off x="2608976" y="2348917"/>
            <a:ext cx="7352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Two possible radical structures </a:t>
            </a:r>
          </a:p>
          <a:p>
            <a:pPr algn="ctr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after sulfur treatment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57EA96-C2AC-0F35-7C5C-560612100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87713"/>
              </p:ext>
            </p:extLst>
          </p:nvPr>
        </p:nvGraphicFramePr>
        <p:xfrm>
          <a:off x="853112" y="342660"/>
          <a:ext cx="10634169" cy="65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85520" imgH="3789720" progId="">
                  <p:embed/>
                </p:oleObj>
              </mc:Choice>
              <mc:Fallback>
                <p:oleObj r:id="rId2" imgW="6185520" imgH="378972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157EA96-C2AC-0F35-7C5C-560612100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3112" y="342660"/>
                        <a:ext cx="10634169" cy="651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DA7A200-9B55-D830-C8EA-70D1194857B5}"/>
              </a:ext>
            </a:extLst>
          </p:cNvPr>
          <p:cNvSpPr txBox="1"/>
          <p:nvPr/>
        </p:nvSpPr>
        <p:spPr>
          <a:xfrm>
            <a:off x="134224" y="111827"/>
            <a:ext cx="521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Carbon radical and sulfur radical anions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14E621-1A78-A722-DC6D-7D662016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t="3747" r="1556" b="1392"/>
          <a:stretch/>
        </p:blipFill>
        <p:spPr>
          <a:xfrm>
            <a:off x="1038006" y="352424"/>
            <a:ext cx="10582275" cy="65055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44EB63-FF33-844E-2B2D-41C79592DFAD}"/>
              </a:ext>
            </a:extLst>
          </p:cNvPr>
          <p:cNvSpPr txBox="1"/>
          <p:nvPr/>
        </p:nvSpPr>
        <p:spPr>
          <a:xfrm>
            <a:off x="167780" y="195717"/>
            <a:ext cx="18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Sulfur radical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9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sijia cao</dc:creator>
  <cp:lastModifiedBy>sijia cao</cp:lastModifiedBy>
  <cp:revision>1</cp:revision>
  <dcterms:created xsi:type="dcterms:W3CDTF">2023-05-04T11:37:17Z</dcterms:created>
  <dcterms:modified xsi:type="dcterms:W3CDTF">2023-05-04T11:41:43Z</dcterms:modified>
</cp:coreProperties>
</file>