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ta Gianluca" userId="705ce8ec-e6af-4118-8b4e-5fa4803a0e34" providerId="ADAL" clId="{4AFB720E-923F-224A-8D17-54A80F999640}"/>
    <pc:docChg chg="undo redo custSel modSld">
      <pc:chgData name="Salata Gianluca" userId="705ce8ec-e6af-4118-8b4e-5fa4803a0e34" providerId="ADAL" clId="{4AFB720E-923F-224A-8D17-54A80F999640}" dt="2021-08-22T08:21:47.447" v="362" actId="34122"/>
      <pc:docMkLst>
        <pc:docMk/>
      </pc:docMkLst>
      <pc:sldChg chg="addSp delSp modSp">
        <pc:chgData name="Salata Gianluca" userId="705ce8ec-e6af-4118-8b4e-5fa4803a0e34" providerId="ADAL" clId="{4AFB720E-923F-224A-8D17-54A80F999640}" dt="2021-08-22T08:13:27.375" v="203" actId="1076"/>
        <pc:sldMkLst>
          <pc:docMk/>
          <pc:sldMk cId="977059330" sldId="258"/>
        </pc:sldMkLst>
        <pc:spChg chg="mod">
          <ac:chgData name="Salata Gianluca" userId="705ce8ec-e6af-4118-8b4e-5fa4803a0e34" providerId="ADAL" clId="{4AFB720E-923F-224A-8D17-54A80F999640}" dt="2021-08-22T08:05:12.842" v="21" actId="20577"/>
          <ac:spMkLst>
            <pc:docMk/>
            <pc:sldMk cId="977059330" sldId="258"/>
            <ac:spMk id="4" creationId="{D655E90F-76BC-4DE5-88EB-45DC9F178304}"/>
          </ac:spMkLst>
        </pc:spChg>
        <pc:spChg chg="add mod">
          <ac:chgData name="Salata Gianluca" userId="705ce8ec-e6af-4118-8b4e-5fa4803a0e34" providerId="ADAL" clId="{4AFB720E-923F-224A-8D17-54A80F999640}" dt="2021-08-22T08:06:36.171" v="59" actId="1076"/>
          <ac:spMkLst>
            <pc:docMk/>
            <pc:sldMk cId="977059330" sldId="258"/>
            <ac:spMk id="23" creationId="{625872CC-5D63-4DD8-8F88-663E5791874F}"/>
          </ac:spMkLst>
        </pc:spChg>
        <pc:spChg chg="add del">
          <ac:chgData name="Salata Gianluca" userId="705ce8ec-e6af-4118-8b4e-5fa4803a0e34" providerId="ADAL" clId="{4AFB720E-923F-224A-8D17-54A80F999640}" dt="2021-08-22T08:05:38.932" v="24" actId="34122"/>
          <ac:spMkLst>
            <pc:docMk/>
            <pc:sldMk cId="977059330" sldId="258"/>
            <ac:spMk id="23" creationId="{9266156C-08C9-499C-971E-7F8B0EF87959}"/>
          </ac:spMkLst>
        </pc:spChg>
        <pc:spChg chg="add del">
          <ac:chgData name="Salata Gianluca" userId="705ce8ec-e6af-4118-8b4e-5fa4803a0e34" providerId="ADAL" clId="{4AFB720E-923F-224A-8D17-54A80F999640}" dt="2021-08-22T08:05:12.032" v="19" actId="34122"/>
          <ac:spMkLst>
            <pc:docMk/>
            <pc:sldMk cId="977059330" sldId="258"/>
            <ac:spMk id="23" creationId="{F72BF980-3D2B-413D-9417-A100A3677BFE}"/>
          </ac:spMkLst>
        </pc:spChg>
        <pc:spChg chg="add del">
          <ac:chgData name="Salata Gianluca" userId="705ce8ec-e6af-4118-8b4e-5fa4803a0e34" providerId="ADAL" clId="{4AFB720E-923F-224A-8D17-54A80F999640}" dt="2021-08-22T08:08:10.038" v="69" actId="34122"/>
          <ac:spMkLst>
            <pc:docMk/>
            <pc:sldMk cId="977059330" sldId="258"/>
            <ac:spMk id="39" creationId="{B4151C4F-50E0-4591-8F72-CD32BC2F6002}"/>
          </ac:spMkLst>
        </pc:spChg>
        <pc:spChg chg="add del">
          <ac:chgData name="Salata Gianluca" userId="705ce8ec-e6af-4118-8b4e-5fa4803a0e34" providerId="ADAL" clId="{4AFB720E-923F-224A-8D17-54A80F999640}" dt="2021-08-22T08:13:04.757" v="198" actId="34122"/>
          <ac:spMkLst>
            <pc:docMk/>
            <pc:sldMk cId="977059330" sldId="258"/>
            <ac:spMk id="60" creationId="{1D20BBC3-0E48-4BB1-A1AF-F91DCFE5E722}"/>
          </ac:spMkLst>
        </pc:spChg>
        <pc:spChg chg="add del">
          <ac:chgData name="Salata Gianluca" userId="705ce8ec-e6af-4118-8b4e-5fa4803a0e34" providerId="ADAL" clId="{4AFB720E-923F-224A-8D17-54A80F999640}" dt="2021-08-22T08:12:31.240" v="194" actId="34122"/>
          <ac:spMkLst>
            <pc:docMk/>
            <pc:sldMk cId="977059330" sldId="258"/>
            <ac:spMk id="60" creationId="{5D875E5E-3C24-45EB-B73E-1291649B0387}"/>
          </ac:spMkLst>
        </pc:spChg>
        <pc:spChg chg="add del">
          <ac:chgData name="Salata Gianluca" userId="705ce8ec-e6af-4118-8b4e-5fa4803a0e34" providerId="ADAL" clId="{4AFB720E-923F-224A-8D17-54A80F999640}" dt="2021-08-22T08:13:15.558" v="202" actId="34122"/>
          <ac:spMkLst>
            <pc:docMk/>
            <pc:sldMk cId="977059330" sldId="258"/>
            <ac:spMk id="60" creationId="{86353985-942F-4D65-9029-F02AAD72BF6A}"/>
          </ac:spMkLst>
        </pc:spChg>
        <pc:spChg chg="add del">
          <ac:chgData name="Salata Gianluca" userId="705ce8ec-e6af-4118-8b4e-5fa4803a0e34" providerId="ADAL" clId="{4AFB720E-923F-224A-8D17-54A80F999640}" dt="2021-08-22T08:12:41.699" v="196" actId="34122"/>
          <ac:spMkLst>
            <pc:docMk/>
            <pc:sldMk cId="977059330" sldId="258"/>
            <ac:spMk id="60" creationId="{8D0E00D8-92C6-4392-B88E-4D2212321161}"/>
          </ac:spMkLst>
        </pc:spChg>
        <pc:spChg chg="add del">
          <ac:chgData name="Salata Gianluca" userId="705ce8ec-e6af-4118-8b4e-5fa4803a0e34" providerId="ADAL" clId="{4AFB720E-923F-224A-8D17-54A80F999640}" dt="2021-08-22T08:13:09.996" v="200" actId="34122"/>
          <ac:spMkLst>
            <pc:docMk/>
            <pc:sldMk cId="977059330" sldId="258"/>
            <ac:spMk id="60" creationId="{F81B85EE-5659-437D-9FC7-02AB23257CED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69" creationId="{F727026E-A663-4DF5-9604-F03BA0FB7782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99" creationId="{0E62A0E8-9778-41AA-A89E-24B048F1D13B}"/>
          </ac:spMkLst>
        </pc:spChg>
        <pc:spChg chg="add del">
          <ac:chgData name="Salata Gianluca" userId="705ce8ec-e6af-4118-8b4e-5fa4803a0e34" providerId="ADAL" clId="{4AFB720E-923F-224A-8D17-54A80F999640}" dt="2021-08-22T08:10:49.717" v="176" actId="34122"/>
          <ac:spMkLst>
            <pc:docMk/>
            <pc:sldMk cId="977059330" sldId="258"/>
            <ac:spMk id="108" creationId="{2AAE9850-73D1-4ECC-A6E4-F09A270A3C34}"/>
          </ac:spMkLst>
        </pc:spChg>
        <pc:spChg chg="add">
          <ac:chgData name="Salata Gianluca" userId="705ce8ec-e6af-4118-8b4e-5fa4803a0e34" providerId="ADAL" clId="{4AFB720E-923F-224A-8D17-54A80F999640}" dt="2021-08-22T08:12:18.395" v="192" actId="34122"/>
          <ac:spMkLst>
            <pc:docMk/>
            <pc:sldMk cId="977059330" sldId="258"/>
            <ac:spMk id="112" creationId="{C2F4DDA9-C019-4323-82EB-FC41DE0CB5D3}"/>
          </ac:spMkLst>
        </pc:spChg>
        <pc:spChg chg="add del">
          <ac:chgData name="Salata Gianluca" userId="705ce8ec-e6af-4118-8b4e-5fa4803a0e34" providerId="ADAL" clId="{4AFB720E-923F-224A-8D17-54A80F999640}" dt="2021-08-22T08:10:50.497" v="177" actId="34122"/>
          <ac:spMkLst>
            <pc:docMk/>
            <pc:sldMk cId="977059330" sldId="258"/>
            <ac:spMk id="125" creationId="{BBF79B34-549B-48B8-BDDB-D7B44D922F0C}"/>
          </ac:spMkLst>
        </pc:spChg>
        <pc:spChg chg="add">
          <ac:chgData name="Salata Gianluca" userId="705ce8ec-e6af-4118-8b4e-5fa4803a0e34" providerId="ADAL" clId="{4AFB720E-923F-224A-8D17-54A80F999640}" dt="2021-08-22T08:11:46.285" v="185" actId="34122"/>
          <ac:spMkLst>
            <pc:docMk/>
            <pc:sldMk cId="977059330" sldId="258"/>
            <ac:spMk id="125" creationId="{DA5867E9-971E-4C8F-9A66-6E940DE2E609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127" creationId="{A93BCECC-3BA3-4A40-A70A-DC116D43EC75}"/>
          </ac:spMkLst>
        </pc:spChg>
        <pc:spChg chg="add del">
          <ac:chgData name="Salata Gianluca" userId="705ce8ec-e6af-4118-8b4e-5fa4803a0e34" providerId="ADAL" clId="{4AFB720E-923F-224A-8D17-54A80F999640}" dt="2021-08-22T08:10:50.497" v="177" actId="34122"/>
          <ac:spMkLst>
            <pc:docMk/>
            <pc:sldMk cId="977059330" sldId="258"/>
            <ac:spMk id="157" creationId="{11CD337C-3D81-4A6D-944D-507D25AF1CBB}"/>
          </ac:spMkLst>
        </pc:spChg>
        <pc:spChg chg="add mod">
          <ac:chgData name="Salata Gianluca" userId="705ce8ec-e6af-4118-8b4e-5fa4803a0e34" providerId="ADAL" clId="{4AFB720E-923F-224A-8D17-54A80F999640}" dt="2021-08-22T08:12:05.236" v="191" actId="20577"/>
          <ac:spMkLst>
            <pc:docMk/>
            <pc:sldMk cId="977059330" sldId="258"/>
            <ac:spMk id="157" creationId="{955F3AB3-EE1F-420B-A6B6-3918FDF727D8}"/>
          </ac:spMkLst>
        </pc:spChg>
        <pc:spChg chg="add mod">
          <ac:chgData name="Salata Gianluca" userId="705ce8ec-e6af-4118-8b4e-5fa4803a0e34" providerId="ADAL" clId="{4AFB720E-923F-224A-8D17-54A80F999640}" dt="2021-08-22T08:11:32.597" v="182" actId="5793"/>
          <ac:spMkLst>
            <pc:docMk/>
            <pc:sldMk cId="977059330" sldId="258"/>
            <ac:spMk id="159" creationId="{0973ADCA-D2B6-4129-99D9-2E8F605D889C}"/>
          </ac:spMkLst>
        </pc:spChg>
        <pc:grpChg chg="add del">
          <ac:chgData name="Salata Gianluca" userId="705ce8ec-e6af-4118-8b4e-5fa4803a0e34" providerId="ADAL" clId="{4AFB720E-923F-224A-8D17-54A80F999640}" dt="2021-08-22T08:06:18.876" v="36"/>
          <ac:grpSpMkLst>
            <pc:docMk/>
            <pc:sldMk cId="977059330" sldId="258"/>
            <ac:grpSpMk id="18" creationId="{FE8C83EB-2212-4D40-9E86-11C27895E551}"/>
          </ac:grpSpMkLst>
        </pc:grpChg>
        <pc:grpChg chg="add">
          <ac:chgData name="Salata Gianluca" userId="705ce8ec-e6af-4118-8b4e-5fa4803a0e34" providerId="ADAL" clId="{4AFB720E-923F-224A-8D17-54A80F999640}" dt="2021-08-22T08:06:33.343" v="58"/>
          <ac:grpSpMkLst>
            <pc:docMk/>
            <pc:sldMk cId="977059330" sldId="258"/>
            <ac:grpSpMk id="33" creationId="{BFDF122C-DBC0-D04F-A7BF-F31A234335A3}"/>
          </ac:grpSpMkLst>
        </pc:grpChg>
        <pc:grpChg chg="add del">
          <ac:chgData name="Salata Gianluca" userId="705ce8ec-e6af-4118-8b4e-5fa4803a0e34" providerId="ADAL" clId="{4AFB720E-923F-224A-8D17-54A80F999640}" dt="2021-08-22T08:08:32.437" v="88"/>
          <ac:grpSpMkLst>
            <pc:docMk/>
            <pc:sldMk cId="977059330" sldId="258"/>
            <ac:grpSpMk id="54" creationId="{6503A2AD-8DFF-6D4E-BA2D-DC1F6438B03B}"/>
          </ac:grpSpMkLst>
        </pc:grpChg>
        <pc:grpChg chg="add del">
          <ac:chgData name="Salata Gianluca" userId="705ce8ec-e6af-4118-8b4e-5fa4803a0e34" providerId="ADAL" clId="{4AFB720E-923F-224A-8D17-54A80F999640}" dt="2021-08-22T08:08:45.462" v="90" actId="34122"/>
          <ac:grpSpMkLst>
            <pc:docMk/>
            <pc:sldMk cId="977059330" sldId="258"/>
            <ac:grpSpMk id="57" creationId="{B47DD213-DBFA-244E-886A-FB8256E018E9}"/>
          </ac:grpSpMkLst>
        </pc:grpChg>
        <pc:grpChg chg="add del">
          <ac:chgData name="Salata Gianluca" userId="705ce8ec-e6af-4118-8b4e-5fa4803a0e34" providerId="ADAL" clId="{4AFB720E-923F-224A-8D17-54A80F999640}" dt="2021-08-22T08:11:46.285" v="185" actId="34122"/>
          <ac:grpSpMkLst>
            <pc:docMk/>
            <pc:sldMk cId="977059330" sldId="258"/>
            <ac:grpSpMk id="76" creationId="{5104E67B-72C1-1E4F-8ADE-BA5B8B5549D4}"/>
          </ac:grpSpMkLst>
        </pc:grpChg>
        <pc:grpChg chg="add del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80" creationId="{00F50203-DBCC-AE48-8227-F94ADF8736CB}"/>
          </ac:grpSpMkLst>
        </pc:grpChg>
        <pc:grpChg chg="add del">
          <ac:chgData name="Salata Gianluca" userId="705ce8ec-e6af-4118-8b4e-5fa4803a0e34" providerId="ADAL" clId="{4AFB720E-923F-224A-8D17-54A80F999640}" dt="2021-08-22T08:09:37.821" v="132"/>
          <ac:grpSpMkLst>
            <pc:docMk/>
            <pc:sldMk cId="977059330" sldId="258"/>
            <ac:grpSpMk id="84" creationId="{CE9C2647-E596-7543-8B62-7B806EB5A2A6}"/>
          </ac:grpSpMkLst>
        </pc:grpChg>
        <pc:grpChg chg="add del">
          <ac:chgData name="Salata Gianluca" userId="705ce8ec-e6af-4118-8b4e-5fa4803a0e34" providerId="ADAL" clId="{4AFB720E-923F-224A-8D17-54A80F999640}" dt="2021-08-22T08:09:47.399" v="138"/>
          <ac:grpSpMkLst>
            <pc:docMk/>
            <pc:sldMk cId="977059330" sldId="258"/>
            <ac:grpSpMk id="89" creationId="{0F8815B2-5A5A-F54F-B4DD-03D1B7CEDF46}"/>
          </ac:grpSpMkLst>
        </pc:grpChg>
        <pc:grpChg chg="add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102" creationId="{E438561E-0C3E-3041-A4BF-EDBEE76CA714}"/>
          </ac:grpSpMkLst>
        </pc:grpChg>
        <pc:grpChg chg="add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103" creationId="{E4A02D9B-C1F7-104C-9FC8-B46513641276}"/>
          </ac:grpSpMkLst>
        </pc:grpChg>
        <pc:grpChg chg="add del">
          <ac:chgData name="Salata Gianluca" userId="705ce8ec-e6af-4118-8b4e-5fa4803a0e34" providerId="ADAL" clId="{4AFB720E-923F-224A-8D17-54A80F999640}" dt="2021-08-22T08:10:08.496" v="166"/>
          <ac:grpSpMkLst>
            <pc:docMk/>
            <pc:sldMk cId="977059330" sldId="258"/>
            <ac:grpSpMk id="111" creationId="{20933853-0603-674D-AE36-88422D3435B2}"/>
          </ac:grpSpMkLst>
        </pc:grpChg>
        <pc:grpChg chg="add del">
          <ac:chgData name="Salata Gianluca" userId="705ce8ec-e6af-4118-8b4e-5fa4803a0e34" providerId="ADAL" clId="{4AFB720E-923F-224A-8D17-54A80F999640}" dt="2021-08-22T08:10:08.496" v="166"/>
          <ac:grpSpMkLst>
            <pc:docMk/>
            <pc:sldMk cId="977059330" sldId="258"/>
            <ac:grpSpMk id="115" creationId="{DFF7F611-4D04-624F-BBAA-0CF82CF72A61}"/>
          </ac:grpSpMkLst>
        </pc:grpChg>
        <pc:grpChg chg="add del">
          <ac:chgData name="Salata Gianluca" userId="705ce8ec-e6af-4118-8b4e-5fa4803a0e34" providerId="ADAL" clId="{4AFB720E-923F-224A-8D17-54A80F999640}" dt="2021-08-22T08:10:11.668" v="172"/>
          <ac:grpSpMkLst>
            <pc:docMk/>
            <pc:sldMk cId="977059330" sldId="258"/>
            <ac:grpSpMk id="119" creationId="{929F2BD3-982F-084A-83C3-DE1125A7547B}"/>
          </ac:grpSpMkLst>
        </pc:grpChg>
        <pc:grpChg chg="add del">
          <ac:chgData name="Salata Gianluca" userId="705ce8ec-e6af-4118-8b4e-5fa4803a0e34" providerId="ADAL" clId="{4AFB720E-923F-224A-8D17-54A80F999640}" dt="2021-08-22T08:10:17.682" v="173" actId="34122"/>
          <ac:grpSpMkLst>
            <pc:docMk/>
            <pc:sldMk cId="977059330" sldId="258"/>
            <ac:grpSpMk id="125" creationId="{BAAA3400-8A8F-7543-A8FD-A656AB165F34}"/>
          </ac:grpSpMkLst>
        </pc:grpChg>
        <pc:picChg chg="mod">
          <ac:chgData name="Salata Gianluca" userId="705ce8ec-e6af-4118-8b4e-5fa4803a0e34" providerId="ADAL" clId="{4AFB720E-923F-224A-8D17-54A80F999640}" dt="2021-08-22T08:13:27.375" v="203" actId="1076"/>
          <ac:picMkLst>
            <pc:docMk/>
            <pc:sldMk cId="977059330" sldId="258"/>
            <ac:picMk id="7" creationId="{E28C8D29-4993-470C-B97D-A3DB5F58AB70}"/>
          </ac:picMkLst>
        </pc:picChg>
        <pc:inkChg chg="add del">
          <ac:chgData name="Salata Gianluca" userId="705ce8ec-e6af-4118-8b4e-5fa4803a0e34" providerId="ADAL" clId="{4AFB720E-923F-224A-8D17-54A80F999640}" dt="2021-08-22T07:58:33.014" v="1"/>
          <ac:inkMkLst>
            <pc:docMk/>
            <pc:sldMk cId="977059330" sldId="258"/>
            <ac:inkMk id="6" creationId="{BEB46520-64D6-5F42-9776-E761137A6E3D}"/>
          </ac:inkMkLst>
        </pc:inkChg>
        <pc:inkChg chg="add del">
          <ac:chgData name="Salata Gianluca" userId="705ce8ec-e6af-4118-8b4e-5fa4803a0e34" providerId="ADAL" clId="{4AFB720E-923F-224A-8D17-54A80F999640}" dt="2021-08-22T08:05:12.657" v="20"/>
          <ac:inkMkLst>
            <pc:docMk/>
            <pc:sldMk cId="977059330" sldId="258"/>
            <ac:inkMk id="8" creationId="{BA6F4BD7-9325-4E46-B142-7AEA01B00B9F}"/>
          </ac:inkMkLst>
        </pc:inkChg>
        <pc:inkChg chg="add del mod">
          <ac:chgData name="Salata Gianluca" userId="705ce8ec-e6af-4118-8b4e-5fa4803a0e34" providerId="ADAL" clId="{4AFB720E-923F-224A-8D17-54A80F999640}" dt="2021-08-22T08:05:59.789" v="26" actId="34122"/>
          <ac:inkMkLst>
            <pc:docMk/>
            <pc:sldMk cId="977059330" sldId="258"/>
            <ac:inkMk id="9" creationId="{86EFA1B6-8E05-5949-8EC3-144BCA9F6A56}"/>
          </ac:inkMkLst>
        </pc:inkChg>
        <pc:inkChg chg="add del topLvl">
          <ac:chgData name="Salata Gianluca" userId="705ce8ec-e6af-4118-8b4e-5fa4803a0e34" providerId="ADAL" clId="{4AFB720E-923F-224A-8D17-54A80F999640}" dt="2021-08-22T08:06:22.846" v="43"/>
          <ac:inkMkLst>
            <pc:docMk/>
            <pc:sldMk cId="977059330" sldId="258"/>
            <ac:inkMk id="10" creationId="{31C27AA9-67B2-8943-8FEE-5E455857DFF2}"/>
          </ac:inkMkLst>
        </pc:inkChg>
        <pc:inkChg chg="add del topLvl">
          <ac:chgData name="Salata Gianluca" userId="705ce8ec-e6af-4118-8b4e-5fa4803a0e34" providerId="ADAL" clId="{4AFB720E-923F-224A-8D17-54A80F999640}" dt="2021-08-22T08:06:22.041" v="42"/>
          <ac:inkMkLst>
            <pc:docMk/>
            <pc:sldMk cId="977059330" sldId="258"/>
            <ac:inkMk id="11" creationId="{605E5395-5C7A-CA4E-A94F-B2B684791C2C}"/>
          </ac:inkMkLst>
        </pc:inkChg>
        <pc:inkChg chg="add del topLvl">
          <ac:chgData name="Salata Gianluca" userId="705ce8ec-e6af-4118-8b4e-5fa4803a0e34" providerId="ADAL" clId="{4AFB720E-923F-224A-8D17-54A80F999640}" dt="2021-08-22T08:06:19.811" v="41"/>
          <ac:inkMkLst>
            <pc:docMk/>
            <pc:sldMk cId="977059330" sldId="258"/>
            <ac:inkMk id="12" creationId="{52375237-C339-6F4E-84FA-F7FD8FB83CCF}"/>
          </ac:inkMkLst>
        </pc:inkChg>
        <pc:inkChg chg="add del topLvl">
          <ac:chgData name="Salata Gianluca" userId="705ce8ec-e6af-4118-8b4e-5fa4803a0e34" providerId="ADAL" clId="{4AFB720E-923F-224A-8D17-54A80F999640}" dt="2021-08-22T08:06:19.648" v="40"/>
          <ac:inkMkLst>
            <pc:docMk/>
            <pc:sldMk cId="977059330" sldId="258"/>
            <ac:inkMk id="13" creationId="{5BE9C4D9-39BD-CE4D-A2FC-35BF2DA8F35B}"/>
          </ac:inkMkLst>
        </pc:inkChg>
        <pc:inkChg chg="add del topLvl">
          <ac:chgData name="Salata Gianluca" userId="705ce8ec-e6af-4118-8b4e-5fa4803a0e34" providerId="ADAL" clId="{4AFB720E-923F-224A-8D17-54A80F999640}" dt="2021-08-22T08:06:19.499" v="39"/>
          <ac:inkMkLst>
            <pc:docMk/>
            <pc:sldMk cId="977059330" sldId="258"/>
            <ac:inkMk id="14" creationId="{1155C96D-F2F9-7046-BF01-2E66FED69DE9}"/>
          </ac:inkMkLst>
        </pc:inkChg>
        <pc:inkChg chg="add del topLvl">
          <ac:chgData name="Salata Gianluca" userId="705ce8ec-e6af-4118-8b4e-5fa4803a0e34" providerId="ADAL" clId="{4AFB720E-923F-224A-8D17-54A80F999640}" dt="2021-08-22T08:06:19.382" v="38"/>
          <ac:inkMkLst>
            <pc:docMk/>
            <pc:sldMk cId="977059330" sldId="258"/>
            <ac:inkMk id="15" creationId="{01DEE659-BC34-E14B-B36C-7436976229DC}"/>
          </ac:inkMkLst>
        </pc:inkChg>
        <pc:inkChg chg="add del topLvl">
          <ac:chgData name="Salata Gianluca" userId="705ce8ec-e6af-4118-8b4e-5fa4803a0e34" providerId="ADAL" clId="{4AFB720E-923F-224A-8D17-54A80F999640}" dt="2021-08-22T08:06:19.207" v="37"/>
          <ac:inkMkLst>
            <pc:docMk/>
            <pc:sldMk cId="977059330" sldId="258"/>
            <ac:inkMk id="16" creationId="{D155DCF4-6447-5949-8286-262E765EC31A}"/>
          </ac:inkMkLst>
        </pc:inkChg>
        <pc:inkChg chg="add del topLvl">
          <ac:chgData name="Salata Gianluca" userId="705ce8ec-e6af-4118-8b4e-5fa4803a0e34" providerId="ADAL" clId="{4AFB720E-923F-224A-8D17-54A80F999640}" dt="2021-08-22T08:06:18.876" v="36"/>
          <ac:inkMkLst>
            <pc:docMk/>
            <pc:sldMk cId="977059330" sldId="258"/>
            <ac:inkMk id="17" creationId="{6F602A8B-6FCD-FE4E-9E63-54A306EA6DCE}"/>
          </ac:inkMkLst>
        </pc:inkChg>
        <pc:inkChg chg="add">
          <ac:chgData name="Salata Gianluca" userId="705ce8ec-e6af-4118-8b4e-5fa4803a0e34" providerId="ADAL" clId="{4AFB720E-923F-224A-8D17-54A80F999640}" dt="2021-08-22T08:06:25.685" v="44"/>
          <ac:inkMkLst>
            <pc:docMk/>
            <pc:sldMk cId="977059330" sldId="258"/>
            <ac:inkMk id="19" creationId="{E98EE430-3A1D-AA47-A07C-A08892FB79A3}"/>
          </ac:inkMkLst>
        </pc:inkChg>
        <pc:inkChg chg="add">
          <ac:chgData name="Salata Gianluca" userId="705ce8ec-e6af-4118-8b4e-5fa4803a0e34" providerId="ADAL" clId="{4AFB720E-923F-224A-8D17-54A80F999640}" dt="2021-08-22T08:06:26.190" v="45"/>
          <ac:inkMkLst>
            <pc:docMk/>
            <pc:sldMk cId="977059330" sldId="258"/>
            <ac:inkMk id="20" creationId="{F6EA7103-462C-2B44-A01C-278D472C185A}"/>
          </ac:inkMkLst>
        </pc:inkChg>
        <pc:inkChg chg="add">
          <ac:chgData name="Salata Gianluca" userId="705ce8ec-e6af-4118-8b4e-5fa4803a0e34" providerId="ADAL" clId="{4AFB720E-923F-224A-8D17-54A80F999640}" dt="2021-08-22T08:06:26.944" v="46"/>
          <ac:inkMkLst>
            <pc:docMk/>
            <pc:sldMk cId="977059330" sldId="258"/>
            <ac:inkMk id="21" creationId="{0B0E37AC-F800-9840-B3FB-DD0FE2F1D1C4}"/>
          </ac:inkMkLst>
        </pc:inkChg>
        <pc:inkChg chg="add">
          <ac:chgData name="Salata Gianluca" userId="705ce8ec-e6af-4118-8b4e-5fa4803a0e34" providerId="ADAL" clId="{4AFB720E-923F-224A-8D17-54A80F999640}" dt="2021-08-22T08:06:27.402" v="47"/>
          <ac:inkMkLst>
            <pc:docMk/>
            <pc:sldMk cId="977059330" sldId="258"/>
            <ac:inkMk id="22" creationId="{E1E370F4-AF88-A54A-990B-E573BC67F37E}"/>
          </ac:inkMkLst>
        </pc:inkChg>
        <pc:inkChg chg="add">
          <ac:chgData name="Salata Gianluca" userId="705ce8ec-e6af-4118-8b4e-5fa4803a0e34" providerId="ADAL" clId="{4AFB720E-923F-224A-8D17-54A80F999640}" dt="2021-08-22T08:06:27.861" v="48"/>
          <ac:inkMkLst>
            <pc:docMk/>
            <pc:sldMk cId="977059330" sldId="258"/>
            <ac:inkMk id="24" creationId="{DC46967C-87EF-EC4D-AEC7-2A2419FB1B7E}"/>
          </ac:inkMkLst>
        </pc:inkChg>
        <pc:inkChg chg="add">
          <ac:chgData name="Salata Gianluca" userId="705ce8ec-e6af-4118-8b4e-5fa4803a0e34" providerId="ADAL" clId="{4AFB720E-923F-224A-8D17-54A80F999640}" dt="2021-08-22T08:06:28.525" v="49"/>
          <ac:inkMkLst>
            <pc:docMk/>
            <pc:sldMk cId="977059330" sldId="258"/>
            <ac:inkMk id="25" creationId="{202F6A50-1DE3-D44A-97F0-CBFFD1B8B42F}"/>
          </ac:inkMkLst>
        </pc:inkChg>
        <pc:inkChg chg="add">
          <ac:chgData name="Salata Gianluca" userId="705ce8ec-e6af-4118-8b4e-5fa4803a0e34" providerId="ADAL" clId="{4AFB720E-923F-224A-8D17-54A80F999640}" dt="2021-08-22T08:06:28.890" v="50"/>
          <ac:inkMkLst>
            <pc:docMk/>
            <pc:sldMk cId="977059330" sldId="258"/>
            <ac:inkMk id="26" creationId="{87458BB5-0F43-4345-8F73-32DD6ECA05A6}"/>
          </ac:inkMkLst>
        </pc:inkChg>
        <pc:inkChg chg="add">
          <ac:chgData name="Salata Gianluca" userId="705ce8ec-e6af-4118-8b4e-5fa4803a0e34" providerId="ADAL" clId="{4AFB720E-923F-224A-8D17-54A80F999640}" dt="2021-08-22T08:06:29.288" v="51"/>
          <ac:inkMkLst>
            <pc:docMk/>
            <pc:sldMk cId="977059330" sldId="258"/>
            <ac:inkMk id="27" creationId="{E7FD9769-2B40-F04F-90FE-442FEBCB0315}"/>
          </ac:inkMkLst>
        </pc:inkChg>
        <pc:inkChg chg="add">
          <ac:chgData name="Salata Gianluca" userId="705ce8ec-e6af-4118-8b4e-5fa4803a0e34" providerId="ADAL" clId="{4AFB720E-923F-224A-8D17-54A80F999640}" dt="2021-08-22T08:06:30.058" v="52"/>
          <ac:inkMkLst>
            <pc:docMk/>
            <pc:sldMk cId="977059330" sldId="258"/>
            <ac:inkMk id="28" creationId="{59A2B390-2AFE-0746-8921-74F1A8D56CC3}"/>
          </ac:inkMkLst>
        </pc:inkChg>
        <pc:inkChg chg="add">
          <ac:chgData name="Salata Gianluca" userId="705ce8ec-e6af-4118-8b4e-5fa4803a0e34" providerId="ADAL" clId="{4AFB720E-923F-224A-8D17-54A80F999640}" dt="2021-08-22T08:06:30.704" v="53"/>
          <ac:inkMkLst>
            <pc:docMk/>
            <pc:sldMk cId="977059330" sldId="258"/>
            <ac:inkMk id="29" creationId="{4D1849A2-AFDE-3B41-BB04-9173B5B38C28}"/>
          </ac:inkMkLst>
        </pc:inkChg>
        <pc:inkChg chg="add">
          <ac:chgData name="Salata Gianluca" userId="705ce8ec-e6af-4118-8b4e-5fa4803a0e34" providerId="ADAL" clId="{4AFB720E-923F-224A-8D17-54A80F999640}" dt="2021-08-22T08:06:31.053" v="54"/>
          <ac:inkMkLst>
            <pc:docMk/>
            <pc:sldMk cId="977059330" sldId="258"/>
            <ac:inkMk id="30" creationId="{6916F32F-85C8-804F-90B4-CD03FB3D7910}"/>
          </ac:inkMkLst>
        </pc:inkChg>
        <pc:inkChg chg="add">
          <ac:chgData name="Salata Gianluca" userId="705ce8ec-e6af-4118-8b4e-5fa4803a0e34" providerId="ADAL" clId="{4AFB720E-923F-224A-8D17-54A80F999640}" dt="2021-08-22T08:06:31.409" v="55"/>
          <ac:inkMkLst>
            <pc:docMk/>
            <pc:sldMk cId="977059330" sldId="258"/>
            <ac:inkMk id="31" creationId="{E59864D6-EBAB-8E42-858D-C201B5972856}"/>
          </ac:inkMkLst>
        </pc:inkChg>
        <pc:inkChg chg="add">
          <ac:chgData name="Salata Gianluca" userId="705ce8ec-e6af-4118-8b4e-5fa4803a0e34" providerId="ADAL" clId="{4AFB720E-923F-224A-8D17-54A80F999640}" dt="2021-08-22T08:06:32.414" v="56"/>
          <ac:inkMkLst>
            <pc:docMk/>
            <pc:sldMk cId="977059330" sldId="258"/>
            <ac:inkMk id="32" creationId="{36F04584-8A8C-6447-9448-95027ADB0D2F}"/>
          </ac:inkMkLst>
        </pc:inkChg>
        <pc:inkChg chg="add del">
          <ac:chgData name="Salata Gianluca" userId="705ce8ec-e6af-4118-8b4e-5fa4803a0e34" providerId="ADAL" clId="{4AFB720E-923F-224A-8D17-54A80F999640}" dt="2021-08-22T08:08:10.038" v="69" actId="34122"/>
          <ac:inkMkLst>
            <pc:docMk/>
            <pc:sldMk cId="977059330" sldId="258"/>
            <ac:inkMk id="34" creationId="{E3F625FB-1A27-1F43-A20E-AE2A93588529}"/>
          </ac:inkMkLst>
        </pc:inkChg>
        <pc:inkChg chg="add del">
          <ac:chgData name="Salata Gianluca" userId="705ce8ec-e6af-4118-8b4e-5fa4803a0e34" providerId="ADAL" clId="{4AFB720E-923F-224A-8D17-54A80F999640}" dt="2021-08-22T08:08:08.711" v="67"/>
          <ac:inkMkLst>
            <pc:docMk/>
            <pc:sldMk cId="977059330" sldId="258"/>
            <ac:inkMk id="35" creationId="{13BDAE94-CA02-7F42-B8C9-DF6CB661F635}"/>
          </ac:inkMkLst>
        </pc:inkChg>
        <pc:inkChg chg="add del">
          <ac:chgData name="Salata Gianluca" userId="705ce8ec-e6af-4118-8b4e-5fa4803a0e34" providerId="ADAL" clId="{4AFB720E-923F-224A-8D17-54A80F999640}" dt="2021-08-22T08:08:08.540" v="66"/>
          <ac:inkMkLst>
            <pc:docMk/>
            <pc:sldMk cId="977059330" sldId="258"/>
            <ac:inkMk id="36" creationId="{B9E6D61D-385F-6F4D-9EEB-62C68AECEFD4}"/>
          </ac:inkMkLst>
        </pc:inkChg>
        <pc:inkChg chg="add del">
          <ac:chgData name="Salata Gianluca" userId="705ce8ec-e6af-4118-8b4e-5fa4803a0e34" providerId="ADAL" clId="{4AFB720E-923F-224A-8D17-54A80F999640}" dt="2021-08-22T08:08:07.687" v="65"/>
          <ac:inkMkLst>
            <pc:docMk/>
            <pc:sldMk cId="977059330" sldId="258"/>
            <ac:inkMk id="37" creationId="{92952A64-69E2-3149-A5D2-AA23D87C64DF}"/>
          </ac:inkMkLst>
        </pc:inkChg>
        <pc:inkChg chg="add del topLvl">
          <ac:chgData name="Salata Gianluca" userId="705ce8ec-e6af-4118-8b4e-5fa4803a0e34" providerId="ADAL" clId="{4AFB720E-923F-224A-8D17-54A80F999640}" dt="2021-08-22T08:08:51.820" v="103"/>
          <ac:inkMkLst>
            <pc:docMk/>
            <pc:sldMk cId="977059330" sldId="258"/>
            <ac:inkMk id="38" creationId="{AECA01C6-0DC4-4841-8BA1-464322B55519}"/>
          </ac:inkMkLst>
        </pc:inkChg>
        <pc:inkChg chg="add del topLvl">
          <ac:chgData name="Salata Gianluca" userId="705ce8ec-e6af-4118-8b4e-5fa4803a0e34" providerId="ADAL" clId="{4AFB720E-923F-224A-8D17-54A80F999640}" dt="2021-08-22T08:08:51.814" v="100"/>
          <ac:inkMkLst>
            <pc:docMk/>
            <pc:sldMk cId="977059330" sldId="258"/>
            <ac:inkMk id="40" creationId="{9EB720CD-15AB-AB46-A760-FDA7CDE026B4}"/>
          </ac:inkMkLst>
        </pc:inkChg>
        <pc:inkChg chg="add del topLvl">
          <ac:chgData name="Salata Gianluca" userId="705ce8ec-e6af-4118-8b4e-5fa4803a0e34" providerId="ADAL" clId="{4AFB720E-923F-224A-8D17-54A80F999640}" dt="2021-08-22T08:08:51.798" v="94"/>
          <ac:inkMkLst>
            <pc:docMk/>
            <pc:sldMk cId="977059330" sldId="258"/>
            <ac:inkMk id="41" creationId="{775203FB-1F06-5644-9EA8-40D75993C716}"/>
          </ac:inkMkLst>
        </pc:inkChg>
        <pc:inkChg chg="add del topLvl">
          <ac:chgData name="Salata Gianluca" userId="705ce8ec-e6af-4118-8b4e-5fa4803a0e34" providerId="ADAL" clId="{4AFB720E-923F-224A-8D17-54A80F999640}" dt="2021-08-22T08:08:51.812" v="99"/>
          <ac:inkMkLst>
            <pc:docMk/>
            <pc:sldMk cId="977059330" sldId="258"/>
            <ac:inkMk id="42" creationId="{624E6719-8916-004C-B2AF-452A0EA102B6}"/>
          </ac:inkMkLst>
        </pc:inkChg>
        <pc:inkChg chg="add del topLvl">
          <ac:chgData name="Salata Gianluca" userId="705ce8ec-e6af-4118-8b4e-5fa4803a0e34" providerId="ADAL" clId="{4AFB720E-923F-224A-8D17-54A80F999640}" dt="2021-08-22T08:08:51.809" v="98"/>
          <ac:inkMkLst>
            <pc:docMk/>
            <pc:sldMk cId="977059330" sldId="258"/>
            <ac:inkMk id="43" creationId="{BC3E5746-269B-4C42-B038-86FDA71A15CF}"/>
          </ac:inkMkLst>
        </pc:inkChg>
        <pc:inkChg chg="add del topLvl">
          <ac:chgData name="Salata Gianluca" userId="705ce8ec-e6af-4118-8b4e-5fa4803a0e34" providerId="ADAL" clId="{4AFB720E-923F-224A-8D17-54A80F999640}" dt="2021-08-22T08:08:51.801" v="95"/>
          <ac:inkMkLst>
            <pc:docMk/>
            <pc:sldMk cId="977059330" sldId="258"/>
            <ac:inkMk id="44" creationId="{18479037-EEF0-194B-A2C1-ABB8097535EF}"/>
          </ac:inkMkLst>
        </pc:inkChg>
        <pc:inkChg chg="add del topLvl">
          <ac:chgData name="Salata Gianluca" userId="705ce8ec-e6af-4118-8b4e-5fa4803a0e34" providerId="ADAL" clId="{4AFB720E-923F-224A-8D17-54A80F999640}" dt="2021-08-22T08:08:51.818" v="102"/>
          <ac:inkMkLst>
            <pc:docMk/>
            <pc:sldMk cId="977059330" sldId="258"/>
            <ac:inkMk id="45" creationId="{90441C33-BF7E-E64D-BDCC-E85119F2F448}"/>
          </ac:inkMkLst>
        </pc:inkChg>
        <pc:inkChg chg="add del topLvl">
          <ac:chgData name="Salata Gianluca" userId="705ce8ec-e6af-4118-8b4e-5fa4803a0e34" providerId="ADAL" clId="{4AFB720E-923F-224A-8D17-54A80F999640}" dt="2021-08-22T08:08:51.807" v="97"/>
          <ac:inkMkLst>
            <pc:docMk/>
            <pc:sldMk cId="977059330" sldId="258"/>
            <ac:inkMk id="46" creationId="{57DBCB9D-05DE-0D42-9769-1D7088BAE483}"/>
          </ac:inkMkLst>
        </pc:inkChg>
        <pc:inkChg chg="add del topLvl">
          <ac:chgData name="Salata Gianluca" userId="705ce8ec-e6af-4118-8b4e-5fa4803a0e34" providerId="ADAL" clId="{4AFB720E-923F-224A-8D17-54A80F999640}" dt="2021-08-22T08:08:51.791" v="92"/>
          <ac:inkMkLst>
            <pc:docMk/>
            <pc:sldMk cId="977059330" sldId="258"/>
            <ac:inkMk id="47" creationId="{323C3831-169A-704B-8900-32269E63DDA7}"/>
          </ac:inkMkLst>
        </pc:inkChg>
        <pc:inkChg chg="add del topLvl">
          <ac:chgData name="Salata Gianluca" userId="705ce8ec-e6af-4118-8b4e-5fa4803a0e34" providerId="ADAL" clId="{4AFB720E-923F-224A-8D17-54A80F999640}" dt="2021-08-22T08:08:51.822" v="104"/>
          <ac:inkMkLst>
            <pc:docMk/>
            <pc:sldMk cId="977059330" sldId="258"/>
            <ac:inkMk id="48" creationId="{10BCCCB1-4127-084E-8594-BC70C19B4FEA}"/>
          </ac:inkMkLst>
        </pc:inkChg>
        <pc:inkChg chg="add del topLvl">
          <ac:chgData name="Salata Gianluca" userId="705ce8ec-e6af-4118-8b4e-5fa4803a0e34" providerId="ADAL" clId="{4AFB720E-923F-224A-8D17-54A80F999640}" dt="2021-08-22T08:08:51.794" v="93"/>
          <ac:inkMkLst>
            <pc:docMk/>
            <pc:sldMk cId="977059330" sldId="258"/>
            <ac:inkMk id="49" creationId="{646256FD-7F92-794A-863D-C279D407C772}"/>
          </ac:inkMkLst>
        </pc:inkChg>
        <pc:inkChg chg="add del topLvl">
          <ac:chgData name="Salata Gianluca" userId="705ce8ec-e6af-4118-8b4e-5fa4803a0e34" providerId="ADAL" clId="{4AFB720E-923F-224A-8D17-54A80F999640}" dt="2021-08-22T08:08:51.786" v="91"/>
          <ac:inkMkLst>
            <pc:docMk/>
            <pc:sldMk cId="977059330" sldId="258"/>
            <ac:inkMk id="50" creationId="{A0A750FD-B044-A640-A89C-19C208B106E8}"/>
          </ac:inkMkLst>
        </pc:inkChg>
        <pc:inkChg chg="add del topLvl">
          <ac:chgData name="Salata Gianluca" userId="705ce8ec-e6af-4118-8b4e-5fa4803a0e34" providerId="ADAL" clId="{4AFB720E-923F-224A-8D17-54A80F999640}" dt="2021-08-22T08:08:51.824" v="105"/>
          <ac:inkMkLst>
            <pc:docMk/>
            <pc:sldMk cId="977059330" sldId="258"/>
            <ac:inkMk id="51" creationId="{936F4F58-E5EB-FE49-9640-4116AA536479}"/>
          </ac:inkMkLst>
        </pc:inkChg>
        <pc:inkChg chg="add del topLvl">
          <ac:chgData name="Salata Gianluca" userId="705ce8ec-e6af-4118-8b4e-5fa4803a0e34" providerId="ADAL" clId="{4AFB720E-923F-224A-8D17-54A80F999640}" dt="2021-08-22T08:08:51.804" v="96"/>
          <ac:inkMkLst>
            <pc:docMk/>
            <pc:sldMk cId="977059330" sldId="258"/>
            <ac:inkMk id="52" creationId="{6324BE9A-EA5D-9746-B571-7D81FA87D23C}"/>
          </ac:inkMkLst>
        </pc:inkChg>
        <pc:inkChg chg="add del topLvl">
          <ac:chgData name="Salata Gianluca" userId="705ce8ec-e6af-4118-8b4e-5fa4803a0e34" providerId="ADAL" clId="{4AFB720E-923F-224A-8D17-54A80F999640}" dt="2021-08-22T08:08:51.816" v="101"/>
          <ac:inkMkLst>
            <pc:docMk/>
            <pc:sldMk cId="977059330" sldId="258"/>
            <ac:inkMk id="53" creationId="{F3A402FD-D121-1446-9C1C-CAC2191EAB35}"/>
          </ac:inkMkLst>
        </pc:inkChg>
        <pc:inkChg chg="add topLvl">
          <ac:chgData name="Salata Gianluca" userId="705ce8ec-e6af-4118-8b4e-5fa4803a0e34" providerId="ADAL" clId="{4AFB720E-923F-224A-8D17-54A80F999640}" dt="2021-08-22T08:08:41.541" v="89" actId="34122"/>
          <ac:inkMkLst>
            <pc:docMk/>
            <pc:sldMk cId="977059330" sldId="258"/>
            <ac:inkMk id="55" creationId="{A4309EBD-F351-CC4D-A1F6-7275B87963C4}"/>
          </ac:inkMkLst>
        </pc:inkChg>
        <pc:inkChg chg="add del topLvl">
          <ac:chgData name="Salata Gianluca" userId="705ce8ec-e6af-4118-8b4e-5fa4803a0e34" providerId="ADAL" clId="{4AFB720E-923F-224A-8D17-54A80F999640}" dt="2021-08-22T08:08:45.462" v="90" actId="34122"/>
          <ac:inkMkLst>
            <pc:docMk/>
            <pc:sldMk cId="977059330" sldId="258"/>
            <ac:inkMk id="56" creationId="{2F3D854A-9D23-0544-BCA3-C09EAC8A2515}"/>
          </ac:inkMkLst>
        </pc:inkChg>
        <pc:inkChg chg="add del topLv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58" creationId="{84CF1DEB-B8F7-804C-91FF-B41C7EECC2B1}"/>
          </ac:inkMkLst>
        </pc:inkChg>
        <pc:inkChg chg="add del topLv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59" creationId="{59CDC893-CB8C-6C47-B57C-DDD295EFE08D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0" creationId="{95D38804-13EB-6748-B7B9-A7AD7977F9DD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1" creationId="{984D2C82-AF5F-C541-82F3-40179B619D2B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2" creationId="{379AA0E5-7977-9D44-81D5-A7284AF8EBC5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3" creationId="{4E7858D7-AD9D-7A4C-A321-25303C8A90B0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4" creationId="{6C81DF64-BE4F-6A42-BD50-AFDC4FFEEE9F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5" creationId="{8CA98136-CED9-F649-BF65-7B74B9E811BE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6" creationId="{E00A91EA-6D13-1F42-AEB3-547F43296FD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7" creationId="{89397999-33D7-A342-B1FC-B5715B8D35A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8" creationId="{E15D808B-025F-2644-88FA-B1288D28A664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0" creationId="{8E5FD33F-11EB-934A-8A44-15B681A5BC0F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1" creationId="{4A645CB9-B1F3-E94C-B9B5-917D1F9A6904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2" creationId="{ABE56B1B-5233-C344-8435-64C5D551B5E3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3" creationId="{017EB64A-4F19-1A43-A385-577653091A7C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4" creationId="{F08224CE-3CDA-C244-B0DF-1A2116008CF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5" creationId="{05322C19-7CD0-234E-A6FE-19BA8533C151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7" creationId="{6B829BBF-BC1E-2940-BD1F-7AC3D9F23E32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8" creationId="{E1ECD2F9-0375-6E4C-A45A-47C84B0D8699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9" creationId="{3DFEDAD9-2B1F-6741-A6E2-9EAD39BA6642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1" creationId="{4F569C68-E67C-8D4F-83D8-E89138CBF27A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2" creationId="{D60F9CB4-F338-214F-902B-516ADEAFD798}"/>
          </ac:inkMkLst>
        </pc:inkChg>
        <pc:inkChg chg="add del topLvl">
          <ac:chgData name="Salata Gianluca" userId="705ce8ec-e6af-4118-8b4e-5fa4803a0e34" providerId="ADAL" clId="{4AFB720E-923F-224A-8D17-54A80F999640}" dt="2021-08-22T08:09:37.821" v="132"/>
          <ac:inkMkLst>
            <pc:docMk/>
            <pc:sldMk cId="977059330" sldId="258"/>
            <ac:inkMk id="83" creationId="{54D41608-3F8C-A04F-AE8B-04E26716341B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5" creationId="{FDB9094F-645B-E347-B0BF-23117917C7E2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6" creationId="{A97F5A57-0C04-534C-8F7F-F2B2FC9E893A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7" creationId="{303E579C-7F70-CF4B-BC69-2E27F282D1FF}"/>
          </ac:inkMkLst>
        </pc:inkChg>
        <pc:inkChg chg="add del topLvl">
          <ac:chgData name="Salata Gianluca" userId="705ce8ec-e6af-4118-8b4e-5fa4803a0e34" providerId="ADAL" clId="{4AFB720E-923F-224A-8D17-54A80F999640}" dt="2021-08-22T08:09:47.399" v="138"/>
          <ac:inkMkLst>
            <pc:docMk/>
            <pc:sldMk cId="977059330" sldId="258"/>
            <ac:inkMk id="88" creationId="{4CE6B355-FE36-F74A-B278-92E4707365F9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0" creationId="{FE4D6C50-1F11-CE45-8069-CC1058ED5058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1" creationId="{82FF8692-CB23-5C4A-99D2-EE46C486C6EC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2" creationId="{47CA4E4E-C355-B648-874F-F24C827AD3A3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3" creationId="{11DE77E5-97A4-1842-BBE3-834051D741CF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4" creationId="{7A075C1F-28DE-1045-A267-ECE53F42A7C3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5" creationId="{E1539649-E7E0-6647-A150-D11D50159648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6" creationId="{D31210B0-8C33-D844-A0F8-CD0114F89C8C}"/>
          </ac:inkMkLst>
        </pc:inkChg>
        <pc:inkChg chg="add del mod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7" creationId="{D25212D9-0691-984F-9C25-2F6602DA2A0A}"/>
          </ac:inkMkLst>
        </pc:inkChg>
        <pc:inkChg chg="add">
          <ac:chgData name="Salata Gianluca" userId="705ce8ec-e6af-4118-8b4e-5fa4803a0e34" providerId="ADAL" clId="{4AFB720E-923F-224A-8D17-54A80F999640}" dt="2021-08-22T08:09:54.527" v="147"/>
          <ac:inkMkLst>
            <pc:docMk/>
            <pc:sldMk cId="977059330" sldId="258"/>
            <ac:inkMk id="98" creationId="{6D3054C3-5F10-4A47-BA81-D4568FD64B89}"/>
          </ac:inkMkLst>
        </pc:inkChg>
        <pc:inkChg chg="add">
          <ac:chgData name="Salata Gianluca" userId="705ce8ec-e6af-4118-8b4e-5fa4803a0e34" providerId="ADAL" clId="{4AFB720E-923F-224A-8D17-54A80F999640}" dt="2021-08-22T08:09:55.661" v="148"/>
          <ac:inkMkLst>
            <pc:docMk/>
            <pc:sldMk cId="977059330" sldId="258"/>
            <ac:inkMk id="100" creationId="{98FA9AF4-3A45-AB44-8023-EB9CF277BFD1}"/>
          </ac:inkMkLst>
        </pc:inkChg>
        <pc:inkChg chg="add">
          <ac:chgData name="Salata Gianluca" userId="705ce8ec-e6af-4118-8b4e-5fa4803a0e34" providerId="ADAL" clId="{4AFB720E-923F-224A-8D17-54A80F999640}" dt="2021-08-22T08:09:56.423" v="149"/>
          <ac:inkMkLst>
            <pc:docMk/>
            <pc:sldMk cId="977059330" sldId="258"/>
            <ac:inkMk id="101" creationId="{A939E6DD-4DF1-C444-9F9B-4BF3168A89C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4" creationId="{09036C79-D398-B54F-84FF-B6DC81E47381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5" creationId="{55E2C04A-EAEE-B747-B899-6FD47268C790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6" creationId="{5CBADA35-4F33-474E-8DB2-C486A1B6718C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7" creationId="{BC2C48E5-72C8-DE42-A13B-C44C31F2A1B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8" creationId="{AAAC14CF-7681-6A48-969D-EE5889409631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9" creationId="{B8F608A5-026F-FF4E-BA94-BF4CB737F3A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0" creationId="{BE690EBC-3251-CA41-A488-2B5CFB0A3ABC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2" creationId="{CF2A0D55-C334-C741-85FE-98C980F6952D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3" creationId="{730DD5F9-7B6F-F54E-B067-C31A204F2BC6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4" creationId="{4F723942-B7FA-454E-B6DB-54BFE918D9FE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6" creationId="{F819C41B-EC27-3748-B70D-663A8C7A05E4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7" creationId="{E2B1AD6E-6154-2B4B-96C3-204E51D5C870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8" creationId="{3E2DEA2D-AEFC-8843-94A2-4CB69C8F3626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0" creationId="{1E9FC65C-9B92-DE47-85E6-379C663C1ECE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1" creationId="{DF97D393-726C-4144-AD4B-0F455963FE9F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2" creationId="{08448E72-BE8F-534C-9A96-688B03EE5AC6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3" creationId="{57DF115E-EF06-5F4C-8879-B94F4061BBF7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4" creationId="{E734E574-2680-0E41-B480-C7DA3893BB66}"/>
          </ac:inkMkLst>
        </pc:inkChg>
      </pc:sldChg>
      <pc:sldChg chg="addSp delSp modSp">
        <pc:chgData name="Salata Gianluca" userId="705ce8ec-e6af-4118-8b4e-5fa4803a0e34" providerId="ADAL" clId="{4AFB720E-923F-224A-8D17-54A80F999640}" dt="2021-08-22T08:21:47.447" v="362" actId="34122"/>
        <pc:sldMkLst>
          <pc:docMk/>
          <pc:sldMk cId="1934946837" sldId="260"/>
        </pc:sldMkLst>
        <pc:spChg chg="del">
          <ac:chgData name="Salata Gianluca" userId="705ce8ec-e6af-4118-8b4e-5fa4803a0e34" providerId="ADAL" clId="{4AFB720E-923F-224A-8D17-54A80F999640}" dt="2021-08-22T08:15:12.978" v="205" actId="478"/>
          <ac:spMkLst>
            <pc:docMk/>
            <pc:sldMk cId="1934946837" sldId="260"/>
            <ac:spMk id="2" creationId="{8EAB6DB7-89B3-4C9D-B17A-6E5C095E4425}"/>
          </ac:spMkLst>
        </pc:spChg>
        <pc:spChg chg="add mod">
          <ac:chgData name="Salata Gianluca" userId="705ce8ec-e6af-4118-8b4e-5fa4803a0e34" providerId="ADAL" clId="{4AFB720E-923F-224A-8D17-54A80F999640}" dt="2021-08-22T08:17:21.726" v="257" actId="1076"/>
          <ac:spMkLst>
            <pc:docMk/>
            <pc:sldMk cId="1934946837" sldId="260"/>
            <ac:spMk id="7" creationId="{C56A727B-B19E-1A4F-8059-755F7672D360}"/>
          </ac:spMkLst>
        </pc:spChg>
        <pc:spChg chg="add mod">
          <ac:chgData name="Salata Gianluca" userId="705ce8ec-e6af-4118-8b4e-5fa4803a0e34" providerId="ADAL" clId="{4AFB720E-923F-224A-8D17-54A80F999640}" dt="2021-08-22T08:17:26.744" v="259" actId="14100"/>
          <ac:spMkLst>
            <pc:docMk/>
            <pc:sldMk cId="1934946837" sldId="260"/>
            <ac:spMk id="13" creationId="{E41EE3A1-E7E9-4501-A795-DD2BE6700CC7}"/>
          </ac:spMkLst>
        </pc:spChg>
        <pc:spChg chg="add del">
          <ac:chgData name="Salata Gianluca" userId="705ce8ec-e6af-4118-8b4e-5fa4803a0e34" providerId="ADAL" clId="{4AFB720E-923F-224A-8D17-54A80F999640}" dt="2021-08-22T08:21:47.447" v="362" actId="34122"/>
          <ac:spMkLst>
            <pc:docMk/>
            <pc:sldMk cId="1934946837" sldId="260"/>
            <ac:spMk id="28" creationId="{A29F8DC6-2709-4580-B0EB-DE34E06F2F14}"/>
          </ac:spMkLst>
        </pc:spChg>
        <pc:spChg chg="add">
          <ac:chgData name="Salata Gianluca" userId="705ce8ec-e6af-4118-8b4e-5fa4803a0e34" providerId="ADAL" clId="{4AFB720E-923F-224A-8D17-54A80F999640}" dt="2021-08-22T08:17:58.354" v="268" actId="34122"/>
          <ac:spMkLst>
            <pc:docMk/>
            <pc:sldMk cId="1934946837" sldId="260"/>
            <ac:spMk id="32" creationId="{D519391D-33FE-4F50-8D3E-CB28A34DB336}"/>
          </ac:spMkLst>
        </pc:spChg>
        <pc:spChg chg="add">
          <ac:chgData name="Salata Gianluca" userId="705ce8ec-e6af-4118-8b4e-5fa4803a0e34" providerId="ADAL" clId="{4AFB720E-923F-224A-8D17-54A80F999640}" dt="2021-08-22T08:20:06.256" v="338" actId="34122"/>
          <ac:spMkLst>
            <pc:docMk/>
            <pc:sldMk cId="1934946837" sldId="260"/>
            <ac:spMk id="37" creationId="{E98E9027-AAFE-400D-A09A-0A018B593B92}"/>
          </ac:spMkLst>
        </pc:spChg>
        <pc:spChg chg="add del">
          <ac:chgData name="Salata Gianluca" userId="705ce8ec-e6af-4118-8b4e-5fa4803a0e34" providerId="ADAL" clId="{4AFB720E-923F-224A-8D17-54A80F999640}" dt="2021-08-22T08:21:06.829" v="359" actId="34122"/>
          <ac:spMkLst>
            <pc:docMk/>
            <pc:sldMk cId="1934946837" sldId="260"/>
            <ac:spMk id="39" creationId="{B9A1B678-B775-4FDB-BD17-7CC494E8221A}"/>
          </ac:spMkLst>
        </pc:spChg>
        <pc:spChg chg="add">
          <ac:chgData name="Salata Gianluca" userId="705ce8ec-e6af-4118-8b4e-5fa4803a0e34" providerId="ADAL" clId="{4AFB720E-923F-224A-8D17-54A80F999640}" dt="2021-08-22T08:19:37.591" v="324" actId="34122"/>
          <ac:spMkLst>
            <pc:docMk/>
            <pc:sldMk cId="1934946837" sldId="260"/>
            <ac:spMk id="51" creationId="{AB6C1BE3-ACBB-4BED-AEDF-3D55DF9DCA67}"/>
          </ac:spMkLst>
        </pc:spChg>
        <pc:spChg chg="add">
          <ac:chgData name="Salata Gianluca" userId="705ce8ec-e6af-4118-8b4e-5fa4803a0e34" providerId="ADAL" clId="{4AFB720E-923F-224A-8D17-54A80F999640}" dt="2021-08-22T08:21:47.447" v="362" actId="34122"/>
          <ac:spMkLst>
            <pc:docMk/>
            <pc:sldMk cId="1934946837" sldId="260"/>
            <ac:spMk id="57" creationId="{8CB19AE5-4EC3-4675-BC59-98A7896AE03E}"/>
          </ac:spMkLst>
        </pc:spChg>
        <pc:spChg chg="add del">
          <ac:chgData name="Salata Gianluca" userId="705ce8ec-e6af-4118-8b4e-5fa4803a0e34" providerId="ADAL" clId="{4AFB720E-923F-224A-8D17-54A80F999640}" dt="2021-08-22T08:21:06.829" v="359" actId="34122"/>
          <ac:spMkLst>
            <pc:docMk/>
            <pc:sldMk cId="1934946837" sldId="260"/>
            <ac:spMk id="60" creationId="{C9DF001D-B327-4D09-93D5-14578E1E5AD7}"/>
          </ac:spMkLst>
        </pc:spChg>
        <pc:grpChg chg="add del">
          <ac:chgData name="Salata Gianluca" userId="705ce8ec-e6af-4118-8b4e-5fa4803a0e34" providerId="ADAL" clId="{4AFB720E-923F-224A-8D17-54A80F999640}" dt="2021-08-22T08:17:39.624" v="263"/>
          <ac:grpSpMkLst>
            <pc:docMk/>
            <pc:sldMk cId="1934946837" sldId="260"/>
            <ac:grpSpMk id="14" creationId="{2713B400-AD60-4046-9389-5BCEC306758A}"/>
          </ac:grpSpMkLst>
        </pc:grpChg>
        <pc:grpChg chg="add del">
          <ac:chgData name="Salata Gianluca" userId="705ce8ec-e6af-4118-8b4e-5fa4803a0e34" providerId="ADAL" clId="{4AFB720E-923F-224A-8D17-54A80F999640}" dt="2021-08-22T08:17:58.354" v="268" actId="34122"/>
          <ac:grpSpMkLst>
            <pc:docMk/>
            <pc:sldMk cId="1934946837" sldId="260"/>
            <ac:grpSpMk id="17" creationId="{E387BA33-E73E-AE47-809D-59451AFA1FE0}"/>
          </ac:grpSpMkLst>
        </pc:grpChg>
        <pc:grpChg chg="add del">
          <ac:chgData name="Salata Gianluca" userId="705ce8ec-e6af-4118-8b4e-5fa4803a0e34" providerId="ADAL" clId="{4AFB720E-923F-224A-8D17-54A80F999640}" dt="2021-08-22T08:18:27.710" v="275"/>
          <ac:grpSpMkLst>
            <pc:docMk/>
            <pc:sldMk cId="1934946837" sldId="260"/>
            <ac:grpSpMk id="22" creationId="{36467490-6959-F249-B456-A52B2EFA9353}"/>
          </ac:grpSpMkLst>
        </pc:grpChg>
        <pc:grpChg chg="add del">
          <ac:chgData name="Salata Gianluca" userId="705ce8ec-e6af-4118-8b4e-5fa4803a0e34" providerId="ADAL" clId="{4AFB720E-923F-224A-8D17-54A80F999640}" dt="2021-08-22T08:18:39.421" v="283"/>
          <ac:grpSpMkLst>
            <pc:docMk/>
            <pc:sldMk cId="1934946837" sldId="260"/>
            <ac:grpSpMk id="29" creationId="{F6B6C399-525B-0048-A8BE-2F4112BF7AC2}"/>
          </ac:grpSpMkLst>
        </pc:grpChg>
        <pc:grpChg chg="add del">
          <ac:chgData name="Salata Gianluca" userId="705ce8ec-e6af-4118-8b4e-5fa4803a0e34" providerId="ADAL" clId="{4AFB720E-923F-224A-8D17-54A80F999640}" dt="2021-08-22T08:18:50.104" v="296"/>
          <ac:grpSpMkLst>
            <pc:docMk/>
            <pc:sldMk cId="1934946837" sldId="260"/>
            <ac:grpSpMk id="37" creationId="{7F59A5DA-1663-4D4C-9101-AA8855E87CD1}"/>
          </ac:grpSpMkLst>
        </pc:grpChg>
        <pc:grpChg chg="add del">
          <ac:chgData name="Salata Gianluca" userId="705ce8ec-e6af-4118-8b4e-5fa4803a0e34" providerId="ADAL" clId="{4AFB720E-923F-224A-8D17-54A80F999640}" dt="2021-08-22T08:19:37.591" v="324" actId="34122"/>
          <ac:grpSpMkLst>
            <pc:docMk/>
            <pc:sldMk cId="1934946837" sldId="260"/>
            <ac:grpSpMk id="43" creationId="{14CE3E5B-0DBB-9443-A87B-2E5E9B65A2AA}"/>
          </ac:grpSpMkLst>
        </pc:grpChg>
        <pc:grpChg chg="add del">
          <ac:chgData name="Salata Gianluca" userId="705ce8ec-e6af-4118-8b4e-5fa4803a0e34" providerId="ADAL" clId="{4AFB720E-923F-224A-8D17-54A80F999640}" dt="2021-08-22T08:19:13.577" v="317"/>
          <ac:grpSpMkLst>
            <pc:docMk/>
            <pc:sldMk cId="1934946837" sldId="260"/>
            <ac:grpSpMk id="47" creationId="{B8D299D0-537E-0343-A28C-64A98D1BBE83}"/>
          </ac:grpSpMkLst>
        </pc:grpChg>
        <pc:grpChg chg="add del">
          <ac:chgData name="Salata Gianluca" userId="705ce8ec-e6af-4118-8b4e-5fa4803a0e34" providerId="ADAL" clId="{4AFB720E-923F-224A-8D17-54A80F999640}" dt="2021-08-22T08:20:06.256" v="338" actId="34122"/>
          <ac:grpSpMkLst>
            <pc:docMk/>
            <pc:sldMk cId="1934946837" sldId="260"/>
            <ac:grpSpMk id="60" creationId="{207C55A3-5692-944E-8915-4E1C84931521}"/>
          </ac:grpSpMkLst>
        </pc:grpChg>
        <pc:grpChg chg="add del">
          <ac:chgData name="Salata Gianluca" userId="705ce8ec-e6af-4118-8b4e-5fa4803a0e34" providerId="ADAL" clId="{4AFB720E-923F-224A-8D17-54A80F999640}" dt="2021-08-22T08:21:47.447" v="362" actId="34122"/>
          <ac:grpSpMkLst>
            <pc:docMk/>
            <pc:sldMk cId="1934946837" sldId="260"/>
            <ac:grpSpMk id="71" creationId="{D2F83EE6-D664-ED42-B014-538660BE26CF}"/>
          </ac:grpSpMkLst>
        </pc:grpChg>
        <pc:grpChg chg="add del">
          <ac:chgData name="Salata Gianluca" userId="705ce8ec-e6af-4118-8b4e-5fa4803a0e34" providerId="ADAL" clId="{4AFB720E-923F-224A-8D17-54A80F999640}" dt="2021-08-22T08:21:06.829" v="359" actId="34122"/>
          <ac:grpSpMkLst>
            <pc:docMk/>
            <pc:sldMk cId="1934946837" sldId="260"/>
            <ac:grpSpMk id="76" creationId="{0402AC06-680D-8140-9229-3F32531C9AFA}"/>
          </ac:grpSpMkLst>
        </pc:grpChg>
        <pc:picChg chg="add mod">
          <ac:chgData name="Salata Gianluca" userId="705ce8ec-e6af-4118-8b4e-5fa4803a0e34" providerId="ADAL" clId="{4AFB720E-923F-224A-8D17-54A80F999640}" dt="2021-08-22T08:16:50.771" v="228" actId="1076"/>
          <ac:picMkLst>
            <pc:docMk/>
            <pc:sldMk cId="1934946837" sldId="260"/>
            <ac:picMk id="4" creationId="{0A86AD9E-F7FC-A843-9B56-601A940581EB}"/>
          </ac:picMkLst>
        </pc:picChg>
        <pc:inkChg chg="add del">
          <ac:chgData name="Salata Gianluca" userId="705ce8ec-e6af-4118-8b4e-5fa4803a0e34" providerId="ADAL" clId="{4AFB720E-923F-224A-8D17-54A80F999640}" dt="2021-08-22T08:15:45.912" v="211"/>
          <ac:inkMkLst>
            <pc:docMk/>
            <pc:sldMk cId="1934946837" sldId="260"/>
            <ac:inkMk id="8" creationId="{9E953CFF-5C14-864D-9FF0-83116A756194}"/>
          </ac:inkMkLst>
        </pc:inkChg>
        <pc:inkChg chg="add del">
          <ac:chgData name="Salata Gianluca" userId="705ce8ec-e6af-4118-8b4e-5fa4803a0e34" providerId="ADAL" clId="{4AFB720E-923F-224A-8D17-54A80F999640}" dt="2021-08-22T08:15:53.602" v="213"/>
          <ac:inkMkLst>
            <pc:docMk/>
            <pc:sldMk cId="1934946837" sldId="260"/>
            <ac:inkMk id="9" creationId="{1DCCF5FF-28D3-5D43-AEF5-7D8DBED178D7}"/>
          </ac:inkMkLst>
        </pc:inkChg>
        <pc:inkChg chg="add del">
          <ac:chgData name="Salata Gianluca" userId="705ce8ec-e6af-4118-8b4e-5fa4803a0e34" providerId="ADAL" clId="{4AFB720E-923F-224A-8D17-54A80F999640}" dt="2021-08-22T08:16:06.359" v="215" actId="34122"/>
          <ac:inkMkLst>
            <pc:docMk/>
            <pc:sldMk cId="1934946837" sldId="260"/>
            <ac:inkMk id="10" creationId="{8CD18E7C-DB77-3048-873F-CEE47D57EDC4}"/>
          </ac:inkMkLst>
        </pc:inkChg>
        <pc:inkChg chg="add del topLvl">
          <ac:chgData name="Salata Gianluca" userId="705ce8ec-e6af-4118-8b4e-5fa4803a0e34" providerId="ADAL" clId="{4AFB720E-923F-224A-8D17-54A80F999640}" dt="2021-08-22T08:17:41.483" v="264"/>
          <ac:inkMkLst>
            <pc:docMk/>
            <pc:sldMk cId="1934946837" sldId="260"/>
            <ac:inkMk id="11" creationId="{47EB4FBA-E529-BD4F-BAC9-815543AF23AC}"/>
          </ac:inkMkLst>
        </pc:inkChg>
        <pc:inkChg chg="add del topLvl">
          <ac:chgData name="Salata Gianluca" userId="705ce8ec-e6af-4118-8b4e-5fa4803a0e34" providerId="ADAL" clId="{4AFB720E-923F-224A-8D17-54A80F999640}" dt="2021-08-22T08:17:39.624" v="263"/>
          <ac:inkMkLst>
            <pc:docMk/>
            <pc:sldMk cId="1934946837" sldId="260"/>
            <ac:inkMk id="12" creationId="{BA29E6F8-A093-284A-81A1-F081CE354542}"/>
          </ac:inkMkLst>
        </pc:inkChg>
        <pc:inkChg chg="add del topLvl">
          <ac:chgData name="Salata Gianluca" userId="705ce8ec-e6af-4118-8b4e-5fa4803a0e34" providerId="ADAL" clId="{4AFB720E-923F-224A-8D17-54A80F999640}" dt="2021-08-22T08:17:58.354" v="268" actId="34122"/>
          <ac:inkMkLst>
            <pc:docMk/>
            <pc:sldMk cId="1934946837" sldId="260"/>
            <ac:inkMk id="15" creationId="{3AEBFDB6-F27D-1B49-AEEC-91D2101C8F26}"/>
          </ac:inkMkLst>
        </pc:inkChg>
        <pc:inkChg chg="add del topLvl">
          <ac:chgData name="Salata Gianluca" userId="705ce8ec-e6af-4118-8b4e-5fa4803a0e34" providerId="ADAL" clId="{4AFB720E-923F-224A-8D17-54A80F999640}" dt="2021-08-22T08:17:58.354" v="268" actId="34122"/>
          <ac:inkMkLst>
            <pc:docMk/>
            <pc:sldMk cId="1934946837" sldId="260"/>
            <ac:inkMk id="16" creationId="{27191E14-0D60-0F4E-84C0-3E037AC2ADC6}"/>
          </ac:inkMkLst>
        </pc:inkChg>
        <pc:inkChg chg="add del">
          <ac:chgData name="Salata Gianluca" userId="705ce8ec-e6af-4118-8b4e-5fa4803a0e34" providerId="ADAL" clId="{4AFB720E-923F-224A-8D17-54A80F999640}" dt="2021-08-22T08:18:22.939" v="270"/>
          <ac:inkMkLst>
            <pc:docMk/>
            <pc:sldMk cId="1934946837" sldId="260"/>
            <ac:inkMk id="18" creationId="{68C5132D-6905-6744-B080-F89C47F6CA5D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19" creationId="{5E19F266-25DF-5C44-88D6-6534917DBE11}"/>
          </ac:inkMkLst>
        </pc:inkChg>
        <pc:inkChg chg="add del topLvl">
          <ac:chgData name="Salata Gianluca" userId="705ce8ec-e6af-4118-8b4e-5fa4803a0e34" providerId="ADAL" clId="{4AFB720E-923F-224A-8D17-54A80F999640}" dt="2021-08-22T08:18:52.489" v="306"/>
          <ac:inkMkLst>
            <pc:docMk/>
            <pc:sldMk cId="1934946837" sldId="260"/>
            <ac:inkMk id="20" creationId="{2DBEE0AF-74A1-0D4A-A3C8-78F5DAA9EA98}"/>
          </ac:inkMkLst>
        </pc:inkChg>
        <pc:inkChg chg="add del topLvl">
          <ac:chgData name="Salata Gianluca" userId="705ce8ec-e6af-4118-8b4e-5fa4803a0e34" providerId="ADAL" clId="{4AFB720E-923F-224A-8D17-54A80F999640}" dt="2021-08-22T08:18:27.710" v="275"/>
          <ac:inkMkLst>
            <pc:docMk/>
            <pc:sldMk cId="1934946837" sldId="260"/>
            <ac:inkMk id="21" creationId="{9F7E37B5-C1F3-7642-8454-5A5427AB7F1A}"/>
          </ac:inkMkLst>
        </pc:inkChg>
        <pc:inkChg chg="add del topLvl">
          <ac:chgData name="Salata Gianluca" userId="705ce8ec-e6af-4118-8b4e-5fa4803a0e34" providerId="ADAL" clId="{4AFB720E-923F-224A-8D17-54A80F999640}" dt="2021-08-22T08:18:40.803" v="288"/>
          <ac:inkMkLst>
            <pc:docMk/>
            <pc:sldMk cId="1934946837" sldId="260"/>
            <ac:inkMk id="23" creationId="{5C6C8CE2-21A4-E242-953B-B26CC04E2C81}"/>
          </ac:inkMkLst>
        </pc:inkChg>
        <pc:inkChg chg="add del topLvl">
          <ac:chgData name="Salata Gianluca" userId="705ce8ec-e6af-4118-8b4e-5fa4803a0e34" providerId="ADAL" clId="{4AFB720E-923F-224A-8D17-54A80F999640}" dt="2021-08-22T08:18:40.592" v="287"/>
          <ac:inkMkLst>
            <pc:docMk/>
            <pc:sldMk cId="1934946837" sldId="260"/>
            <ac:inkMk id="24" creationId="{15E6A80C-74EA-134B-A9AF-6295E4201E59}"/>
          </ac:inkMkLst>
        </pc:inkChg>
        <pc:inkChg chg="add del topLvl">
          <ac:chgData name="Salata Gianluca" userId="705ce8ec-e6af-4118-8b4e-5fa4803a0e34" providerId="ADAL" clId="{4AFB720E-923F-224A-8D17-54A80F999640}" dt="2021-08-22T08:18:40.463" v="286"/>
          <ac:inkMkLst>
            <pc:docMk/>
            <pc:sldMk cId="1934946837" sldId="260"/>
            <ac:inkMk id="25" creationId="{96BE32E5-F37D-C54E-B6F8-8ED28FA50B49}"/>
          </ac:inkMkLst>
        </pc:inkChg>
        <pc:inkChg chg="add del topLvl">
          <ac:chgData name="Salata Gianluca" userId="705ce8ec-e6af-4118-8b4e-5fa4803a0e34" providerId="ADAL" clId="{4AFB720E-923F-224A-8D17-54A80F999640}" dt="2021-08-22T08:18:40.301" v="285"/>
          <ac:inkMkLst>
            <pc:docMk/>
            <pc:sldMk cId="1934946837" sldId="260"/>
            <ac:inkMk id="26" creationId="{A2E12F44-24C4-1E44-BD0C-50AD6FECAC40}"/>
          </ac:inkMkLst>
        </pc:inkChg>
        <pc:inkChg chg="add del topLvl">
          <ac:chgData name="Salata Gianluca" userId="705ce8ec-e6af-4118-8b4e-5fa4803a0e34" providerId="ADAL" clId="{4AFB720E-923F-224A-8D17-54A80F999640}" dt="2021-08-22T08:18:40.123" v="284"/>
          <ac:inkMkLst>
            <pc:docMk/>
            <pc:sldMk cId="1934946837" sldId="260"/>
            <ac:inkMk id="27" creationId="{34F298A3-99A1-B54B-8473-A03C028D519A}"/>
          </ac:inkMkLst>
        </pc:inkChg>
        <pc:inkChg chg="add del topLvl">
          <ac:chgData name="Salata Gianluca" userId="705ce8ec-e6af-4118-8b4e-5fa4803a0e34" providerId="ADAL" clId="{4AFB720E-923F-224A-8D17-54A80F999640}" dt="2021-08-22T08:18:39.421" v="283"/>
          <ac:inkMkLst>
            <pc:docMk/>
            <pc:sldMk cId="1934946837" sldId="260"/>
            <ac:inkMk id="28" creationId="{01C3FF89-1D66-5E49-AE80-0AE97C968F97}"/>
          </ac:inkMkLst>
        </pc:inkChg>
        <pc:inkChg chg="add del topLvl">
          <ac:chgData name="Salata Gianluca" userId="705ce8ec-e6af-4118-8b4e-5fa4803a0e34" providerId="ADAL" clId="{4AFB720E-923F-224A-8D17-54A80F999640}" dt="2021-08-22T08:18:52.350" v="305"/>
          <ac:inkMkLst>
            <pc:docMk/>
            <pc:sldMk cId="1934946837" sldId="260"/>
            <ac:inkMk id="30" creationId="{3C289E50-046F-C840-9721-4D3FA88AE3DF}"/>
          </ac:inkMkLst>
        </pc:inkChg>
        <pc:inkChg chg="add del topLvl">
          <ac:chgData name="Salata Gianluca" userId="705ce8ec-e6af-4118-8b4e-5fa4803a0e34" providerId="ADAL" clId="{4AFB720E-923F-224A-8D17-54A80F999640}" dt="2021-08-22T08:18:52.191" v="304"/>
          <ac:inkMkLst>
            <pc:docMk/>
            <pc:sldMk cId="1934946837" sldId="260"/>
            <ac:inkMk id="31" creationId="{B30F9811-3112-724A-89DB-5DE211F83C6C}"/>
          </ac:inkMkLst>
        </pc:inkChg>
        <pc:inkChg chg="add del topLvl">
          <ac:chgData name="Salata Gianluca" userId="705ce8ec-e6af-4118-8b4e-5fa4803a0e34" providerId="ADAL" clId="{4AFB720E-923F-224A-8D17-54A80F999640}" dt="2021-08-22T08:18:52.017" v="303"/>
          <ac:inkMkLst>
            <pc:docMk/>
            <pc:sldMk cId="1934946837" sldId="260"/>
            <ac:inkMk id="33" creationId="{5C5F51CD-14A7-8943-A216-20A87554BB3C}"/>
          </ac:inkMkLst>
        </pc:inkChg>
        <pc:inkChg chg="add del topLvl">
          <ac:chgData name="Salata Gianluca" userId="705ce8ec-e6af-4118-8b4e-5fa4803a0e34" providerId="ADAL" clId="{4AFB720E-923F-224A-8D17-54A80F999640}" dt="2021-08-22T08:18:51.841" v="302"/>
          <ac:inkMkLst>
            <pc:docMk/>
            <pc:sldMk cId="1934946837" sldId="260"/>
            <ac:inkMk id="34" creationId="{4B0A39D2-6B7B-854F-8923-21E9F19CFC11}"/>
          </ac:inkMkLst>
        </pc:inkChg>
        <pc:inkChg chg="add del topLvl">
          <ac:chgData name="Salata Gianluca" userId="705ce8ec-e6af-4118-8b4e-5fa4803a0e34" providerId="ADAL" clId="{4AFB720E-923F-224A-8D17-54A80F999640}" dt="2021-08-22T08:18:50.242" v="297"/>
          <ac:inkMkLst>
            <pc:docMk/>
            <pc:sldMk cId="1934946837" sldId="260"/>
            <ac:inkMk id="35" creationId="{1AFF5118-1DEA-1F47-BC11-5619154A0FF1}"/>
          </ac:inkMkLst>
        </pc:inkChg>
        <pc:inkChg chg="add del topLvl">
          <ac:chgData name="Salata Gianluca" userId="705ce8ec-e6af-4118-8b4e-5fa4803a0e34" providerId="ADAL" clId="{4AFB720E-923F-224A-8D17-54A80F999640}" dt="2021-08-22T08:18:50.104" v="296"/>
          <ac:inkMkLst>
            <pc:docMk/>
            <pc:sldMk cId="1934946837" sldId="260"/>
            <ac:inkMk id="36" creationId="{BCD5AB6C-595B-B64C-80A5-3F327B97E414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38" creationId="{084A8984-358B-B44C-810E-E7F796F1F94B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39" creationId="{7DCDD18E-0AF3-EA4D-8137-8B745528887B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0" creationId="{9B52145B-2709-E648-BF76-9CC4E762ABF4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1" creationId="{E6BC651D-E48B-DD41-8CF8-8B070049DBAA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2" creationId="{B108F29B-DAD6-C44D-AB95-E300DC5364B9}"/>
          </ac:inkMkLst>
        </pc:inkChg>
        <pc:inkChg chg="add del topLvl">
          <ac:chgData name="Salata Gianluca" userId="705ce8ec-e6af-4118-8b4e-5fa4803a0e34" providerId="ADAL" clId="{4AFB720E-923F-224A-8D17-54A80F999640}" dt="2021-08-22T08:19:16.501" v="321"/>
          <ac:inkMkLst>
            <pc:docMk/>
            <pc:sldMk cId="1934946837" sldId="260"/>
            <ac:inkMk id="44" creationId="{79B1CCA4-26F0-3747-B558-849CF82A8E61}"/>
          </ac:inkMkLst>
        </pc:inkChg>
        <pc:inkChg chg="add del topLvl">
          <ac:chgData name="Salata Gianluca" userId="705ce8ec-e6af-4118-8b4e-5fa4803a0e34" providerId="ADAL" clId="{4AFB720E-923F-224A-8D17-54A80F999640}" dt="2021-08-22T08:19:13.785" v="318"/>
          <ac:inkMkLst>
            <pc:docMk/>
            <pc:sldMk cId="1934946837" sldId="260"/>
            <ac:inkMk id="45" creationId="{A7E251DA-AE5B-CF4F-8D44-801892457052}"/>
          </ac:inkMkLst>
        </pc:inkChg>
        <pc:inkChg chg="add del topLvl">
          <ac:chgData name="Salata Gianluca" userId="705ce8ec-e6af-4118-8b4e-5fa4803a0e34" providerId="ADAL" clId="{4AFB720E-923F-224A-8D17-54A80F999640}" dt="2021-08-22T08:19:13.577" v="317"/>
          <ac:inkMkLst>
            <pc:docMk/>
            <pc:sldMk cId="1934946837" sldId="260"/>
            <ac:inkMk id="46" creationId="{FA06C861-04CC-6C43-BC18-48DD7926527B}"/>
          </ac:inkMkLst>
        </pc:inkChg>
        <pc:inkChg chg="add del">
          <ac:chgData name="Salata Gianluca" userId="705ce8ec-e6af-4118-8b4e-5fa4803a0e34" providerId="ADAL" clId="{4AFB720E-923F-224A-8D17-54A80F999640}" dt="2021-08-22T08:19:16.338" v="320"/>
          <ac:inkMkLst>
            <pc:docMk/>
            <pc:sldMk cId="1934946837" sldId="260"/>
            <ac:inkMk id="48" creationId="{9C267286-590C-344D-A366-93713B8ED467}"/>
          </ac:inkMkLst>
        </pc:inkChg>
        <pc:inkChg chg="add">
          <ac:chgData name="Salata Gianluca" userId="705ce8ec-e6af-4118-8b4e-5fa4803a0e34" providerId="ADAL" clId="{4AFB720E-923F-224A-8D17-54A80F999640}" dt="2021-08-22T08:19:18.846" v="322"/>
          <ac:inkMkLst>
            <pc:docMk/>
            <pc:sldMk cId="1934946837" sldId="260"/>
            <ac:inkMk id="49" creationId="{06FCFAD9-2145-2F45-BA1D-B7B46D822A10}"/>
          </ac:inkMkLst>
        </pc:inkChg>
        <pc:inkChg chg="add">
          <ac:chgData name="Salata Gianluca" userId="705ce8ec-e6af-4118-8b4e-5fa4803a0e34" providerId="ADAL" clId="{4AFB720E-923F-224A-8D17-54A80F999640}" dt="2021-08-22T08:19:29.350" v="323"/>
          <ac:inkMkLst>
            <pc:docMk/>
            <pc:sldMk cId="1934946837" sldId="260"/>
            <ac:inkMk id="50" creationId="{AB9A2944-C632-044F-B894-51CF88C993E6}"/>
          </ac:inkMkLst>
        </pc:inkChg>
        <pc:inkChg chg="add del">
          <ac:chgData name="Salata Gianluca" userId="705ce8ec-e6af-4118-8b4e-5fa4803a0e34" providerId="ADAL" clId="{4AFB720E-923F-224A-8D17-54A80F999640}" dt="2021-08-22T08:19:48.416" v="326"/>
          <ac:inkMkLst>
            <pc:docMk/>
            <pc:sldMk cId="1934946837" sldId="260"/>
            <ac:inkMk id="52" creationId="{6477C0D6-8A5C-9E4E-98EC-A1E2E3079276}"/>
          </ac:inkMkLst>
        </pc:inkChg>
        <pc:inkChg chg="add del">
          <ac:chgData name="Salata Gianluca" userId="705ce8ec-e6af-4118-8b4e-5fa4803a0e34" providerId="ADAL" clId="{4AFB720E-923F-224A-8D17-54A80F999640}" dt="2021-08-22T08:19:52.449" v="328"/>
          <ac:inkMkLst>
            <pc:docMk/>
            <pc:sldMk cId="1934946837" sldId="260"/>
            <ac:inkMk id="53" creationId="{217D5E1D-B417-B844-9764-55A60C5B80A8}"/>
          </ac:inkMkLst>
        </pc:inkChg>
        <pc:inkChg chg="add del">
          <ac:chgData name="Salata Gianluca" userId="705ce8ec-e6af-4118-8b4e-5fa4803a0e34" providerId="ADAL" clId="{4AFB720E-923F-224A-8D17-54A80F999640}" dt="2021-08-22T08:19:56.956" v="332"/>
          <ac:inkMkLst>
            <pc:docMk/>
            <pc:sldMk cId="1934946837" sldId="260"/>
            <ac:inkMk id="54" creationId="{C8ECBAD9-E516-8A45-A741-2BBDED2DF91E}"/>
          </ac:inkMkLst>
        </pc:inkChg>
        <pc:inkChg chg="add del">
          <ac:chgData name="Salata Gianluca" userId="705ce8ec-e6af-4118-8b4e-5fa4803a0e34" providerId="ADAL" clId="{4AFB720E-923F-224A-8D17-54A80F999640}" dt="2021-08-22T08:19:56.539" v="331"/>
          <ac:inkMkLst>
            <pc:docMk/>
            <pc:sldMk cId="1934946837" sldId="260"/>
            <ac:inkMk id="55" creationId="{E9FDD41F-D9C6-924A-9F72-4D6120FEF237}"/>
          </ac:inkMkLst>
        </pc:inkChg>
        <pc:inkChg chg="add del topLv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6" creationId="{47A2E4E6-01EF-C14A-9776-7DEECA603C87}"/>
          </ac:inkMkLst>
        </pc:inkChg>
        <pc:inkChg chg="add del topLv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7" creationId="{51372701-1B10-1542-8ED7-1FBFC1D66B8A}"/>
          </ac:inkMkLst>
        </pc:inkChg>
        <pc:inkChg chg="add de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8" creationId="{FEDB0793-2E59-584E-A895-EC506F0BDAC5}"/>
          </ac:inkMkLst>
        </pc:inkChg>
        <pc:inkChg chg="add de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9" creationId="{4529E2AC-37EC-E549-862E-7E8282684A4B}"/>
          </ac:inkMkLst>
        </pc:inkChg>
        <pc:inkChg chg="add del">
          <ac:chgData name="Salata Gianluca" userId="705ce8ec-e6af-4118-8b4e-5fa4803a0e34" providerId="ADAL" clId="{4AFB720E-923F-224A-8D17-54A80F999640}" dt="2021-08-22T08:20:21.009" v="340"/>
          <ac:inkMkLst>
            <pc:docMk/>
            <pc:sldMk cId="1934946837" sldId="260"/>
            <ac:inkMk id="61" creationId="{D8D4C1C1-7FC3-0C47-A7D3-0A896E5EF0A0}"/>
          </ac:inkMkLst>
        </pc:inkChg>
        <pc:inkChg chg="add del">
          <ac:chgData name="Salata Gianluca" userId="705ce8ec-e6af-4118-8b4e-5fa4803a0e34" providerId="ADAL" clId="{4AFB720E-923F-224A-8D17-54A80F999640}" dt="2021-08-22T08:20:30.421" v="342" actId="34122"/>
          <ac:inkMkLst>
            <pc:docMk/>
            <pc:sldMk cId="1934946837" sldId="260"/>
            <ac:inkMk id="62" creationId="{CEEFC403-CC56-D148-AF53-CE80C376A0AB}"/>
          </ac:inkMkLst>
        </pc:inkChg>
        <pc:inkChg chg="add del topLv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3" creationId="{B24E1A28-F4F0-C946-9FD1-7193B41A9F4D}"/>
          </ac:inkMkLst>
        </pc:inkChg>
        <pc:inkChg chg="add del topLv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4" creationId="{FC83E37F-5AC5-F742-8D68-46F23659C5E3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5" creationId="{F157AEB3-6D00-A240-BFC3-FBB276318817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6" creationId="{938641AB-994E-1E44-927F-6157FC9C958E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7" creationId="{5F9D08E7-F476-4B47-827E-762FAD35D38F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8" creationId="{466DC9DC-852C-7244-AF47-293073090FB7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9" creationId="{6257484F-3F04-934A-B22A-0F55D4B5AE5A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70" creationId="{925709CA-D148-B349-987D-BF6052DDC99D}"/>
          </ac:inkMkLst>
        </pc:inkChg>
        <pc:inkChg chg="add del">
          <ac:chgData name="Salata Gianluca" userId="705ce8ec-e6af-4118-8b4e-5fa4803a0e34" providerId="ADAL" clId="{4AFB720E-923F-224A-8D17-54A80F999640}" dt="2021-08-22T08:21:10.363" v="360"/>
          <ac:inkMkLst>
            <pc:docMk/>
            <pc:sldMk cId="1934946837" sldId="260"/>
            <ac:inkMk id="72" creationId="{4A46D8B9-9B9E-F94F-95A2-DDC97BCA1268}"/>
          </ac:inkMkLst>
        </pc:inkChg>
        <pc:inkChg chg="add del">
          <ac:chgData name="Salata Gianluca" userId="705ce8ec-e6af-4118-8b4e-5fa4803a0e34" providerId="ADAL" clId="{4AFB720E-923F-224A-8D17-54A80F999640}" dt="2021-08-22T08:20:53.070" v="354"/>
          <ac:inkMkLst>
            <pc:docMk/>
            <pc:sldMk cId="1934946837" sldId="260"/>
            <ac:inkMk id="73" creationId="{17FDC882-CB60-A442-A32B-41C77516A29A}"/>
          </ac:inkMkLst>
        </pc:inkChg>
        <pc:inkChg chg="add del topLvl">
          <ac:chgData name="Salata Gianluca" userId="705ce8ec-e6af-4118-8b4e-5fa4803a0e34" providerId="ADAL" clId="{4AFB720E-923F-224A-8D17-54A80F999640}" dt="2021-08-22T08:21:06.829" v="359" actId="34122"/>
          <ac:inkMkLst>
            <pc:docMk/>
            <pc:sldMk cId="1934946837" sldId="260"/>
            <ac:inkMk id="74" creationId="{51C4CD96-0312-5148-B75F-6E1BD47BD96E}"/>
          </ac:inkMkLst>
        </pc:inkChg>
        <pc:inkChg chg="add del topLvl">
          <ac:chgData name="Salata Gianluca" userId="705ce8ec-e6af-4118-8b4e-5fa4803a0e34" providerId="ADAL" clId="{4AFB720E-923F-224A-8D17-54A80F999640}" dt="2021-08-22T08:21:06.829" v="359" actId="34122"/>
          <ac:inkMkLst>
            <pc:docMk/>
            <pc:sldMk cId="1934946837" sldId="260"/>
            <ac:inkMk id="75" creationId="{E459D36B-BCF2-B44F-B188-1256D363F82A}"/>
          </ac:inkMkLst>
        </pc:inkChg>
        <pc:inkChg chg="add">
          <ac:chgData name="Salata Gianluca" userId="705ce8ec-e6af-4118-8b4e-5fa4803a0e34" providerId="ADAL" clId="{4AFB720E-923F-224A-8D17-54A80F999640}" dt="2021-08-22T08:21:13.093" v="361"/>
          <ac:inkMkLst>
            <pc:docMk/>
            <pc:sldMk cId="1934946837" sldId="260"/>
            <ac:inkMk id="77" creationId="{63C6C556-573A-BC4D-8A90-60988D964A8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5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16 493 7753,'-3'0'947,"-1"0"-511,3 0-236,-4 0 0,4 0 49,0-2 0,0 1-149,1-3 1,0 1-1,0-3-79,0 1 0,0 0 0,0-1 64,0-1-84,0 1 1,0-5 0,0 3 0,0-3 35,0 1 0,0-1 1,1 0-1,0 0 49,1-2 1,0 1-1,-1-2 1,2-1 38,0 0 0,-2 2 0,1 1 0,-1 0-30,1 1 1,-2-1 0,2 1-1,-1 0-54,1 0 1,-1 2 0,1-2 0,0 0 21,-1 1 1,2 1-1,-2 0 1,1 2 64,-1 0 1,1 1 0,1-2-77,0 0 1,-1 1 0,1 0-16,-1 1 3,2-1 0,-3 2 0,2 0 0,0-1 3,0 1 0,1 0 0,1-1 1,1 1-38,-1-1 1,0 1 0,1 0 0,-1 1 6,0 1 0,-1 0 1,-1-2-1,0 2 87,0 1 1,0-2-74,3 0 0,-1 1 0,-1 0-99,-1 1 1,-1 0-1,2 2 30,0 0 0,1 0 1,0 0-103,0 0 1,-1 0 0,-1 0-225,2 0 317,-1 0 0,0 0 0,0 0-35,0 0 0,0 0 65,2 0 1,-3 0 0,0 1 0,0 0-17,0 1 0,-1 0 0,1 0 0,0 1-4,0 0 0,-2 2 0,2-2 0,-2 0-1,1 1 0,1-1 0,-2 1 1,1-1 40,-1 2 0,0-1 0,0 0 0,2 0-26,0 0 1,-2 1 0,1 0 0,0 0-34,0 1 1,0-1 0,-1 0 0,1 1 11,-1 1 0,0-2 0,-1 2-87,0-1 128,2 1 1,-1-1-1,1 0 1,-1 2-10,1-2 0,-2 1 1,2-1-1,-1 2-5,-1 0 0,0-1 1,1 2-1,1-1 13,-1 0 0,0 1 0,-1 1 0,0 1 11,0-1 1,0-2-1,0 3 1,0-2 17,0 0 1,0 1 0,0-2-1,0 1-6,0 0 0,0-2 1,0 2-1,0-1-25,0 0 0,0-1 1,0 0-1,0-1 11,0 2 1,0-2-1,0 1 1,1-1-140,0-1 1,0 0-299,1 1 0,-2-3-311,0 1 178,0-3 0,0 1-333,-2-2 902,1 0 0,-3-2 0,1-1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0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0 6346,'3'3'566,"0"2"0,-3-4 0,1 3 0,1 0-402,-1 1 1,0 1 0,-1 0 0,0 2-23,0 3 1,0-1 0,0 5 0,0 1-83,0 3 1,-2 2 0,0 0 0,1 0-41,-2 0 0,3-2 0,-3 2 0,1-2-77,1-2 1,-1-4-1,2-2 1,0 0-467,0-1 0,0-5 124,0 0 0,0-3-598,0-2 0,0-3 997,0-2 0,-3-1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1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 7770,'0'-6'311,"2"3"0,0-1 2,1 0 1,-1 2 0,2 0 0,0 1-83,1 1 1,0 0 0,0 0 0,1 0-71,1 0 0,2 1 0,1 0 0,-1 2 85,0-1 0,0 0 0,2 0-405,0 0 1,-1-1-136,1 1 1,0-2-1,-1 0-86,-1 0 0,1 0 0,-1 0-331,1 0 1,-3 0 161,-2 0 0,-3 1 549,0 1 0,-4 1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1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8851,'3'3'545,"1"-1"1,0-2 0,1 0 0,0 0-270,1 0 1,1 0-1,2 0 1,1 0-62,1 0 1,1 1 0,-1 0 0,3 1-172,-1-1 0,-1 2 0,1 0 0,-2 1-166,0-1 0,-2-1 0,-1 1-311,0-1 1,-1 2-1871,-2-2 1504,-2 2 1,-1-3 0,-4 0-467,-1 0 1265,0-3 0,-1-1 0,1-3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2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11 6756,'0'-3'845,"0"-1"1,1 3 133,1-1-701,-2 2 1,3 0 0,-2 0-208,1 2 0,0 1 1,-2 2-1,0 1-6,0 1 1,-2 2 0,0 1 0,-1 2 38,1 0 1,-2 1 0,2 2 0,-1 3-98,-1 2 1,-1 0 0,0 2 0,-1 1 16,1-1 1,0-2 0,0-1 0,1 0 1,2-2 0,0-3 1,0-1-1,1-2 8,1 0 1,2-5-1,2 0 1,2-2-158,1-1 1,3-1 0,-2-2 0,2 0 150,0 0 1,0 0 0,2 0 0,0 0 166,1 0 1,0 0 0,3 0 0,-1 0 14,-1 0 1,-1 0 0,0 0-1,1-2-28,0 1 0,-2-3 0,0 2 0,0-1-8,-2-1 0,-1 1 1,0-1-1,1 0-123,0 1 0,-1 0 0,-1 2 1,0-1-133,-2 1 0,0 1 1,0 0-1,-1 0 149,0 0 1,-1 0-1125,0 0-413,-3 0-1828,1 0 2725,-7 0 1,2 0 571,-4 0 0,1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8:29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45 7941,'-5'-4'0,"0"3"249,2-2 63,2 2 0,-3 0 658,4-2-771,0 2 0,0-4 1,1 3-47,2-1 0,2 0 1,4 2-46,0-2 0,0 2 1,1-2-1,1 2-22,1 1 0,1 0 0,-1 0 1,2 0-80,0 0 0,3 0 0,-3 0 0,1 0 22,0 0 0,-1-3 0,1 0 1,-2 1-407,0 1 1,-6 1 0,2 0-384,-1 0 1,-3 0 88,1 0 1,-4 1-1,0 1 671,-4 1 0,-3 3 0,-4-3 0,0 8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8:31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54 7845,'-6'0'1265,"0"0"-996,4 0 1,-2 1-98,4 2 1,3 2 0,1 4-80,1 0 1,0 0 0,2 0 0,-2 1-66,-1 2 0,3-2 1,-2 2-1,1-1-7,0 1 0,-1-2 0,2 3 1,-1-1 9,1 0 0,-2 0 0,1-3 1,0 1-31,-1 2 0,2-4 1,-3 2-1,0-1 1,0-2 0,2 0 67,-3 2-121,0-4 65,-3 3-77,0-7-1,0-7 1,1-6 0,1 0 45,1 1 0,0 2 0,-3 0 0,1 0 16,2 0 1,-1 0-1,3 0 1,-1 0 26,-2 0 0,2-1 0,0-1 1,0-1-17,0 1 0,2 1 0,-2 1 0,0 0 24,0 0 1,2-3 0,-2 0-1,0 1-30,0 1 1,2 1 0,-2 0 42,1 0-43,1 0 0,-1 3 1,-1 0-45,0-1 0,0-1-24,2-1-65,2 4-16,-7 1 108,3 4 116,-4 0-94,0 4 0,-1-3-13,-2 2 1,2-1-82,-2 1 1,1-2 110,-1 2 0,1 1-10,-4-1 1,3 3-69,-3-3 0,3 3 55,-3-3 0,3 3 0,-2-2 47,1 1 0,0-2 1,1 3-11,-3 1 0,1 1 1,-1 1-1,0 0-5,1 0 1,-2-3 0,3 0 0,0 1-1,0 1 0,0-2 0,2 0-4,-1 1 0,-1-2-172,1 1 77,2-4 0,-6 1 1,4-6 45,1-3 0,0-2 0,0-1 0,-1 0 71,1 0 0,0 3 0,0 0 30,-1-1 1,-1 3-26,1 1-24,2 2 0,-4 2 0,3 2-12,-1 3 1,0-1-1,3 1 27,0 1 0,0 1 1,0 1 65,0 0 0,0-3-138,0 0-37,0 0 1,1-1 35,2-2 1,-2-6-1,2-3 31,-2-2 0,-1-1 1,0 0-1,0 0 10,0 0 0,0 0 1,-1 1 179,-2 2-411,2-2 238,-3 7 0,4-3 0,0 5 0,0 2 21,0 3 0,0-1 1,0 1 25,0 1 1,0 1-9,0 1 0,0-3-59,0 0 0,0-3-16,0 3-90,0-4 1,0-5 107,0-6 1,0-5-1,0 2 1,0 1 10,0 1 0,0 0 0,0-1 64,0-1-65,0 4 1,-3 0 34,0 2 0,-1 2-17,1 1 1,2 3 0,-2 3-15,2 3 1,1 2 0,0 1 0,0 0 17,0 0 1,0-3 0,0 0 0,0 1 31,0 1 1,0-2-1,0 0 1,0 1-22,0 1 1,0-2-1,1-1-198,2-1 182,-2 3-44,3-6 1,-4 2-1,0-6 42,0-3 1,0-2 0,0-1 0,0 0-20,0 0 0,-3 0 0,0 0 19,1 0 1,0 3-1,0 0-3,-1-1 0,0 2 1,2 0-62,-2 1 9,2 1 166,-3 3 1,4 1-115,0 2 2,0-2 0,0 7 1,1-2-1,1 2 12,1 1 1,1 0-1,-2 0-51,1 0 31,0 0 1,0-3 0,1 0-1,0 1-21,0 1 1,0 1 0,-2 0-57,1 0 1,3-3 52,-3 0 1,1-3 8,-1 3 1,-2-3 48,2 3 0,-1-3-1,1 3-88,-2-4 42,3 2-51,-4-4-309,0 0 1,0-4 103,0-2 1,0 1 272,0-1 0,-4 0 0,-1-3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31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7995,'0'5'1886,"0"-1"-1171,0-4-526,0 4 0,0-2-103,0 4 1,0 0-23,0 3-33,0 0 0,0 1 0,0 1 31,0 1-63,4 4 1,-3-3-1,2 2 1,-1 1 60,1 3-19,-2-5 0,3 9 0,-4-7-7,0 0 1,0 0-1,0 1 1,0-1-45,0-1 0,0-3 1,0 2-1,0 0 77,0 0 0,0-2 1,0 2-1,0 0-6,0 0 1,0-2 0,0 2 0,0 0-18,0 0 1,-1-3 0,-1 2-1,-1-1-73,1 0 1,1 1 0,1-2 0,0 2 13,0 1 0,0-3 1,0 2 121,0-1-102,0-2 0,0 4 0,0-3 30,0 1-28,0 0 1,0-3 0,0 0 0,0 0 12,0 0 0,0 0 0,0 0 1,0 0 14,0 0 0,0-3 0,0 0 0,0 1-8,0 1 1,0 1 0,0 0-1,0 0-5,0 0 0,0 0 0,0 0 0,0 0 7,0 0 0,0 0 0,0 0 0,0 0-67,0 0 0,0 0 1,0 0 27,0 0 1,0 0 5,0 0 0,0 0-9,0 0 1,0-3 0,0 0-30,0 1 0,0-2-180,0 1 203,0-4 1,0 3 9,0-2-34,0-2 48,0 7 1,0-6-6,0 4 0,0-3 0,0 3 16,0 1 1,0-2 167,0 1-198,0 0 0,0 3 0,0 0-32,0 0 0,0 0 1,0-1-24,0 1 1,0 0 0,0 0 53,0 0 0,0-3 1,0 0 8,0 1 0,0 1 0,0 1 27,0 0 1,0-3 0,0 0-1,0 1 1,0-2 0,0 1 22,0 1 1,0-2-14,0 1-25,0-4 15,0 2-476,0-4 126,0-8 327,0 6-118,0-6 122,0 8 76,0 0-489,0-4-1090,0 3 918,0-3 1,-4 0-1,-1-1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31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27 7841,'-9'0'147,"3"0"545,0 0-325,4 0 0,6-3 0,7 0-155,2 1 0,4 1 1,-2 1-1,2 0-104,1 0 1,0 0-1,-1 0 1,-1 0-95,-1 0 0,0 0 0,2 0 0,-2 0-80,-3 0 0,-2 0 1,-1 0-1,0 0-210,0 0 0,-3-3-231,0 0 0,-4-1 142,1 1 0,-3 2-496,-3-2 554,-2 2 0,-4 1 1,0 0 306,0 0 0,0 0 0,0 0 0,-4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33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72 7869,'-4'-5'-23,"2"1"0,-3 3 69,1-2 1,0 2 379,1-2 0,1 2 162,-3 1-132,3 0-252,-2 0 0,4 1 0,0 2-145,0 3 0,3 2 0,1 0 0,0-1-35,-1-1 1,4 0 0,-2 3-95,0 0 54,3 0 0,-3 0 0,4 0 27,0 0 21,-4 0 0,3 0 0,-2 0 0,2 0-12,1 0 0,-3-3 1,0 0-1,0 1-9,-1 1 1,2-2-1,-3-1 0,1-1 1,-2 2 17,3-3-6,-4 0 1,3-6 0,-3-1 0,1-1-13,-1-2 1,0 2 0,0-1 0,1-1-17,-1-1 0,2-1 0,0 0-68,1 0 79,-3 0 0,6-3 0,-3 0 161,0 1-128,3 1 0,-6-2 1,3 0-1,0 0 24,0-1 0,-2 3 0,2-2 0,-1 2-66,-2 1 1,2 0 0,-1 0-172,-1 0-126,-1 4 148,-1 1 327,0 4-196,0 8 0,-1-6 1,-1 5-142,-1-2 115,-4-4 1,5 6 0,-3-3 0,0 1 23,0 2 0,2-2 0,-3 1 0,-1 1-38,-1 1 0,2-2 0,0 0-15,-1 1 1,2 0-1,-1 0 26,-1-1 0,0 0 0,0 2 41,1-2 0,4-1 0,-2-3 71,0 1 53,3 4-137,-3-6 39,4 3 1,0-5 16,0-2 0,0-2 141,0-4-166,0 0 0,0 3 1,-1 1-1,-1 0-44,-1 0 1,-3 2-1,2-2-9,-1 1 1,2 1 92,-3 3 0,1 1 0,-1 2-17,3 3 0,2 2 0,1 1 0,0 0 0,3 0 0,1-1 0,1-1 114,2-1 1,-2-4 0,1 2-131,1 0 22,1-3 1,-2 3-1,0-4-15,1 0 1,1-1-1,0-2-93,-2-3 0,-2-2 0,-4-2 1,0-1-91,0-1 0,-1-3 1,-2 3-1,-3 0-26,-2-1 0,-1 3 0,0-1 1,-1 3 227,-2 2 0,2 3 1,-2-2 71,2 1 0,2 2 0,1 5-73,1 3 1,4 2-1,0 1 1,3 0-11,2 0 0,4-1 0,-1-1 0,1-1-14,-1 1 0,2 0 1,-3 0 172,0-1-182,3-4 1,-6 5 0,4-4-1,0 0 62,-1 1 1,0-3-95,-2 2 0,1-3 1,2-3-146,-3-3 0,-2-2 1,-1-1 81,0 0 1,-1 0 0,-2 0-73,-3 0 0,2 3 0,0 1-70,0 1 1,2 1-1417,-4 3 1645,4 0 0,-2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4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7913,'5'0'705,"-1"0"1,-4 4-573,0 2 1,0-1 0,0 1-40,0 1 1,0 2-1,0 2 1,0 2 8,0 1 0,0 1 0,0 5 0,0 2 19,0 1 0,0 1 1,0 3-1,0 1-104,0 2 1,0-4 0,1 2-25,2-2-12,-2 2 0,3-8 0,-4 3-26,0-1 19,0 3 0,0-5 0,0 4 0,0 0-11,0-2 1,0 3-1,0-4 1,0 0-21,0 1 1,0-6-1,0 1 1,0-2 39,0-1 0,0-6 0,0 1-133,0-1 115,0-4 0,1 0 122,2-4-50,-2 0 1,4 0 223,-2 0-255,-2 0 0,4 0 0,-3-1 226,1-2-206,4 2 1,-5-3-1,4 4 56,1 0 1,0-1 0,0-1-1,-1-1 47,0 1 0,2 1 1,1 1-1,1 0-94,2 0 0,-2 0 0,3 0 0,0 0-49,2 0 0,-1 0 0,0 0 0,0 0 40,0 0 0,-2 0 0,2 0 0,0 0-25,0 0 0,-2 3 0,3 0 132,1-1-121,-3-1 1,1-1 0,-3 0 4,1 0 2,4 4 0,-6-3 1,2 2-148,-2-2 139,3-1 1,-5 3 0,3 0 0,0-1-32,-1-1 1,1-1-1,1 1 3,3 2 0,-2-2 0,-1 2 0,-2-2 2,2-1 1,-2 0 0,2 0 0,-1 0 88,1 0 0,-1 0 0,3 0 0,-1 0-10,-2 0 0,2 0 1,0 0-1,0 0 52,0 0 0,-1 0 0,-3 0 0,1 1-12,2 2 1,-2-2 0,2 2-271,-2-2 105,-1-1 1,-3 0-1,0 0-76,1 0 74,1 0 1,1 0-1,0 0 126,0 0 0,0 0 1,0 0-1,0 0 100,0 0 1,0 0-1,0 0 1,1 0-53,2 0 1,-2 0 0,2 0 0,-1 0-77,1 0 1,-1 0 0,3 0 0,-1 0 29,-3 0 1,0 0 0,-1 0-1,0 0-165,0 0 1,0 0-1,0 0 160,0 0 29,0 0 0,0 0 0,0 0-2,0 0 1,-3 0 0,0 0-1,1 0-32,1 0 0,-2 0 0,-1 1 106,-1 2-591,3-2 1,-5 3-241,4-4 1,-5 0 25,-1 0 1,-4 0-1,-5 0-393,0 0 1036,4 0 0,-7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6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48 6875,'-3'-2'128,"-2"1"152,4-3 0,-2 3 1,2-1-75,-1-1 1,1 3 0,2-3 49,1 1-138,2 1 0,0-2 0,2 2 252,2-1-277,1 1 1,-2-1-1,2 0 1,0 1 61,1 0 1,0 1 0,0 0-1,2 0-71,1 0 0,-1 0 0,2 0 1,0 0-79,0-2 0,-2 1 0,2-1 0,-1 2-56,-1 0 1,-3-1-1,-2 0 1,-1-1-76,-1 1 1,1 0 0,-2 1 0,1-1 32,-2-1 0,-1 0-1352,1 2 291,-1 0 1153,0 0 0,-7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5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81 7951,'1'-8'0,"1"1"-26,1 1 0,0 3 466,-3-3 1,1 4 654,2-1-694,-2 2 1,3 5 56,-4 2-330,0 2 1,0 2 0,0 1-1,0 2 51,0 1 1,0-2 0,0 2-1,0 0-45,0 0 1,-1 0 0,-1 2 0,-1-1-146,1 1 0,1-3 1,1-1-1,0-2 2,0-1 0,0 0 76,0 0 0,-1-1-332,-2-2 1,2-6 0,-2-6 167,2-2 0,1-4 0,0 0 0,0 0 92,0-1 0,0 2 0,0-3 0,0 0 62,0 0 1,0 2-1,0-2 1,0 0 0,0 0 0,-1 2 0,-1-2 0,-1 1 18,1 2 0,-2-2 0,1 1 1,0 1-16,-1 1 0,3 1 1,-3 1-1,1 1 78,0 1 0,-1 4 99,1-1 297,2 2-489,-3 1 1,4 1 61,0 2-64,0 2 0,1 0 1,1-1-107,1 0 93,4-3 0,-5 7 1,4-3-1,1 1 27,1 0 1,1-3 0,0 3 0,1 0-11,2-1 0,-1 3 0,3-3 0,0 1 33,0 0 1,-2-1 0,3 2 0,1-1-4,1 1 1,-2-2 0,-1 1 0,0 1-55,0 1 0,-5-2 0,2 0 1,0 1 32,-1 1 1,-4 1 0,-2 0-176,0 0 0,-3 0 0,2 0 56,-2 0 1,-4 0-1,-1-1 1,-1-1 37,-2-1 1,-1-3 0,-1 2 0,-1-1 6,-2-2 0,1 0 0,-3 0 0,0 1 27,0-1 1,2-1-1,-3-1 1,0 0 40,1 0 0,-2-1 0,4-1 1,1-1-41,1 1 0,1 0 0,0 0-334,0-1-810,4 0 765,1 3 1,5 0-540,2 0 1,2 0 127,4 0 0,-3 0-199,0 0 0,0 0 189,3 0 0,-3 0 789,0 0 0,0 0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6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80 8056,'-9'0'318,"0"0"0,0-3 544,0 0-382,0 0 0,4 4-247,2 2 0,2-1 0,2 3 0,2 0-96,3 0 0,1-2 0,1 3 0,0 0-183,2-1 1,1 2-1,-2-3 1,0 0-4,0 0 1,0-1 0,0-3 0,0 0 16,0 0 0,-3 0 1,0 0-110,1 0 1,-3-4 0,-1-2 0,-2-2 72,-1-1 0,-4 0 0,-1 0 0,-2 0 138,-2 0 0,2 0 0,-5 1 189,2 2-172,1-2 0,0 4 0,0-2 182,0 3-218,0 2 0,0 1 0,0 0 5,0 0 0,4 4 0,2 2-125,2 2 1,2 1 0,2 0 106,3 0 0,2 0 1,1 0-1,0-1 21,0-2 1,0 1 0,0-4-1,0-1 5,0-1 0,0-1 0,0 0-59,0 0 1,-3-1-1,-1-2 1,-1-3-58,-2-2 0,-1-1 0,-1 0 1,-1-1-54,-2-2 0,-2 2 9,-4-2 72,0 2 0,0 2 1,0 1-7,0 1 0,0 4 35,0-1 0,4 6 1,2 3-1,2 2-9,1 1 1,1 0 0,2 0-1,2 0-13,0 0 0,3-1 0,-3-1 0,1-1-127,0 1 0,0-3 0,3 0 64,0 0 0,-3-3-112,0 2 147,-4-6 1,2 1 0,-4-4-31,0-1 0,-1-1 0,-2 0-34,-3 2-16,-2-2 0,2 7 0,0-3-666,-1 0 1,-1 3-969,-1-2 1759,4 2 0,-3 1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19:18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38 7919,'0'7'-838,"-1"-1"1528,-3-6-207,2 0 1,-5 0 284,3 0-541,3 0 0,-6 0-38,3 0 0,1 0-53,-5 0 0,-1-5-82,-3 1 1,4 0-1,-1 4-28,0 0 0,2-4 1,-1 0 90,-2 1-55,-1 2 0,1-1 0,-1 0 23,-3-3 0,-1 0 1,3 2-37,-1-1 0,1 0-92,0 4 1,3 0-289,1 0 260,0 0 1,-1 0-59,1 0 83,5 0-65,-2 0 15,5 0-23,0 0 128,5 5 1,-2 1 0,4 4 53,-1-2 1,-2-4-10,-4 4 1,1 1 0,2 3-14,1 0 0,0 1 0,-4-1 0,0 1-23,0-1 1,0 0-1,0 1 1,0-1-20,0 1 0,0 1 0,0 1 0,0 1-22,0-1 0,0-1 0,0 0 21,0 3 10,-5-4 0,3 7 0,-2-5 0,3 1 17,1 0 0,-4-3 1,-1 0-1,3-1-24,0 1 1,2-1 0,0 1-8,0-1 0,0-4 0,-1-1 48,-3-1 1,2 3-22,-2 0 1,3 2-32,1 1 1,0-4 0,0 1-11,0 0 1,4-2-95,0 1 1,0 1 96,-4 3 1,0-4 47,0 1 0,0-5-4,0 4 0,0-4-14,0 5 1,0-5-16,0 4 1,0-4-18,0 4 53,0-5 1,2 3 63,2-6 0,-1 0-81,5 0 0,-4-2 97,4-2-80,-5 3 1,8-6 35,-3 3 0,3 1 0,2-4-1,-1 2 0,-4 0 0,1 5-20,0 0 0,2-4 0,2 0-66,-1 1 0,1 2-38,-1 1 1,-4 0-1,1 0-174,0 0 1,2 0 132,2 0 0,-1 0-214,1 0 185,-6 5 0,4-3 65,-3 2 0,-3-1 153,0 1 3,-4-3-423,-1 5 0,-1-6-286,-4 0 1,3 0 0,-5-2 106,1-2 1,1 3 0,2-5 505,-1 1 0,0 3 0,-2-9 0,-1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19:29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63 472 7843,'-13'0'-103,"1"0"1,-1 0 846,1 0-304,5 0 1,1 2 45,6 2-630,6-3 138,1 10 0,1-9 132,0 2-170,-5-3 0,3-2-30,-6-3-126,0-3 1,0-6 172,0 1 22,0 0 0,0 3 0,0 1-7,0-2 1,0 4 14,0-3 18,0 6 0,4-1 0,0 8 32,-1 5 1,-2 2 0,0 1 39,4 1 1,-4-1 44,3 0 0,-2 1-76,-2-1 0,4-3-64,0-1-101,0-5 36,-4 2 0,0-10 1,0-4-85,0-2 1,0-1 0,0-1 61,0 1 0,0 0 128,0-1 2,0 1 1,0 4 0,-1 1-28,-4 1 1,4 3-8,-3 7 0,3-1 1,1 6-13,0 0 1,0 2 0,0 2 222,0-1 0,0-4-121,0 1 1,0-1 15,0 4-221,0-5 1,0-3-14,0-8 1,0 1 0,-2-5-1,-1-1-59,-1-3 0,0 0 1,4 0-1,0-1 121,0 1 1,0 4 0,-1-1 97,-3 0 0,2-2-93,-2-2 253,3 6 0,1 3 0,0 8 231,0 4-404,0-2 1,1 5 0,2-3-1,1 3 44,-1 2 1,-2-5-1,-1 0 1,1 1 115,4-2 0,-4 4-46,3-3-247,-2 3-4,-2-4 0,0-7 0,0-8 1,0-4-40,0 0 0,0-2 0,0-1 0,0-1 74,0 0 1,0 1 0,0 0 0,0-2 282,0 2 1,1 6 169,3 0-213,-3 7-136,5-4 0,-6 12 0,0 3-10,0 6 0,0-1 0,0 3 1,0-3 23,0-2 0,1 0 0,2 1 0,1-1 73,-1 1 0,-2-1 1,-1 0-105,0 1 0,0-1-72,0 1 94,0-6 0,0-3 0,0-8-121,0-5 0,0-2 0,0-1-198,0-1 265,0 1 1,0 0 0,0-1 0,0 1-53,0-1 1,0 1 58,0 0-32,0-1 0,0 5 27,0 0 0,2 5 110,2-1 0,-3 8 1,3 4-1,-2 3-13,-2 2 1,1-1 0,2 0 0,1 1 65,-1-1 0,-2 1 1,-1-1-68,0 0 1,2 1-1,0-1-7,2 1 1,1-5-4,-5 0 93,0-5-164,0 3 0,0-8 0,0-2-11,0-4 1,0-3 0,0-2 0,0 1-3,0-1 0,0 0 1,0-3-472,0 0 423,0-1 0,0 5 1,0 0-1,0-1 77,0 1 1,0 3 75,0 1 0,1 5-86,3-1 0,-2 4 0,2 4 0,-3 5 42,-1 2 0,0 1 1,0 1-1,0-1-26,0 0 0,0 1 1,0-1 223,0 1-133,0-1 1,0-4-1,1 1 13,4 0 1,-4 2 37,3 2-242,-3-6 0,-1-3 55,0-8 1,0 1 0,0-5 0,0-2-52,0-1 1,0-2 0,0 1 0,0 0 32,0-1 1,0 1 0,0-1-1,2 2-44,2 3 0,-3-3-46,4 3 0,-4 1 97,-1-1 1,0 6 175,0 2 1,1 6-1,2 7-31,1 4 0,0-3 0,-4 2 0,2-2-59,2-1 0,-3-5 1,3 0-1,-2 2-52,-2 1 0,0-3 0,1-1 48,3-1-5,-2 3 0,3-9 0,-5 0 1,0-7-78,0-4 0,0 2 0,0-2-122,0-3 162,0-1 1,0 2 0,0 1-103,0-1 94,0 1 1,0 4-1,0-1-65,0 0 0,0-2-97,0-2 182,0 6 0,0 3 0,0 8 0,0 5 46,0 2 0,0 1 0,0 1 0,0-1-16,0 0 1,0 1 0,0-1 0,2 1 49,2-1 0,-3 0 0,3 1-72,-2-1 0,-1-1 0,2-1-77,1-2 12,0-5 0,-4 1 0,0-8-18,0-4 0,0-3 0,0-2 0,0 0 17,0-4 1,0 3 0,0-2 0,0 2-15,0 1 0,0 1 0,0 0 0,0-1-84,0 1 1,0 3 37,0 1 53,0 5 1,0-1-1,0 8 130,0 5 0,0 2 0,0 1 103,0 1-130,0-1 1,0 0-1,0 1 139,0-1-129,0 1 1,4-5 0,0 0-1,-1 2 25,-2 1 0,-1-3-26,0 0-34,0 1 0,0-4-80,0-5 0,0-5 0,0-8 0,0 1 4,0-1 1,0 1 0,0 0-1,0-1-68,0 1 0,0 4 0,0-1 6,0 0 1,0 2-43,0-2 240,0 7-35,0-4 1,0 7-1,0 4 63,0 3 0,0 3 1,0 1-9,0 1 1,5-1 0,-1 1 80,-2-1 0,0-4 18,-2 1-245,0-1 1,0-3-79,0-5 0,0-5 1,0-8-18,0 1 0,0-2 1,0-1-1,0-1 52,0 0 0,0 1 0,0 0 0,-2-3-109,-2-1 0,3 4 1,-3-2 204,2 3 34,2 2 0,-4 3 117,0 1-48,0 5 1,4 3 0,0 9 0,0 3-34,0 5 0,0-4 0,0 4 0,0-2-28,0 2 1,0-3-1,0 2 1,0-1 63,0 2 0,0-6 0,0 5-71,0 4 1,0-8 0,0 1-50,0-2 1,0-4 2,0 1 1,0-7-37,0-1 0,0-5 1,0-9-1,0-1-142,0-2 0,0-4 0,0 4 1,0-3 3,0-2 0,-1 3 0,-2 0 0,-1-1 33,1 1 1,2 0 0,1-2 0,0 3 206,0 0 0,0 7 1,0-4-152,0 0 1,0 4 138,0 2 0,0 8 0,0 1 0,0 7-38,0 4 1,0 3-1,0 1 1,0 1-7,0 0 1,0 1 0,0 0 0,0 0-14,0 1 0,0-5 0,0 5 0,0-1 58,0-1 0,0 1 0,0-5 199,0 1 0,0-1-65,0 1-197,0-6 1,0-9 0,0-9 0,0-5 13,0-4 1,0 0-1,1-5 1,2 0-252,1 0 0,0 2 0,-4 0 0,0 3 130,0-2 0,0 2 1,0 1-1,0 1 127,0 3 1,0 1 0,0 2-191,0-1 182,0 1 1,0 6 0,0 6 41,0 7 1,0 4 0,0 3 0,0 1 5,0 2 1,0 1-1,0-3 1,1 3 36,4 1 1,-4-2 0,3 2-1,-3 0 61,-1 1 0,0-5 0,0 1 1,0-2-31,0-1 0,0-1 1,0 1 150,0-1-339,0-5 0,0-3 0,0-8-29,0-4 0,0-5 1,0-3-1,0-5-35,0-3 0,0 4 0,0-1 0,0-1-68,0-2 1,0 4-1,0 0 1,0 1 89,0 0 0,0 4 1,0-2-1,0 3-21,0 2 0,0-1 178,0 1 9,0 5 1,0 7-1,0 8 40,0 3 0,0 3 1,0 1-1,0 2-72,0-2 1,0 0-1,0 1 1,0 0 140,0-1 1,0 0 0,0 1 0,0 0-89,0-1 0,0-1 0,0-1 0,0-1-70,0 0 0,0-3 54,0-1-54,0-5 0,0-9 0,0-9-165,0-3 0,0-5 0,0 3 0,0 0-7,0-1 0,0 2 1,0-3-1,0 2 85,0 2 1,0 2 0,0 3 138,0 1-40,0 5 1,0-4-11,0 3 388,0 2-215,0 1 1,0 14-67,0 4 1,0-2 0,0-3 0,0 2-22,0 1 0,0 1 0,0 1-41,0-1 1,0 0 0,0 1-158,0-1 1,0-3 2,0-1-43,0 0 85,0-1 1,0-7 0,0-8-289,0-3 248,0-2 0,0-1 0,0-1 1,0-1 45,0 1 1,0 1-1,0 1 1,0 1 139,0-1 0,0 5 0,0 0 82,0-2-81,0 5 0,0 1-2,0 8 1,0 3 0,0 6-45,0 4 0,0-3 1,0 4-1,0-2 80,0 1 0,0 1 0,0-3-66,0 2-22,0 5 0,0-9 1,0 4-116,0-3-48,0-2 0,0 1 14,0-1 1,0-4 90,0 1 1,0-12-1,0-1 1,0-6-89,0-2 1,0-6 0,0-2-1,0 0-59,0-1 1,0 4 0,0-2 0,0 0 73,0-1 0,0 5 1,0-1-1,0 2 123,0 1 0,0 1-106,0 0 0,0 3 366,0 1 0,0 7-195,0 1 1,0 5-1,-1 8-14,-3-1 0,3-4 0,-4 1 30,4 0 1,1 2-57,0 2 0,0-1 50,0 1-159,0-7-29,0 0 1,0-7 0,0-4 36,0-3 0,0-3 0,0-1-87,0-1 1,-4 1 195,0-1 41,0 7 1,4-5-4,0 2 0,-2 4-80,-2 1 23,3 2 1,-5 4 0,6 2 0,0 4 5,0 3 0,-4 1 0,0 1 1,1-1 53,2 1 0,1-1 1,0 1-1,0-1-61,0 0 0,0 1 1,0-1-46,0 1-64,0-6 0,0-3 0,0-8 1,0-5 14,0-2 0,0-5 1,0-1-1,0 2-91,0 1 1,0 2 0,0-1 0,0 1 103,0-1 1,-4 1 0,-1 0 40,3-1 1,0 5-1,1 1 54,-3 1-43,2-3 1,-3 9 93,5 0 0,-1 5 0,-2 8 8,-1-1 1,-1 1 0,5-1 0,0 0-26,0 1 1,0-1-1,0 1 1,0-1-86,0 1 0,0-5 1,0 0 22,0 2 1,0-3-26,0 1 1,0-7 0,0-1-83,0-7 0,0-4 1,0-1-1,0 0-36,0-1 1,0 1 0,0-1 0,0 1 70,0-1 1,-1 1-1,-2 0 15,-1-1 0,-1 1 34,1-1 0,2 5 25,-2 0-23,3 5 0,1-1 52,0 8 0,0 3 1,0 5 134,0 1 0,0-5 1,0 0-89,0 2 0,0 1-87,0 1 0,0-3-4,0-1 0,0-4-158,0 4 134,0-5 0,0 1 1,-2-6-1,-1-4-239,-1-1 1,0-1 211,4-5 0,-1 2 1,-2 2-13,-1 0 1,-2 1 71,2-4-9,3 5-13,-5 1 1,6 8-1,0 2 123,0 4 0,0 3 0,0 3-45,0 3 0,0-4 0,0 4 0,0-3-48,0-2 1,0 5 0,0-1 0,0-1 31,0-1 0,0-1 0,0-1-147,0 0-69,0-5 0,0 0-296,0-3 344,0-2 0,0-10 1,0-9-4,0 0 1,0-2 0,0 3 0,0-1 16,0-1 1,-1 4-1,-2-4 1,-1 2 13,1-1 0,2 3 0,0 5 1,-2-2 53,-1 1 1,0 4 176,4-2-40,0 0-94,0 1 1,0 3 21,0 8 0,0-1 7,0 5 1,-2-5 0,-1 2-5,-1 1-12,0-5 1,4 6-164,0-3 1,0-1-28,0 5 102,0-5 56,0 3-18,0-6 0,0-2-46,0-2 91,0 3 55,0-10 1,0 8-16,0-5 93,0 5-102,0-3 0,0 8 168,0 2 1,0 3 0,0 5-18,0 1 1,0 0 0,0 3-147,0 0-37,0 6 0,0-7 0,0 5 1,0-1 8,0 0 1,0-3 0,0 1-1,0 0-90,0 0 1,0-1 0,0-3 0,0-1-111,0 0 1,0 1 0,-1-2 82,-3-3 1,2-1 234,-2-3-178,3-2 1,1 2-1,0-8-68,0-5 1,0-2-169,0-1 239,-6-1 1,5 5 0,-3 0 0,2-2-32,2-1 1,0-1-1,0-1 1,0 1-21,0-1 0,0 1 0,0 0-49,0-1 114,0 1 1,0-1 0,0 1-1,0-2-4,0-2 1,0 2-1,0-3 1,0 3 33,0 2 1,0 4 0,0-1 0,0 0 110,0-2 0,0 2-111,0 1 0,0 4 11,0-4-129,0 5 145,0-2-153,0 5 108,0 0-38,0 5 11,0-4 0,0 6 0,0-3 7,0 5 1,0-2 0,0 1-1,0 2 0,0 1 1,0-3-1,0 2 18,0 3 66,0 0 1,0 5 0,0-6 0,0 1-42,0-1 1,0 5 0,0-1-42,0-1 21,0-1 0,4 0 1,1 1 9,-3 2 1,0-1-1,-2-3-10,0-1 1,0-4 17,0 1 1,0-5 69,0 4 26,0-5-90,0 2 1,0-6-189,0-3 80,0 2 0,0-9-139,0 3 168,0-3 0,0-1 0,0-1 0,0 1-23,0-1 1,0 0 0,0-3 0,0-2-3,0-1 1,0 4-1,0-2 1,0 2-2,0-1 1,0 2 0,0-3 0,0 3 18,0 2 1,0 0-1,0-1 44,0 1 0,0 3-72,0 1 0,-2 7 220,-2 1 1,3 5 0,-3 8 5,2-1 1,2 5 0,0-1 0,0 1-14,0 1 1,0-4 0,0 4 0,0-2-46,0 1 0,0 3 0,0-2 1,2 0-40,2 0 1,-3 3 0,3-3 0,-2 0-169,-2 0 1,0 0-1,0-3 1,0 1 12,0 0 0,0-3 1,0 0-1,0-1-27,0 1 0,0-5 1,0 0 13,0 2 1,0-3 166,0 1 153,0-5-196,0 2 0,0-6-14,0-3 1,0 1 4,0-5 1,0 4 3,0-5 0,0 1 18,0-4 0,0 3 1,0 1 5,0-2 0,1 5 0,2-1 0,1 1 0,0 2-4,-4-5-15,0 5-393,0-2 331,0 5 0,0 5 34,0 3 1,0 3 0,0 2 62,0-1 1,0-4-1,0 1-62,0 0 0,0-2 0,0 2-37,0 0 1,0-2-27,0 1 162,0 1 0,-4-1-230,0 0 107,0-5 1,4-3 32,0-8 1,0 1-1,0-1 1,-2-1-47,-2 2 1,3-4 63,-3 3 1,2-3-15,2-1-36,0 5 44,0 1 8,0 6 1,0 2 1,0 2-14,0-3 1,0 10-3,0-3 1,0-1 0,0 2-26,0 0 0,0-2 7,0 1 1,0 1 62,0 3 1,0-4 60,0 1 1,0-5-73,0 4 22,0-5 0,0 1-145,0-8 1,0 1 91,0-5 0,0 0 9,0-5 0,0 5-8,0 0 0,0 3-140,0-3 163,0 5 0,0-3 76,0 1-75,0 4 0,0-3-95,0 8 0,0-1 70,0 5 1,0 0-37,0 5 0,0-5 148,0 0 0,0-4-50,0 5 1,0-5-72,0 4 0,0-4-54,0 5-4,0-7 45,0 4 1,2-6 26,2 0 0,-1 0-3,5 0 0,0 0 0,5 0 6,-1 0 1,-4 0 0,1 0 4,0 0 1,-2 0-2,1 0 0,1 0 13,3 0 0,0 0 18,1 0 1,-5 0-1,0 0 30,2 0 1,-3 0 55,1 0 1,-4 0-99,5 0 1,-5 0-122,4 0 0,-5-2-105,1-2 29,-3 3 110,-1-5 27,0 6 391,0 0-388,-5 0 83,4 0 1,-6 0 0,2 0 19,-3 0 1,1 2 0,-1 1 25,-2 1 1,3 0-1,-1-4 153,-1 0-203,-3 0 1,0 0 0,0 0 13,-1 0 0,5 4 1,0 0-56,-2-1 0,3-2-46,-1-1-30,5 0 0,-4 0 80,3 0 50,3 0 1,-4 0-52,10 0 0,-3 0 0,7 0-9,0 0 0,-2 0 1,2 0-23,0 0 1,2 0-1,2 0-137,-1 0 1,-4 0 84,1 0 0,-1 0 56,4 0 1,1 0 10,-1 0 0,1 0-37,-1 0 1,-4 0-76,1 0-174,-1 0 187,4 0 325,-5 0-131,-1 0 205,-6 0-153,0 0-143,-6 0 58,5 0 0,-6 0 63,3 0-62,2 0 1,-9 0-23,3 0 1,1 0-32,-1 0 1,4 0-101,-5 0-129,7 0 0,-5 0-92,3 0 269,2 0 24,-3 0 128,5 0 117,0 0 1,1-5-258,3-4 0,-2-2 0,2-1-66,-3 0 1,-1-1 0,0 1 0,0-2-56,0-3 1,0 2 0,0-4-21,0 1 132,0-4 0,0 7 0,0-5 47,0 2 33,0 2 0,0 3 1,-1 1 258,-3 0 0,1 1 128,-5 2-339,5 4 0,-4 9 0,4 1 0,-1 2-45,1 3 0,2 1 0,1 1-49,0 1 0,0-1 0,0 1 0,0-1 44,0 1 1,0-1-1,0 0-77,0 1 1,0-5 0,0 0-82,0 2 321,0-4-138,0-1 0,0-6 0,0-3-124,0-5 1,0-6 0,0-3 0,0-1-22,0-3 0,0-2 0,0 1 1,0 1-174,0 1 1,0 4-1,0-2 1,0 0 209,0 0 0,0 3 0,0 0 243,0 2-124,0 7 0,0 3 0,0 8-8,0 4 0,0 8 0,0 0 0,0 1 21,0 1 1,0-3 0,0 4-1,0 0-20,0 1 1,0-4-1,0 4 1,0-2 36,0-3 0,0-1 1,0-2-1,0 0-24,0 1 0,0-5-335,0 0 267,0-5 1,1 1-76,3-8 0,-2-4 1,2-9-1,-3-3-147,-1-4 0,0-1 1,0 0-1,0 1 66,0-1 1,0 4 0,-1 2 0,-2-1 34,-1 1 0,0 4 1,4-2-1,-1 4 145,-4 0 1,4 5 311,-3 0-194,-3 5 0,4-3 0,-4 8-97,2 2 0,1 3 0,4 5 72,0 1-85,0 4 1,0-1-1,0 3 1,-2 0 62,-2 1 1,3 0 0,-3 4-1,2-2 15,2-1 1,0-5 0,0 3 0,0 1-62,0-1 1,0-6 0,0 2-417,0 0 114,0 0 256,0-8 1,0-8 0,2-10 0,0-6-48,2-2 1,1 2-1,-5-4 1,0-1-69,0-1 1,1-2 0,2 0 0,1 2-68,-1 2 0,-2-1 1,-1 5-1,0 2 60,0 1 0,0 2 1,1 1-1,2 1-64,1 2 0,0 4 2,-4-4 0,0 6 201,0 2 1,0 6 0,0 6 0,0 1 68,0-1 1,2 6 0,1 1 0,1 2 12,-1 0 0,-1-5 1,1 5-1,1 0-23,-1-2 0,-2 4 1,1-3-1,0 0-16,3 1 1,-1-4 0,-4 2-1,0-1-6,0-3 1,4-1 0,0-2-89,-1 1 14,-2-6 0,-1-3 0,0-8-15,0-5 1,0-3 0,0-3-1,0-2 10,0 2 1,0 0 0,0 0 0,0-2-50,0 2 1,0 1 0,0 2 0,0-1-7,0 1 0,0 4 0,0-1-87,0 0 1,0-2 0,0-2 45,0 1 0,0-1 19,0 1 0,0 4 69,0-1 0,2 7 35,2-3 1,-3 10-13,3 3 0,-2 3 0,-2 1 0,0 1 129,0-1 1,0 5 0,0-1 0,0-1-47,0-1 0,0 3 1,0 1-1,0 0-47,0 0 1,0 0 0,0-3 0,0 1 11,0 0 0,0-3 0,1 0-199,3-1 117,-3 1 0,5-5 60,-6 0 0,0-4 341,0 5-295,0-7-98,0-7 1,0 1 0,0-9-82,0 2 1,0 0 0,0-1-1,0-1-10,0 1 0,0-2 1,0-1-1,1-2 22,4 2 1,-4 1 0,3 2 234,-3 0-173,-1-1 0,0 1 1,0-1 152,0 1 0,0 4-79,0-1 1,2 7-28,2-3 0,-3 5-16,3 5 1,-2-3 0,-2 7-1,0 0 66,0 2 0,0 2 0,0-1 20,0 1 0,0-1 1,0 0-1,0 1-87,0-1 1,0 1-1,0-1 0,0 0 1,0 1 0,0-1-28,0 1 0,0-5 27,0 0 1,0-4 247,0 5-214,0-7-13,0 4 0,0-16 2,0-2 1,0 1-1,0 3 1,0-3-68,0-5 0,0 3 0,0-4 1,0 3-4,0 2 0,0-5 0,0 1 0,0 0 37,0 3 0,0 0 0,0 1 0,0-1 0,0 1 1,0 4 0,0-1 135,0 0-327,0 3 135,0 1 0,0 6 1,0 3 49,0 5 0,0-3 1,0 3-1,0 0 1,0 2 1,0 2 0,0-1-1,0 2 42,0 3 0,0-4 0,0 4 1,0-3 7,0-2 0,0 1 0,0-1 1,0 0-11,0 1 1,0-1 0,-2 1-63,-2-1 0,3-4-84,-3 1 184,2-1 1,2-3 0,0-5 63,0-6 0,0-5 1,0-2-94,0 1 0,0-5 0,0-1 0,0 0 1,0-1-23,0 0 1,0 2-1,0-2 1,0-1-36,0 1 1,2 7 0,1-3 0,1-1-81,-2 3 0,0-1 0,-2 1 0,0 1 7,0-1 1,0 1 0,0 0 0,0-1 58,0 1 1,0-1-1,0 1 146,0 0 1,0-1 135,0 1 1,0 3-247,0 1-472,0 5 234,0-2 273,0 5 420,0 0-408,0-6-104,0 5 0,0-6 41,0 3 38,0 3-47,0-5 0,0 5-23,0-3 15,0 2 0,1-3 1,2 3-205,1-2 56,0 3 431,-4-5-282,0 6 214,0 0-19,0 6 1,0-4 0,0 7 325,0 0-442,0 2 0,0 2 0,0-1 0,0 1 34,0-1 1,0 2 0,0 1 0,0 3-31,0 1 0,0 2 1,0 3-1,0-2-44,0-2 1,0 0-1,0 2 1,0-3-82,0-1 0,0-1 1,0-5 85,0 0 1,0 1-16,0-1 1,0-4 31,0 1 229,0-6-277,0 2 1,0-6-45,0-3 0,0 1-79,0-6 91,0 1 0,0-4 0,0-1 0,0 1 11,0 0 1,0-1 0,0-1 0,0-1-92,0-1 1,0-7 0,0 4-328,0 0 362,0-5 1,0 9 0,0-4 0,0 0-28,0-1 1,0 5 0,0-1-1,0 2-113,0 1 1,0 1 160,0-1 0,0 5 232,0 0 255,0 5-351,0-2 1,0 6-6,0 3 1,0-1-31,0 5 1,0-4 0,0 5 86,0 0 1,-1 2 0,-2 2 91,-1-1 0,0 2 1,4 1-1,0 2-118,0-2 0,0 3 0,0 0 0,0 1-49,0 3 1,0-3 0,0 2 0,0 1 40,0 2 0,0-4 1,0 1-1,0 1-115,0 2 1,-2-4 0,0 0 0,-2-2-146,1-3 0,1-1 63,2-2 51,0-5 0,0 4 1,0-11-285,0 0 1,0-6 0,0-6-506,0 0 0,0-1 859,0 1 0,0-1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0:55.6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 8277,'0'-8'-98,"1"1"415,3 1 480,-3 2-513,5 4 0,-2 1 0,2 2-28,1 1 1,-3 6 0,4-2 28,2 3-404,1 7 0,1-4 0,1 4 0,-1 0 200,0 3 1,2-2 0,1 2 0,3 1-3,2 1 1,-4-2 0,3 0-1,-1 1-141,-2 1 0,-1-2 0,0 0 0,2 1-207,-2 1 0,-2-2 0,0-2 0,-1-1 133,1-3 0,-5-1 0,-1-2 1,-2 1-470,-2-1-308,-1-5 558,-2-1 0,-2-16-36,-2-2 0,3 1 0,-5 2 391,1 0 0,3-2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0:56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62 509 8277,'-12'6'-159,"4"-5"410,-1 3 1,5-2 232,-4-2 1,4-6-111,-4-2 1,5 1-210,-1-1-114,2 0 0,2-1 0,0 1 0,2 0-14,2 1 1,-1-4-1,5 3 1,2-4 11,1 0 1,5-4 0,2-2 0,1-2-28,3-2 0,2-1 0,1-2 1,1 0-132,3 0 0,-3-1 0,3-2 1,-3-2 93,-1-2 1,0 9 0,-1-2 0,-4 3-92,-3 3 0,-3 2 13,-2 9-50,-5 2 0,-2 12-42,-5 2-311,0-2 176,0-1-174,0-5 17,0 0 1,-1 4 56,-3 0 1,3 2-261,-4-2 680,4-3 0,-5 10 0,0-4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1:13.0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0 733 7947,'0'-12'-259,"0"3"491,0 1 0,0 4 309,0-4 1,0 3 253,0-3-100,0 5-133,0-2-134,0 5 0,6 0-200,2 0 0,-1 5 0,0 4 1,0 2-120,0 1 0,-1 1 1,4-1-1,-2 2-285,2 2 1,-3-2-1,1 4 1,2-1 97,1-1 1,-3 1 0,0-5 0,2 1 23,1-1 0,-3 0 1,1 1 82,0-1 1,-2-3 169,2-1-124,-7-5 24,4 2-35,-6-5 395,0 0-376,0-5 1,0 2-48,0-5 0,0-1 0,0-3 0,0-1-10,0 1 0,0-2 0,0-1 1,1-3-9,3-1 1,-2-3-1,3-6 1,-1-2 50,1-2 1,3 3 0,-3-3 0,1 1-3,-1-1 1,5 3 0,-3-3 0,1 2 1,0 2 1,-1 2 0,3 1-1,-2 0-129,2 0 0,-3 5 1,1 0-1,0 1-1,-1 0 1,4-2 0,-4-2 0,2 1-5,-1 1 1,0 4 0,5-2 0,-1 0 102,0-1 0,-3 5 0,-1-1 0,0 2 16,-1 1 1,3 1-1,-5 1 1,1 1-4,-1 2 0,-1 4 207,-4-4-273,0 5-219,0-3 61,0 6 625,0 0-364,6 0-284,-5 0 144,5 0-39,-6 0 37,0 0 8,5 0-187,-3 0-834,3 0-738,-5 0 961,0 0 1,0 6-1,0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6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7884,'0'4'-172,"0"-1"-15,0 1 1,0 1 0,0 1 332,0-1 0,0 1 0,0 1 1,0 2 67,0 1 1,0 1 0,0 0 0,0 2-45,0 1 1,0 1-1,0 2 1,0-1-53,0 2 1,0-2 0,0 0 0,0 1-264,0 0 0,0-4 0,0 3 0,0-1-85,0-1 0,0-1 0,0-2 1,-1 0 44,-1-1 0,-1-1 0,2-2 1,-1-1 56,-1 2 1,1-4 0,-1 1-210,1 0 0,-2-1 0,1 0 337,0 0 0,-2-3 0,2-1 0,-2-3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7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7897,'5'2'145,"-1"2"1,-1 0-42,-1 2 0,2 0 1,0 0-82,1 1 40,3 3 0,-1-2 1,2 3-1,2 0 49,0 2 1,-1 0-1,2 3 1,-1-1-65,0 2 1,-3-4 0,2 5 0,-1-1-126,-1-1 1,-3-1 0,1-1 0,0-3-18,0 0 1,-1-2 0,2 1 0,0-1-29,0-2 0,-1-1 0,1 0 1,1 1 54,-1 0 0,0 0 1,-2-2-1,-1 1-249,-1-1 1,0 1-183,1-1 0,-2-3 498,-2-2 0,0-2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7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7308,'0'5'-724,"0"-1"989,0-1 0,0 1 0,1 2-57,0 1 1,0-2-1,1 1 1,-2 1 0,0 1 0,2 1 1,0 2 113,-1 0-271,0 2 1,1-1-1,-1 2 1,0 1-37,0 3 0,0 0 0,0 2 0,1 1-23,-1-1 0,-1 0 0,0 1 0,0-1-27,0 0 0,0-5 1,0 2-1,0-3-99,0 0 1,0 0 0,0-3 0,-1 0 103,-1 0 0,0-4 0,2 2-175,0 1 1,0-4 0,0-1-927,0 0 723,0-3 1,0 0 406,0-4 0,-2-3 0,-1-3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8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0 7807,'0'6'-21,"0"-1"0,1 0 0,0 1 0,1-1 191,-1 1 0,-1-1 1,0 3-1,0 1 75,0 3 0,0 0 0,0 2 0,0 0-59,0 1 1,0 1 0,0 3-1,0 1-108,0 1 1,0-2 0,0 3-1,0 1-53,0-1 0,0-4 0,0 0 0,0-1-107,-2 0 1,1-1-1,-2-2-157,0-1 155,2-2 1,1-2 0,0-1 0,0 0-175,0-2 0,0 0-607,0 0 0,0-4 224,0-2 1,0-3 640,0-4 0,-3-4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8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7806,'3'0'298,"0"1"-48,0 1 0,1-1 0,-1 3 1,2 0-73,1 1 1,0 0-1,1 3 1,2 1 17,1 3 0,3 2 0,1 2 1,2 1 13,0 0 1,0-1-1,1 1-189,-1 0-53,1 1 1,-3-2 0,0-1 0,-2 0-172,0 0 0,-4-4 1,0 2-1,-1-1 58,0 0 1,1-2 0,-2 0 0,2-1-47,-2-1 0,0-1 0,-1 2 0,1-1-66,-1-2 1,0-2 0,-1-1 0,-1 0-226,-1 0 1,0-2 0,-2-1 481,0-3 0,0-2 0,-2 0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9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7359,'0'5'66,"0"1"1,1 0-1,1 0 1,-1 1 324,0 0 0,-1 1 0,0 0 0,0 0-230,0 4 1,2 0 0,-1 3 0,1 2 5,-2 2 1,2 3-1,0 2 1,-1 2-163,0 1 0,-1-2 0,0 2 0,0-2-52,0-1 0,0-2 0,0-4 0,0 0-78,0-1 0,0-3 1,0 1-1,0-1-374,0-2 1,0-3 0,0-2-1005,0-1 1099,0-3 1,-1-1 403,-1-2 0,-1-2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0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0 964 7808,'3'-3'-21,"-1"0"1,0-2-1,1-1 1,-1 1 124,1 0 1,1-3 0,0-2-1,2-2-6,3-4 0,0-4 0,2-5 1,2-4 70,2-4 1,2-4 0,-1-4 0,2 0 5,-1 0 1,-1 4 0,1 0 0,1 1-13,0-1 0,-1 0 0,2-4 0,2-2-100,0 1 0,-2 3 1,0 3-1,-2 0-164,-2 4 1,-4 4-1,-2 0 1,-3 4-106,-1 3 0,0 5 0,-1 4 0,-1 1-75,0 2 0,0 1 1,-1 3-1190,-1 0 281,0 2 1189,-1 3 0,-2 3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1A460-380A-438B-B7C2-2BD8AC09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CF019C-4E36-4649-8199-56F99C8C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EE01C-1CEF-459A-A3BA-7BB5F373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74E8EF-2C3B-4B4F-B035-7EE0A3DE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E6BA7B-B6B9-4BC9-894F-278CA177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76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FB8F5-2674-436B-B7C9-E2C0573A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20A7D7-7466-4E15-83C7-08F811F8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6213B4-81A0-4C7F-903B-55C58356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646A7D-BE6D-49EA-A78F-0613621B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D48E55-6783-4F13-B7EB-CD566C39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2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804775-A96F-4B3F-8213-68BA848DF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05C258-8E59-45C3-A685-B982BF685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CBB424-DD22-45D2-A6D3-B5B23C3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8EB076-445F-4FEB-9258-ED1F49D0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04786D-4F52-4B0A-8175-F1967B05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E0D53-7BE8-4398-943E-0D682064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2DE32D-8090-4787-A5BA-4B26E0AB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D79B57-A711-4A4C-B9AB-2178AD24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4EFFA-4E59-4618-ABB8-E5FAB2BD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614584-E68D-461F-BDBA-48B76B55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19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5CF06-646B-4CCB-9D66-F8BB3AE7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FD9A6A-F653-4F25-ABAF-35368E00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6369C9-17FA-4DAB-8007-7C871101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427CFA-42B6-44BB-9FDF-4122B969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F0EF4-6D47-440D-8795-DE3FF708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95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E25E3-C137-47B2-B816-13B84840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C8B3E-C4FF-45C7-8705-BAE378CF8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35E9CA-E37D-4551-9B8E-19D796A2A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601942-CBEE-4EF3-B14C-6D2DD760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337E51-68AA-4B64-B9DA-A8FBAC3A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228DDB-DED9-4AE2-B4BA-DDCAA8E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0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ECA8F-D16E-4EDA-992F-835BC97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D16934-9968-4C10-A06B-CF91F5AC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890994-87C5-43D7-8B57-BF07FC56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A38BEF-D486-4055-AF2F-505B4D219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371D9A-413A-4F0D-8C44-A6C57FB08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E301029-DCB9-4768-93F0-D93D5B23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790DF1-576F-4CD5-B2ED-238409DB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63995E-AA65-49C1-81A1-34BAC4D8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3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1ACD0-599D-41EC-80A6-2A65FE33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9F0F4A-15CB-43A0-95A3-34E8AF1B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BF332F-78DE-447E-A384-47893646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A3B178-C5C9-445C-A58C-5A5C644C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04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150B84-B9EF-46A5-BE94-623A6038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C8FF7E-EF69-432F-8910-A565CFB5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326A75-D413-4BC5-AB32-A21C3DA0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24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55EB4-14C6-4C77-B41F-6280084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3A9C59-A9AD-4B39-BA7F-CE60440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2F7F04-9159-4273-9B90-A0AEF61D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F4C0FD-6298-4995-8CC8-13D265AA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C30B1B-2964-4798-8348-F943A3F1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483EE-53D3-44DD-A446-57785D83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920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0BBAE-85BC-4911-BDD2-F80A04EF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233CA5-38F3-4025-AE0E-20333B708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D15743-C755-465F-B845-D7A503CB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8F01E4-30A9-4791-BA84-1F00B9B6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115F24-9845-4DDA-AEBA-1791AD68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3FC300-8B70-4F63-94DB-D4071DF3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768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C88C99B-31EC-4270-B15A-BB74EC16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7583B-0403-4209-BBCE-CCE99514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9D6BA-C2CD-4316-9275-C568BA312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2518-E018-4309-BAEF-56249EFE0CCA}" type="datetimeFigureOut">
              <a:rPr lang="it-IT" smtClean="0"/>
              <a:t>24/08/2021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DA0C3B-2142-4723-B7C4-D454DDCB4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BE1754-8DE3-4101-94C4-1D800A6CF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E49-BF21-459B-9EBD-711BD08E063A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38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image" Target="../media/image1.png"/><Relationship Id="rId2" Type="http://schemas.openxmlformats.org/officeDocument/2006/relationships/image" Target="../media/image2.jp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5" Type="http://schemas.openxmlformats.org/officeDocument/2006/relationships/image" Target="../media/image35.png"/><Relationship Id="rId2" Type="http://schemas.openxmlformats.org/officeDocument/2006/relationships/image" Target="../media/image2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23.xml"/><Relationship Id="rId28" Type="http://schemas.openxmlformats.org/officeDocument/2006/relationships/customXml" Target="../ink/ink26.xml"/><Relationship Id="rId4" Type="http://schemas.openxmlformats.org/officeDocument/2006/relationships/image" Target="../media/image25.png"/><Relationship Id="rId27" Type="http://schemas.openxmlformats.org/officeDocument/2006/relationships/image" Target="../media/image36.png"/><Relationship Id="rId30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160" y="1543706"/>
            <a:ext cx="9422296" cy="812454"/>
          </a:xfrm>
        </p:spPr>
        <p:txBody>
          <a:bodyPr>
            <a:no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health status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 fontScale="92500" lnSpcReduction="10000"/>
          </a:bodyPr>
          <a:lstStyle/>
          <a:p>
            <a:r>
              <a:rPr lang="it-IT" sz="1800"/>
              <a:t>Gianluca Salata, 25/08/2021</a:t>
            </a:r>
            <a:endParaRPr 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88D816-E654-4B6C-B1B8-D9C003FA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3D8BF3-5BEB-4FD1-9D7A-0CE3BBD5AEDF}"/>
              </a:ext>
            </a:extLst>
          </p:cNvPr>
          <p:cNvSpPr txBox="1"/>
          <p:nvPr/>
        </p:nvSpPr>
        <p:spPr>
          <a:xfrm>
            <a:off x="214313" y="309711"/>
            <a:ext cx="44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MAS513-Advanced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Robotics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project: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8F2B9-F6BE-488E-9F7F-FD40B82F763A}"/>
              </a:ext>
            </a:extLst>
          </p:cNvPr>
          <p:cNvSpPr txBox="1"/>
          <p:nvPr/>
        </p:nvSpPr>
        <p:spPr>
          <a:xfrm>
            <a:off x="2465695" y="3429000"/>
            <a:ext cx="726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PROBLEM: </a:t>
            </a:r>
            <a:r>
              <a:rPr lang="it-IT" dirty="0"/>
              <a:t>Is it possible to determine the health status of the motor </a:t>
            </a:r>
            <a:r>
              <a:rPr lang="en-GB" dirty="0"/>
              <a:t>continuously</a:t>
            </a:r>
            <a:r>
              <a:rPr lang="it-IT" dirty="0"/>
              <a:t> </a:t>
            </a:r>
            <a:r>
              <a:rPr lang="en-GB" dirty="0"/>
              <a:t>using</a:t>
            </a:r>
            <a:r>
              <a:rPr lang="it-IT" dirty="0"/>
              <a:t> non-contact sensors ad non-</a:t>
            </a:r>
            <a:r>
              <a:rPr lang="en-GB" dirty="0"/>
              <a:t>destructive</a:t>
            </a:r>
            <a:r>
              <a:rPr lang="it-IT" dirty="0"/>
              <a:t> testing?</a:t>
            </a:r>
          </a:p>
        </p:txBody>
      </p:sp>
    </p:spTree>
    <p:extLst>
      <p:ext uri="{BB962C8B-B14F-4D97-AF65-F5344CB8AC3E}">
        <p14:creationId xmlns:p14="http://schemas.microsoft.com/office/powerpoint/2010/main" val="32194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025" y="435934"/>
            <a:ext cx="2600296" cy="724283"/>
          </a:xfrm>
        </p:spPr>
        <p:txBody>
          <a:bodyPr>
            <a:noAutofit/>
          </a:bodyPr>
          <a:lstStyle/>
          <a:p>
            <a:pPr algn="l"/>
            <a:r>
              <a:rPr lang="it-IT" sz="4000" b="1" dirty="0">
                <a:cs typeface="Times New Roman" panose="02020603050405020304" pitchFamily="18" charset="0"/>
              </a:rPr>
              <a:t>State of art:</a:t>
            </a:r>
            <a:endParaRPr lang="it-I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8C8D29-4993-470C-B97D-A3DB5F58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29" y="1633892"/>
            <a:ext cx="3857538" cy="29954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5E90F-76BC-4DE5-88EB-45DC9F178304}"/>
              </a:ext>
            </a:extLst>
          </p:cNvPr>
          <p:cNvSpPr txBox="1"/>
          <p:nvPr/>
        </p:nvSpPr>
        <p:spPr>
          <a:xfrm>
            <a:off x="539291" y="2332956"/>
            <a:ext cx="4521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health status of the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r>
              <a:rPr lang="it-IT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it-IT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Vibrometer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Voltmeter and ammeters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estimate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of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contact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an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fuzzy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625872CC-5D63-4DD8-8F88-663E5791874F}"/>
              </a:ext>
            </a:extLst>
          </p:cNvPr>
          <p:cNvSpPr/>
          <p:nvPr/>
        </p:nvSpPr>
        <p:spPr>
          <a:xfrm>
            <a:off x="9147267" y="1618716"/>
            <a:ext cx="1280160" cy="1280160"/>
          </a:xfrm>
          <a:prstGeom prst="rect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BFDF122C-DBC0-D04F-A7BF-F31A234335A3}"/>
              </a:ext>
            </a:extLst>
          </p:cNvPr>
          <p:cNvGrpSpPr/>
          <p:nvPr/>
        </p:nvGrpSpPr>
        <p:grpSpPr>
          <a:xfrm>
            <a:off x="9339078" y="2085276"/>
            <a:ext cx="874800" cy="347040"/>
            <a:chOff x="9964937" y="1909704"/>
            <a:chExt cx="87480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98EE430-3A1D-AA47-A07C-A08892FB79A3}"/>
                    </a:ext>
                  </a:extLst>
                </p14:cNvPr>
                <p14:cNvContentPartPr/>
                <p14:nvPr/>
              </p14:nvContentPartPr>
              <p14:xfrm>
                <a:off x="9964937" y="1982424"/>
                <a:ext cx="102600" cy="1778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98EE430-3A1D-AA47-A07C-A08892FB7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49457" y="1966944"/>
                  <a:ext cx="133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F6EA7103-462C-2B44-A01C-278D472C185A}"/>
                    </a:ext>
                  </a:extLst>
                </p14:cNvPr>
                <p14:cNvContentPartPr/>
                <p14:nvPr/>
              </p14:nvContentPartPr>
              <p14:xfrm>
                <a:off x="9972857" y="2067384"/>
                <a:ext cx="98640" cy="17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F6EA7103-462C-2B44-A01C-278D472C18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7377" y="2051904"/>
                  <a:ext cx="12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0B0E37AC-F800-9840-B3FB-DD0FE2F1D1C4}"/>
                    </a:ext>
                  </a:extLst>
                </p14:cNvPr>
                <p14:cNvContentPartPr/>
                <p14:nvPr/>
              </p14:nvContentPartPr>
              <p14:xfrm>
                <a:off x="10105697" y="2003664"/>
                <a:ext cx="15840" cy="144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0B0E37AC-F800-9840-B3FB-DD0FE2F1D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90577" y="1988184"/>
                  <a:ext cx="46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1E370F4-AF88-A54A-990B-E573BC67F37E}"/>
                    </a:ext>
                  </a:extLst>
                </p14:cNvPr>
                <p14:cNvContentPartPr/>
                <p14:nvPr/>
              </p14:nvContentPartPr>
              <p14:xfrm>
                <a:off x="10113257" y="1989984"/>
                <a:ext cx="92880" cy="1306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1E370F4-AF88-A54A-990B-E573BC67F3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98137" y="1974864"/>
                  <a:ext cx="123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C46967C-87EF-EC4D-AEC7-2A2419FB1B7E}"/>
                    </a:ext>
                  </a:extLst>
                </p14:cNvPr>
                <p14:cNvContentPartPr/>
                <p14:nvPr/>
              </p14:nvContentPartPr>
              <p14:xfrm>
                <a:off x="10204337" y="1980264"/>
                <a:ext cx="7920" cy="1699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C46967C-87EF-EC4D-AEC7-2A2419FB1B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88857" y="1965144"/>
                  <a:ext cx="3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02F6A50-1DE3-D44A-97F0-CBFFD1B8B42F}"/>
                    </a:ext>
                  </a:extLst>
                </p14:cNvPr>
                <p14:cNvContentPartPr/>
                <p14:nvPr/>
              </p14:nvContentPartPr>
              <p14:xfrm>
                <a:off x="10269857" y="1993944"/>
                <a:ext cx="6120" cy="1634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02F6A50-1DE3-D44A-97F0-CBFFD1B8B4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54377" y="1978464"/>
                  <a:ext cx="36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7458BB5-0F43-4345-8F73-32DD6ECA05A6}"/>
                    </a:ext>
                  </a:extLst>
                </p14:cNvPr>
                <p14:cNvContentPartPr/>
                <p14:nvPr/>
              </p14:nvContentPartPr>
              <p14:xfrm>
                <a:off x="10256177" y="1999704"/>
                <a:ext cx="119880" cy="1342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7458BB5-0F43-4345-8F73-32DD6ECA05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1057" y="1984584"/>
                  <a:ext cx="150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E7FD9769-2B40-F04F-90FE-442FEBCB0315}"/>
                    </a:ext>
                  </a:extLst>
                </p14:cNvPr>
                <p14:cNvContentPartPr/>
                <p14:nvPr/>
              </p14:nvContentPartPr>
              <p14:xfrm>
                <a:off x="10372097" y="1976664"/>
                <a:ext cx="6120" cy="1778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E7FD9769-2B40-F04F-90FE-442FEBCB03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56977" y="1961184"/>
                  <a:ext cx="3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59A2B390-2AFE-0746-8921-74F1A8D56CC3}"/>
                    </a:ext>
                  </a:extLst>
                </p14:cNvPr>
                <p14:cNvContentPartPr/>
                <p14:nvPr/>
              </p14:nvContentPartPr>
              <p14:xfrm>
                <a:off x="10403057" y="1909704"/>
                <a:ext cx="153000" cy="34704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59A2B390-2AFE-0746-8921-74F1A8D56C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87577" y="1894584"/>
                  <a:ext cx="183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4D1849A2-AFDE-3B41-BB04-9173B5B38C28}"/>
                    </a:ext>
                  </a:extLst>
                </p14:cNvPr>
                <p14:cNvContentPartPr/>
                <p14:nvPr/>
              </p14:nvContentPartPr>
              <p14:xfrm>
                <a:off x="10590257" y="2024904"/>
                <a:ext cx="7920" cy="1188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4D1849A2-AFDE-3B41-BB04-9173B5B38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75137" y="2009424"/>
                  <a:ext cx="38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916F32F-85C8-804F-90B4-CD03FB3D7910}"/>
                    </a:ext>
                  </a:extLst>
                </p14:cNvPr>
                <p14:cNvContentPartPr/>
                <p14:nvPr/>
              </p14:nvContentPartPr>
              <p14:xfrm>
                <a:off x="10588457" y="1993944"/>
                <a:ext cx="75600" cy="100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916F32F-85C8-804F-90B4-CD03FB3D79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72977" y="1978464"/>
                  <a:ext cx="10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E59864D6-EBAB-8E42-858D-C201B5972856}"/>
                    </a:ext>
                  </a:extLst>
                </p14:cNvPr>
                <p14:cNvContentPartPr/>
                <p14:nvPr/>
              </p14:nvContentPartPr>
              <p14:xfrm>
                <a:off x="10597817" y="2061624"/>
                <a:ext cx="73440" cy="158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E59864D6-EBAB-8E42-858D-C201B59728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82697" y="2046144"/>
                  <a:ext cx="104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6F04584-8A8C-6447-9448-95027ADB0D2F}"/>
                    </a:ext>
                  </a:extLst>
                </p14:cNvPr>
                <p14:cNvContentPartPr/>
                <p14:nvPr/>
              </p14:nvContentPartPr>
              <p14:xfrm>
                <a:off x="10707977" y="2011224"/>
                <a:ext cx="131760" cy="1317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6F04584-8A8C-6447-9448-95027ADB0D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92857" y="1996104"/>
                  <a:ext cx="162000" cy="16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Connettore diritto 38">
            <a:extLst>
              <a:ext uri="{FF2B5EF4-FFF2-40B4-BE49-F238E27FC236}">
                <a16:creationId xmlns:a16="http://schemas.microsoft.com/office/drawing/2014/main" id="{B4151C4F-50E0-4591-8F72-CD32BC2F6002}"/>
              </a:ext>
            </a:extLst>
          </p:cNvPr>
          <p:cNvSpPr/>
          <p:nvPr/>
        </p:nvSpPr>
        <p:spPr>
          <a:xfrm rot="5400000">
            <a:off x="8919361" y="3412872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B47DD213-DBFA-244E-886A-FB8256E018E9}"/>
              </a:ext>
            </a:extLst>
          </p:cNvPr>
          <p:cNvGrpSpPr/>
          <p:nvPr/>
        </p:nvGrpSpPr>
        <p:grpSpPr>
          <a:xfrm>
            <a:off x="9321911" y="3822341"/>
            <a:ext cx="102960" cy="115200"/>
            <a:chOff x="9947770" y="3646769"/>
            <a:chExt cx="10296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A4309EBD-F351-CC4D-A1F6-7275B87963C4}"/>
                    </a:ext>
                  </a:extLst>
                </p14:cNvPr>
                <p14:cNvContentPartPr/>
                <p14:nvPr/>
              </p14:nvContentPartPr>
              <p14:xfrm>
                <a:off x="9951010" y="3650009"/>
                <a:ext cx="99720" cy="165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A4309EBD-F351-CC4D-A1F6-7275B87963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35890" y="3634529"/>
                  <a:ext cx="130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2F3D854A-9D23-0544-BCA3-C09EAC8A2515}"/>
                    </a:ext>
                  </a:extLst>
                </p14:cNvPr>
                <p14:cNvContentPartPr/>
                <p14:nvPr/>
              </p14:nvContentPartPr>
              <p14:xfrm>
                <a:off x="9947770" y="3646769"/>
                <a:ext cx="97200" cy="1152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2F3D854A-9D23-0544-BCA3-C09EAC8A25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32347" y="3631337"/>
                  <a:ext cx="127687" cy="14570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6B829BBF-BC1E-2940-BD1F-7AC3D9F23E32}"/>
                  </a:ext>
                </a:extLst>
              </p14:cNvPr>
              <p14:cNvContentPartPr/>
              <p14:nvPr/>
            </p14:nvContentPartPr>
            <p14:xfrm>
              <a:off x="9861911" y="2910461"/>
              <a:ext cx="6840" cy="42696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6B829BBF-BC1E-2940-BD1F-7AC3D9F23E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46431" y="2894981"/>
                <a:ext cx="37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E1ECD2F9-0375-6E4C-A45A-47C84B0D8699}"/>
                  </a:ext>
                </a:extLst>
              </p14:cNvPr>
              <p14:cNvContentPartPr/>
              <p14:nvPr/>
            </p14:nvContentPartPr>
            <p14:xfrm>
              <a:off x="9821231" y="3314741"/>
              <a:ext cx="98640" cy="1008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E1ECD2F9-0375-6E4C-A45A-47C84B0D869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05807" y="3299261"/>
                <a:ext cx="129129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3DFEDAD9-2B1F-6741-A6E2-9EAD39BA6642}"/>
                  </a:ext>
                </a:extLst>
              </p14:cNvPr>
              <p14:cNvContentPartPr/>
              <p14:nvPr/>
            </p14:nvContentPartPr>
            <p14:xfrm>
              <a:off x="9816551" y="3308261"/>
              <a:ext cx="90720" cy="9072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3DFEDAD9-2B1F-6741-A6E2-9EAD39BA66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01071" y="3292842"/>
                <a:ext cx="121320" cy="121199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E438561E-0C3E-3041-A4BF-EDBEE76CA714}"/>
              </a:ext>
            </a:extLst>
          </p:cNvPr>
          <p:cNvGrpSpPr/>
          <p:nvPr/>
        </p:nvGrpSpPr>
        <p:grpSpPr>
          <a:xfrm>
            <a:off x="10291751" y="2923421"/>
            <a:ext cx="527400" cy="318960"/>
            <a:chOff x="10917610" y="2747849"/>
            <a:chExt cx="527400" cy="318960"/>
          </a:xfrm>
        </p:grpSpPr>
        <p:grpSp>
          <p:nvGrpSpPr>
            <p:cNvPr id="103" name="Gruppo 102">
              <a:extLst>
                <a:ext uri="{FF2B5EF4-FFF2-40B4-BE49-F238E27FC236}">
                  <a16:creationId xmlns:a16="http://schemas.microsoft.com/office/drawing/2014/main" id="{E4A02D9B-C1F7-104C-9FC8-B46513641276}"/>
                </a:ext>
              </a:extLst>
            </p:cNvPr>
            <p:cNvGrpSpPr/>
            <p:nvPr/>
          </p:nvGrpSpPr>
          <p:grpSpPr>
            <a:xfrm>
              <a:off x="10917610" y="2747849"/>
              <a:ext cx="527400" cy="318960"/>
              <a:chOff x="10917610" y="2747849"/>
              <a:chExt cx="527400" cy="318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98" name="Input penna 97">
                    <a:extLst>
                      <a:ext uri="{FF2B5EF4-FFF2-40B4-BE49-F238E27FC236}">
                        <a16:creationId xmlns:a16="http://schemas.microsoft.com/office/drawing/2014/main" id="{6D3054C3-5F10-4A47-BA81-D4568FD64B89}"/>
                      </a:ext>
                    </a:extLst>
                  </p14:cNvPr>
                  <p14:cNvContentPartPr/>
                  <p14:nvPr/>
                </p14:nvContentPartPr>
                <p14:xfrm>
                  <a:off x="10917610" y="2747849"/>
                  <a:ext cx="425160" cy="278280"/>
                </p14:xfrm>
              </p:contentPart>
            </mc:Choice>
            <mc:Fallback xmlns="">
              <p:pic>
                <p:nvPicPr>
                  <p:cNvPr id="98" name="Input penna 97">
                    <a:extLst>
                      <a:ext uri="{FF2B5EF4-FFF2-40B4-BE49-F238E27FC236}">
                        <a16:creationId xmlns:a16="http://schemas.microsoft.com/office/drawing/2014/main" id="{6D3054C3-5F10-4A47-BA81-D4568FD64B89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902490" y="2732729"/>
                    <a:ext cx="455760" cy="30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0" name="Input penna 99">
                    <a:extLst>
                      <a:ext uri="{FF2B5EF4-FFF2-40B4-BE49-F238E27FC236}">
                        <a16:creationId xmlns:a16="http://schemas.microsoft.com/office/drawing/2014/main" id="{98FA9AF4-3A45-AB44-8023-EB9CF277BFD1}"/>
                      </a:ext>
                    </a:extLst>
                  </p14:cNvPr>
                  <p14:cNvContentPartPr/>
                  <p14:nvPr/>
                </p14:nvContentPartPr>
                <p14:xfrm>
                  <a:off x="11334850" y="2958089"/>
                  <a:ext cx="110160" cy="108720"/>
                </p14:xfrm>
              </p:contentPart>
            </mc:Choice>
            <mc:Fallback xmlns="">
              <p:pic>
                <p:nvPicPr>
                  <p:cNvPr id="100" name="Input penna 99">
                    <a:extLst>
                      <a:ext uri="{FF2B5EF4-FFF2-40B4-BE49-F238E27FC236}">
                        <a16:creationId xmlns:a16="http://schemas.microsoft.com/office/drawing/2014/main" id="{98FA9AF4-3A45-AB44-8023-EB9CF277BFD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1319370" y="2942969"/>
                    <a:ext cx="14076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01" name="Input penna 100">
                    <a:extLst>
                      <a:ext uri="{FF2B5EF4-FFF2-40B4-BE49-F238E27FC236}">
                        <a16:creationId xmlns:a16="http://schemas.microsoft.com/office/drawing/2014/main" id="{A939E6DD-4DF1-C444-9F9B-4BF3168A89CF}"/>
                      </a:ext>
                    </a:extLst>
                  </p14:cNvPr>
                  <p14:cNvContentPartPr/>
                  <p14:nvPr/>
                </p14:nvContentPartPr>
                <p14:xfrm>
                  <a:off x="11364010" y="2994089"/>
                  <a:ext cx="52200" cy="48600"/>
                </p14:xfrm>
              </p:contentPart>
            </mc:Choice>
            <mc:Fallback xmlns="">
              <p:pic>
                <p:nvPicPr>
                  <p:cNvPr id="101" name="Input penna 100">
                    <a:extLst>
                      <a:ext uri="{FF2B5EF4-FFF2-40B4-BE49-F238E27FC236}">
                        <a16:creationId xmlns:a16="http://schemas.microsoft.com/office/drawing/2014/main" id="{A939E6DD-4DF1-C444-9F9B-4BF3168A89C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1348530" y="2978609"/>
                    <a:ext cx="82440" cy="78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0973ADCA-D2B6-4129-99D9-2E8F605D889C}"/>
              </a:ext>
            </a:extLst>
          </p:cNvPr>
          <p:cNvSpPr txBox="1"/>
          <p:nvPr/>
        </p:nvSpPr>
        <p:spPr>
          <a:xfrm>
            <a:off x="10816312" y="3003400"/>
            <a:ext cx="62869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400" dirty="0" err="1">
                <a:solidFill>
                  <a:srgbClr val="000000"/>
                </a:solidFill>
              </a:rPr>
              <a:t>Estim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  <a:endParaRPr lang="it-IT" sz="1400" dirty="0">
              <a:solidFill>
                <a:srgbClr val="000000"/>
              </a:solidFill>
            </a:endParaRPr>
          </a:p>
          <a:p>
            <a:pPr algn="ctr"/>
            <a:r>
              <a:rPr lang="it-IT" sz="1400" dirty="0" err="1">
                <a:solidFill>
                  <a:srgbClr val="000000"/>
                </a:solidFill>
              </a:rPr>
              <a:t>useful</a:t>
            </a:r>
            <a:endParaRPr lang="it-IT" sz="1400" dirty="0">
              <a:solidFill>
                <a:srgbClr val="000000"/>
              </a:solidFill>
            </a:endParaRPr>
          </a:p>
          <a:p>
            <a:pPr algn="ctr"/>
            <a:r>
              <a:rPr lang="it-IT" sz="1400" dirty="0" err="1">
                <a:solidFill>
                  <a:srgbClr val="000000"/>
                </a:solidFill>
              </a:rPr>
              <a:t>life</a:t>
            </a:r>
            <a:endParaRPr lang="it-IT" sz="1400" dirty="0">
              <a:solidFill>
                <a:srgbClr val="000000"/>
              </a:solidFill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55F3AB3-EE1F-420B-A6B6-3918FDF727D8}"/>
              </a:ext>
            </a:extLst>
          </p:cNvPr>
          <p:cNvSpPr txBox="1"/>
          <p:nvPr/>
        </p:nvSpPr>
        <p:spPr>
          <a:xfrm>
            <a:off x="9063889" y="4259290"/>
            <a:ext cx="752065" cy="3231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500" dirty="0">
                <a:solidFill>
                  <a:srgbClr val="000000"/>
                </a:solidFill>
              </a:rPr>
              <a:t>defe</a:t>
            </a:r>
            <a:r>
              <a:rPr lang="en-GB" sz="1500" dirty="0" err="1">
                <a:solidFill>
                  <a:srgbClr val="000000"/>
                </a:solidFill>
              </a:rPr>
              <a:t>cts</a:t>
            </a:r>
            <a:endParaRPr lang="it-IT" sz="1500" dirty="0">
              <a:solidFill>
                <a:srgbClr val="000000"/>
              </a:solidFill>
            </a:endParaRP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DA5867E9-971E-4C8F-9A66-6E940DE2E609}"/>
              </a:ext>
            </a:extLst>
          </p:cNvPr>
          <p:cNvSpPr txBox="1"/>
          <p:nvPr/>
        </p:nvSpPr>
        <p:spPr>
          <a:xfrm>
            <a:off x="8947203" y="3970930"/>
            <a:ext cx="851516" cy="3231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500">
                <a:solidFill>
                  <a:srgbClr val="000000"/>
                </a:solidFill>
              </a:rPr>
              <a:t>bearings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C2F4DDA9-C019-4323-82EB-FC41DE0CB5D3}"/>
              </a:ext>
            </a:extLst>
          </p:cNvPr>
          <p:cNvSpPr txBox="1"/>
          <p:nvPr/>
        </p:nvSpPr>
        <p:spPr>
          <a:xfrm>
            <a:off x="9455854" y="3367750"/>
            <a:ext cx="1186735" cy="3231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500">
                <a:solidFill>
                  <a:srgbClr val="000000"/>
                </a:solidFill>
              </a:rPr>
              <a:t>Temperature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802303B4-80E3-40EA-A287-1EED84A97E1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0A86AD9E-F7FC-A843-9B56-601A9405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5" y="1891821"/>
            <a:ext cx="2897922" cy="2251623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C56A727B-B19E-1A4F-8059-755F7672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3677" y="584087"/>
            <a:ext cx="5681583" cy="550153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Project’s aim</a:t>
            </a:r>
            <a:endParaRPr lang="it-IT" sz="4000" b="1" dirty="0"/>
          </a:p>
        </p:txBody>
      </p:sp>
      <p:sp>
        <p:nvSpPr>
          <p:cNvPr id="13" name="Connettore diritto 12">
            <a:extLst>
              <a:ext uri="{FF2B5EF4-FFF2-40B4-BE49-F238E27FC236}">
                <a16:creationId xmlns:a16="http://schemas.microsoft.com/office/drawing/2014/main" id="{E41EE3A1-E7E9-4501-A795-DD2BE6700CC7}"/>
              </a:ext>
            </a:extLst>
          </p:cNvPr>
          <p:cNvSpPr/>
          <p:nvPr/>
        </p:nvSpPr>
        <p:spPr>
          <a:xfrm>
            <a:off x="7161122" y="3331035"/>
            <a:ext cx="236326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12343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ar-SA" dirty="0">
              <a:solidFill>
                <a:srgbClr val="E71224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519391D-33FE-4F50-8D3E-CB28A34DB336}"/>
              </a:ext>
            </a:extLst>
          </p:cNvPr>
          <p:cNvSpPr/>
          <p:nvPr/>
        </p:nvSpPr>
        <p:spPr>
          <a:xfrm>
            <a:off x="9515552" y="3107665"/>
            <a:ext cx="1097280" cy="548640"/>
          </a:xfrm>
          <a:prstGeom prst="rect">
            <a:avLst/>
          </a:prstGeom>
          <a:solidFill>
            <a:srgbClr val="333333">
              <a:alpha val="5000"/>
            </a:srgbClr>
          </a:solidFill>
          <a:ln w="12343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33333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06FCFAD9-2145-2F45-BA1D-B7B46D822A10}"/>
                  </a:ext>
                </a:extLst>
              </p14:cNvPr>
              <p14:cNvContentPartPr/>
              <p14:nvPr/>
            </p14:nvContentPartPr>
            <p14:xfrm>
              <a:off x="9356936" y="3227862"/>
              <a:ext cx="107640" cy="23292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06FCFAD9-2145-2F45-BA1D-B7B46D822A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1456" y="3212382"/>
                <a:ext cx="1382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AB9A2944-C632-044F-B894-51CF88C993E6}"/>
                  </a:ext>
                </a:extLst>
              </p14:cNvPr>
              <p14:cNvContentPartPr/>
              <p14:nvPr/>
            </p14:nvContentPartPr>
            <p14:xfrm>
              <a:off x="9352616" y="3245862"/>
              <a:ext cx="98640" cy="21060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AB9A2944-C632-044F-B894-51CF88C993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7192" y="3230355"/>
                <a:ext cx="129129" cy="241252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B6C1BE3-ACBB-4BED-AEDF-3D55DF9DCA67}"/>
              </a:ext>
            </a:extLst>
          </p:cNvPr>
          <p:cNvSpPr txBox="1"/>
          <p:nvPr/>
        </p:nvSpPr>
        <p:spPr>
          <a:xfrm>
            <a:off x="9568680" y="2618216"/>
            <a:ext cx="828304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2100">
                <a:solidFill>
                  <a:srgbClr val="000000"/>
                </a:solidFill>
              </a:rPr>
              <a:t>LIDAR</a:t>
            </a:r>
          </a:p>
        </p:txBody>
      </p:sp>
      <p:sp>
        <p:nvSpPr>
          <p:cNvPr id="37" name="Pil: nedåt 36">
            <a:extLst>
              <a:ext uri="{FF2B5EF4-FFF2-40B4-BE49-F238E27FC236}">
                <a16:creationId xmlns:a16="http://schemas.microsoft.com/office/drawing/2014/main" id="{E98E9027-AAFE-400D-A09A-0A018B593B92}"/>
              </a:ext>
            </a:extLst>
          </p:cNvPr>
          <p:cNvSpPr/>
          <p:nvPr/>
        </p:nvSpPr>
        <p:spPr>
          <a:xfrm>
            <a:off x="9894818" y="3726051"/>
            <a:ext cx="182880" cy="548640"/>
          </a:xfrm>
          <a:prstGeom prst="downArrow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0402AC06-680D-8140-9229-3F32531C9AFA}"/>
              </a:ext>
            </a:extLst>
          </p:cNvPr>
          <p:cNvGrpSpPr/>
          <p:nvPr/>
        </p:nvGrpSpPr>
        <p:grpSpPr>
          <a:xfrm>
            <a:off x="10640336" y="4766142"/>
            <a:ext cx="161280" cy="197280"/>
            <a:chOff x="10653984" y="5284757"/>
            <a:chExt cx="1612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51C4CD96-0312-5148-B75F-6E1BD47BD96E}"/>
                    </a:ext>
                  </a:extLst>
                </p14:cNvPr>
                <p14:cNvContentPartPr/>
                <p14:nvPr/>
              </p14:nvContentPartPr>
              <p14:xfrm>
                <a:off x="10667304" y="5293757"/>
                <a:ext cx="138960" cy="18828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51C4CD96-0312-5148-B75F-6E1BD47BD9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51824" y="5278277"/>
                  <a:ext cx="169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E459D36B-BCF2-B44F-B188-1256D363F82A}"/>
                    </a:ext>
                  </a:extLst>
                </p14:cNvPr>
                <p14:cNvContentPartPr/>
                <p14:nvPr/>
              </p14:nvContentPartPr>
              <p14:xfrm>
                <a:off x="10653984" y="5284757"/>
                <a:ext cx="161280" cy="1882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E459D36B-BCF2-B44F-B188-1256D363F8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38504" y="5269277"/>
                  <a:ext cx="19188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63C6C556-573A-BC4D-8A90-60988D964A8B}"/>
                  </a:ext>
                </a:extLst>
              </p14:cNvPr>
              <p14:cNvContentPartPr/>
              <p14:nvPr/>
            </p14:nvContentPartPr>
            <p14:xfrm>
              <a:off x="10595696" y="4234062"/>
              <a:ext cx="183600" cy="34020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63C6C556-573A-BC4D-8A90-60988D964A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80216" y="4218582"/>
                <a:ext cx="214200" cy="3708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ttangolo 56">
            <a:extLst>
              <a:ext uri="{FF2B5EF4-FFF2-40B4-BE49-F238E27FC236}">
                <a16:creationId xmlns:a16="http://schemas.microsoft.com/office/drawing/2014/main" id="{8CB19AE5-4EC3-4675-BC59-98A7896AE03E}"/>
              </a:ext>
            </a:extLst>
          </p:cNvPr>
          <p:cNvSpPr/>
          <p:nvPr/>
        </p:nvSpPr>
        <p:spPr>
          <a:xfrm>
            <a:off x="9544712" y="4374865"/>
            <a:ext cx="914400" cy="731520"/>
          </a:xfrm>
          <a:prstGeom prst="rect">
            <a:avLst/>
          </a:prstGeom>
          <a:solidFill>
            <a:srgbClr val="000000">
              <a:alpha val="5000"/>
            </a:srgbClr>
          </a:solidFill>
          <a:ln w="30856" cap="flat" cmpd="sng" algn="ctr">
            <a:solidFill>
              <a:srgbClr val="0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it-IT" sz="1500">
                <a:solidFill>
                  <a:srgbClr val="000000"/>
                </a:solidFill>
              </a:rPr>
              <a:t>ANN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630F16-83E8-4F5C-8808-6843EF75956A}"/>
              </a:ext>
            </a:extLst>
          </p:cNvPr>
          <p:cNvSpPr txBox="1"/>
          <p:nvPr/>
        </p:nvSpPr>
        <p:spPr>
          <a:xfrm>
            <a:off x="10792616" y="4249578"/>
            <a:ext cx="104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GOOD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5E1435-4C6C-495B-A347-AC60C6104B79}"/>
              </a:ext>
            </a:extLst>
          </p:cNvPr>
          <p:cNvSpPr txBox="1"/>
          <p:nvPr/>
        </p:nvSpPr>
        <p:spPr>
          <a:xfrm>
            <a:off x="10814936" y="4712480"/>
            <a:ext cx="104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6D4351-F87F-4EA7-9A35-A20381399688}"/>
              </a:ext>
            </a:extLst>
          </p:cNvPr>
          <p:cNvSpPr txBox="1"/>
          <p:nvPr/>
        </p:nvSpPr>
        <p:spPr>
          <a:xfrm>
            <a:off x="356329" y="1971885"/>
            <a:ext cx="546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determine</a:t>
            </a:r>
            <a:r>
              <a:rPr lang="it-IT" dirty="0"/>
              <a:t> the </a:t>
            </a:r>
            <a:r>
              <a:rPr lang="it-IT" dirty="0" err="1"/>
              <a:t>continous</a:t>
            </a:r>
            <a:r>
              <a:rPr lang="it-IT" dirty="0"/>
              <a:t> health status of the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non-contact </a:t>
            </a:r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the speed of the </a:t>
            </a:r>
            <a:r>
              <a:rPr lang="it-IT" dirty="0" err="1"/>
              <a:t>motor</a:t>
            </a:r>
            <a:r>
              <a:rPr lang="it-IT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265945-6446-42A0-8910-A6347C103B0A}"/>
              </a:ext>
            </a:extLst>
          </p:cNvPr>
          <p:cNvSpPr txBox="1"/>
          <p:nvPr/>
        </p:nvSpPr>
        <p:spPr>
          <a:xfrm>
            <a:off x="641444" y="3107665"/>
            <a:ext cx="510866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b="1" i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intrusive monitoring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independet</a:t>
            </a:r>
            <a:r>
              <a:rPr lang="it-IT" dirty="0"/>
              <a:t> from </a:t>
            </a:r>
            <a:r>
              <a:rPr lang="it-IT" dirty="0" err="1"/>
              <a:t>enviroment</a:t>
            </a:r>
            <a:r>
              <a:rPr lang="it-IT" dirty="0"/>
              <a:t> </a:t>
            </a:r>
            <a:r>
              <a:rPr lang="it-IT" dirty="0" err="1"/>
              <a:t>condition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Retrace</a:t>
            </a:r>
            <a:r>
              <a:rPr lang="it-IT" dirty="0"/>
              <a:t> the fault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0312FBE-7735-4377-BAD0-06875EBBD17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4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75" y="354498"/>
            <a:ext cx="2736772" cy="668282"/>
          </a:xfrm>
        </p:spPr>
        <p:txBody>
          <a:bodyPr>
            <a:noAutofit/>
          </a:bodyPr>
          <a:lstStyle/>
          <a:p>
            <a:r>
              <a:rPr lang="it-IT" sz="4000" b="1" dirty="0" err="1">
                <a:cs typeface="Times New Roman" panose="02020603050405020304" pitchFamily="18" charset="0"/>
              </a:rPr>
              <a:t>Process</a:t>
            </a:r>
            <a:endParaRPr lang="it-IT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/>
              <a:t>Gianluca Salata, 25/08/2021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4448A8-5309-4BE8-9750-44B6E90E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568" y="2239614"/>
            <a:ext cx="4314432" cy="25867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80FF55-35F4-4143-AD21-06FC9306BDAD}"/>
              </a:ext>
            </a:extLst>
          </p:cNvPr>
          <p:cNvSpPr txBox="1"/>
          <p:nvPr/>
        </p:nvSpPr>
        <p:spPr>
          <a:xfrm>
            <a:off x="586854" y="1528549"/>
            <a:ext cx="4776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Lidar read the speed of the motor’s shaft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FF74149-230E-4FDB-996B-B2AB8D7424DD}"/>
              </a:ext>
            </a:extLst>
          </p:cNvPr>
          <p:cNvCxnSpPr>
            <a:stCxn id="6" idx="2"/>
          </p:cNvCxnSpPr>
          <p:nvPr/>
        </p:nvCxnSpPr>
        <p:spPr>
          <a:xfrm>
            <a:off x="2975212" y="1897881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8F288D-AD34-475D-99F0-EE944F863DBB}"/>
              </a:ext>
            </a:extLst>
          </p:cNvPr>
          <p:cNvSpPr txBox="1"/>
          <p:nvPr/>
        </p:nvSpPr>
        <p:spPr>
          <a:xfrm>
            <a:off x="1030408" y="2403650"/>
            <a:ext cx="3548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The speed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processed</a:t>
            </a:r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DFCCDA3-45D1-4B39-9FB3-2EC2C182F8F9}"/>
              </a:ext>
            </a:extLst>
          </p:cNvPr>
          <p:cNvCxnSpPr/>
          <p:nvPr/>
        </p:nvCxnSpPr>
        <p:spPr>
          <a:xfrm>
            <a:off x="2975212" y="2787431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4CDED5D-8DB9-4016-A4F2-9AAC8C17DC98}"/>
              </a:ext>
            </a:extLst>
          </p:cNvPr>
          <p:cNvSpPr txBox="1"/>
          <p:nvPr/>
        </p:nvSpPr>
        <p:spPr>
          <a:xfrm>
            <a:off x="1030408" y="3293200"/>
            <a:ext cx="35006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An ANN </a:t>
            </a:r>
            <a:r>
              <a:rPr lang="it-IT" dirty="0" err="1"/>
              <a:t>elaborated</a:t>
            </a:r>
            <a:r>
              <a:rPr lang="it-IT" dirty="0"/>
              <a:t> the data and </a:t>
            </a:r>
            <a:r>
              <a:rPr lang="it-IT" dirty="0" err="1"/>
              <a:t>determine</a:t>
            </a:r>
            <a:r>
              <a:rPr lang="it-IT" dirty="0"/>
              <a:t> the </a:t>
            </a:r>
            <a:r>
              <a:rPr lang="it-IT" dirty="0" err="1"/>
              <a:t>healt</a:t>
            </a:r>
            <a:r>
              <a:rPr lang="it-IT" dirty="0"/>
              <a:t> status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85B2445-418C-4FAB-B7A7-F537FC9571B2}"/>
              </a:ext>
            </a:extLst>
          </p:cNvPr>
          <p:cNvCxnSpPr>
            <a:cxnSpLocks/>
          </p:cNvCxnSpPr>
          <p:nvPr/>
        </p:nvCxnSpPr>
        <p:spPr>
          <a:xfrm flipH="1">
            <a:off x="4578823" y="3630305"/>
            <a:ext cx="101675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3A1180-0906-490E-8B30-D203BC052BCA}"/>
              </a:ext>
            </a:extLst>
          </p:cNvPr>
          <p:cNvSpPr txBox="1"/>
          <p:nvPr/>
        </p:nvSpPr>
        <p:spPr>
          <a:xfrm>
            <a:off x="5703893" y="3010956"/>
            <a:ext cx="21259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Training </a:t>
            </a:r>
            <a:r>
              <a:rPr lang="it-IT" dirty="0" err="1"/>
              <a:t>is</a:t>
            </a:r>
            <a:r>
              <a:rPr lang="it-IT" dirty="0"/>
              <a:t> 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inejection</a:t>
            </a:r>
            <a:r>
              <a:rPr lang="it-IT" dirty="0"/>
              <a:t> of </a:t>
            </a:r>
            <a:r>
              <a:rPr lang="it-IT" dirty="0" err="1"/>
              <a:t>known</a:t>
            </a:r>
            <a:r>
              <a:rPr lang="it-IT" dirty="0"/>
              <a:t> fault, </a:t>
            </a:r>
            <a:r>
              <a:rPr lang="it-IT" dirty="0" err="1"/>
              <a:t>varying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and load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1E717D1-2B06-4226-A307-42550DA6EE36}"/>
              </a:ext>
            </a:extLst>
          </p:cNvPr>
          <p:cNvCxnSpPr/>
          <p:nvPr/>
        </p:nvCxnSpPr>
        <p:spPr>
          <a:xfrm>
            <a:off x="2975212" y="3880812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6242141-A4A9-4905-91A3-7FBBF6B23EE2}"/>
              </a:ext>
            </a:extLst>
          </p:cNvPr>
          <p:cNvSpPr txBox="1"/>
          <p:nvPr/>
        </p:nvSpPr>
        <p:spPr>
          <a:xfrm>
            <a:off x="1030408" y="4386581"/>
            <a:ext cx="35006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Retrace</a:t>
            </a:r>
            <a:r>
              <a:rPr lang="it-IT" dirty="0"/>
              <a:t> the fault </a:t>
            </a:r>
            <a:r>
              <a:rPr lang="it-IT" dirty="0" err="1"/>
              <a:t>using</a:t>
            </a:r>
            <a:r>
              <a:rPr lang="it-IT" dirty="0"/>
              <a:t> reverse engineering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0B03CD5-F709-4A5B-A87A-B41C5C5F0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4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18" y="434127"/>
            <a:ext cx="7922921" cy="668281"/>
          </a:xfrm>
        </p:spPr>
        <p:txBody>
          <a:bodyPr>
            <a:noAutofit/>
          </a:bodyPr>
          <a:lstStyle/>
          <a:p>
            <a:br>
              <a:rPr lang="it-IT" sz="4000" b="1" dirty="0"/>
            </a:br>
            <a:r>
              <a:rPr lang="it-IT" sz="4000" b="1" dirty="0">
                <a:solidFill>
                  <a:srgbClr val="202124"/>
                </a:solidFill>
              </a:rPr>
              <a:t>F</a:t>
            </a:r>
            <a:r>
              <a:rPr lang="it-IT" sz="4000" b="1" i="0" dirty="0">
                <a:solidFill>
                  <a:srgbClr val="202124"/>
                </a:solidFill>
                <a:effectLst/>
              </a:rPr>
              <a:t>uture </a:t>
            </a:r>
            <a:r>
              <a:rPr lang="it-IT" sz="4000" b="1" i="0" dirty="0" err="1">
                <a:solidFill>
                  <a:srgbClr val="202124"/>
                </a:solidFill>
                <a:effectLst/>
              </a:rPr>
              <a:t>applications</a:t>
            </a:r>
            <a:r>
              <a:rPr lang="it-IT" sz="4000" b="1" i="0" dirty="0">
                <a:solidFill>
                  <a:srgbClr val="202124"/>
                </a:solidFill>
                <a:effectLst/>
              </a:rPr>
              <a:t> and </a:t>
            </a:r>
            <a:r>
              <a:rPr lang="it-IT" sz="4000" b="1" i="0" dirty="0" err="1">
                <a:solidFill>
                  <a:srgbClr val="202124"/>
                </a:solidFill>
                <a:effectLst/>
              </a:rPr>
              <a:t>developments</a:t>
            </a:r>
            <a:endParaRPr lang="it-IT" sz="11500" b="1" dirty="0"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A80AB2-C8CB-4E75-8F75-F8906C1C22F3}"/>
              </a:ext>
            </a:extLst>
          </p:cNvPr>
          <p:cNvSpPr txBox="1"/>
          <p:nvPr/>
        </p:nvSpPr>
        <p:spPr>
          <a:xfrm>
            <a:off x="571500" y="1843087"/>
            <a:ext cx="68151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Condition</a:t>
            </a:r>
            <a:r>
              <a:rPr lang="it-IT" dirty="0"/>
              <a:t> monitoring </a:t>
            </a:r>
            <a:r>
              <a:rPr lang="it-IT" dirty="0" err="1"/>
              <a:t>without</a:t>
            </a:r>
            <a:r>
              <a:rPr lang="it-IT" dirty="0"/>
              <a:t> contact with the </a:t>
            </a:r>
            <a:r>
              <a:rPr lang="it-IT" dirty="0" err="1"/>
              <a:t>object</a:t>
            </a:r>
            <a:r>
              <a:rPr lang="it-IT" dirty="0"/>
              <a:t> can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in </a:t>
            </a:r>
            <a:r>
              <a:rPr lang="it-IT" dirty="0" err="1"/>
              <a:t>hostile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accesable</a:t>
            </a:r>
            <a:r>
              <a:rPr lang="it-IT" dirty="0"/>
              <a:t> </a:t>
            </a:r>
            <a:r>
              <a:rPr lang="it-IT" dirty="0" err="1"/>
              <a:t>enviroment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data from the sensing </a:t>
            </a:r>
            <a:r>
              <a:rPr lang="it-IT" dirty="0" err="1"/>
              <a:t>components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for the control system of the </a:t>
            </a:r>
            <a:r>
              <a:rPr lang="it-IT" dirty="0" err="1"/>
              <a:t>motor</a:t>
            </a:r>
            <a:r>
              <a:rPr lang="it-IT" dirty="0"/>
              <a:t>, </a:t>
            </a:r>
            <a:r>
              <a:rPr lang="it-IT" dirty="0" err="1"/>
              <a:t>improving</a:t>
            </a:r>
            <a:r>
              <a:rPr lang="it-IT" dirty="0"/>
              <a:t> </a:t>
            </a:r>
            <a:r>
              <a:rPr lang="it-IT" dirty="0" err="1"/>
              <a:t>efficiency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health of the </a:t>
            </a:r>
            <a:r>
              <a:rPr lang="it-IT" dirty="0" err="1"/>
              <a:t>motor</a:t>
            </a:r>
            <a:r>
              <a:rPr lang="it-IT" dirty="0"/>
              <a:t> can helps to </a:t>
            </a:r>
            <a:r>
              <a:rPr lang="it-IT" dirty="0" err="1"/>
              <a:t>develop</a:t>
            </a:r>
            <a:r>
              <a:rPr lang="it-IT" dirty="0"/>
              <a:t> new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maintenance</a:t>
            </a:r>
            <a:r>
              <a:rPr lang="it-IT" dirty="0"/>
              <a:t> technique, </a:t>
            </a:r>
            <a:r>
              <a:rPr lang="it-IT" dirty="0" err="1"/>
              <a:t>reducing</a:t>
            </a:r>
            <a:r>
              <a:rPr lang="it-IT" dirty="0"/>
              <a:t> the costs of industrial </a:t>
            </a:r>
            <a:r>
              <a:rPr lang="it-IT" dirty="0" err="1"/>
              <a:t>installations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 descr="Immagine che contiene cielo, esterni, aeroplano, erba&#10;&#10;Descrizione generata automaticamente">
            <a:extLst>
              <a:ext uri="{FF2B5EF4-FFF2-40B4-BE49-F238E27FC236}">
                <a16:creationId xmlns:a16="http://schemas.microsoft.com/office/drawing/2014/main" id="{30F7C67A-EF38-4131-8503-5DB2D756D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" r="12023"/>
          <a:stretch/>
        </p:blipFill>
        <p:spPr>
          <a:xfrm>
            <a:off x="7540052" y="1708322"/>
            <a:ext cx="4422100" cy="27282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22F90D-02B0-48C0-9972-BB43F4682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3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263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di Office</vt:lpstr>
      <vt:lpstr>Online health status detection of a motor</vt:lpstr>
      <vt:lpstr>State of art:</vt:lpstr>
      <vt:lpstr>Project’s aim</vt:lpstr>
      <vt:lpstr>Process</vt:lpstr>
      <vt:lpstr> Future applications and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health status detection of a motor</dc:title>
  <dc:creator>OSPITI</dc:creator>
  <cp:lastModifiedBy>Windows 10 Exam User</cp:lastModifiedBy>
  <cp:revision>22</cp:revision>
  <dcterms:created xsi:type="dcterms:W3CDTF">2021-08-21T18:24:17Z</dcterms:created>
  <dcterms:modified xsi:type="dcterms:W3CDTF">2021-08-24T18:12:45Z</dcterms:modified>
</cp:coreProperties>
</file>