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1720-8FAB-4831-B1D8-8DAA7EC44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5FF4F-7F29-45BE-9A14-03EC5CF78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3FED9-D08D-41AF-B680-0906BFA0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9A8-70D6-47E0-A176-6D2744BF134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9AB6-B0F7-4146-A6CC-AC2CDDA8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C768-F46C-4268-9CF1-DB334534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A8FC-2D8F-4A42-97EA-E853F2D4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1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27B8-8DAD-40F1-8E93-A116EF8A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F3CFF-746B-4564-A2AB-5A10F020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1E201-FEE8-4292-A049-AB0E91E0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9A8-70D6-47E0-A176-6D2744BF134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DBB91-E172-4815-B7A4-32A08839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3FDD7-E9D4-4AA5-8228-3CF79A80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A8FC-2D8F-4A42-97EA-E853F2D4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1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DE113-74A4-4506-8D22-F25C4329B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A8299-B774-4C7E-9587-2198714D0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525D3-A927-4A0B-A7F8-3E71001A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9A8-70D6-47E0-A176-6D2744BF134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A5301-EC47-4DBF-946A-5CBCB3DA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7153-361C-426D-9E49-DC73F6DE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A8FC-2D8F-4A42-97EA-E853F2D4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9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5AB0-C602-4545-891C-6DDF3F88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EE6FB-DDB6-4171-BE80-AF31FA9C1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55DA-7F10-4625-9022-594785B9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9A8-70D6-47E0-A176-6D2744BF134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92AF-4A6D-4C2F-B2DA-6004A8AE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4118-C762-48E9-BE1C-859C3DCB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A8FC-2D8F-4A42-97EA-E853F2D4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5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1950-73EB-4991-91DF-8D2D67A8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71F6E-D077-45FC-BC45-14D929DDE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E990-951E-4E3B-B585-6AB9287E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9A8-70D6-47E0-A176-6D2744BF134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F9394-6273-471B-BB91-0C894FD9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7D0F0-9D30-437C-AA2C-8E54E7B1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A8FC-2D8F-4A42-97EA-E853F2D4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856A-0D58-4324-816A-B7F4E476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9BF4-18A8-4481-8908-8B2AFC957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7CCE9-A124-4418-B671-2B333C734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7F45D-DC5B-4A78-80D0-B34CCDBD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9A8-70D6-47E0-A176-6D2744BF134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A7F96-A004-4BE6-915C-AE3AB48C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4D11A-9452-494E-A7C7-9427A418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A8FC-2D8F-4A42-97EA-E853F2D4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8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73FD-1E0F-42EB-BD17-2A66A270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EA474-7028-4469-BB26-A9FCC550F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C1A4A-379C-4A9A-B0A9-E431DE41A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5633E-1A9C-4961-9B46-9FC04903E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B3F45-9B19-4A7D-9B42-B5E1C8CDB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5B071-C330-4B9E-A4F7-1C98C161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9A8-70D6-47E0-A176-6D2744BF134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3ED8E-42AE-4A88-A484-333A9C1D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D08CA-4E0A-436E-B4FB-1B8BE0F8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A8FC-2D8F-4A42-97EA-E853F2D4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2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442D-19C7-4AEF-996A-5FC02DC6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61EEC-18BB-4E95-9ABC-14D06432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9A8-70D6-47E0-A176-6D2744BF134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0B76A-B018-4228-B88C-45FE27D6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4C4F4-AF0F-4CA2-904C-AFB994A3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A8FC-2D8F-4A42-97EA-E853F2D4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8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FB7128-0AF1-4696-8E7A-E6B8F95F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9A8-70D6-47E0-A176-6D2744BF134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69B61-6280-4CD8-8408-402A02F5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592A1-578F-440F-99BC-BB58DC84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A8FC-2D8F-4A42-97EA-E853F2D4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8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4BB5A-078D-4EE2-B520-A4EB6759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4A21-817D-476E-86EC-B0BAD2C1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3D3B6-0D2A-45A0-80CD-AB19EF991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2F434-A796-45FB-8CF7-CCD5E533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9A8-70D6-47E0-A176-6D2744BF134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3EC88-F382-45A2-B22C-91D0A5F1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6E7F9-31E4-4B8B-8AC7-860E2D32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A8FC-2D8F-4A42-97EA-E853F2D4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34C2-873A-4FBA-8CDC-7CBEDDEA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73D93-6DA0-47C4-8703-8998E9FCA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DB834-B3AA-4703-8A40-BE475990F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BC529-6FF0-492C-820E-386E7079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69A8-70D6-47E0-A176-6D2744BF134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91AD8-B65A-43A9-9A08-289B39BC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96BA-B2D1-4B58-97B9-8279B219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CA8FC-2D8F-4A42-97EA-E853F2D4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5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D478C-9C90-4A3E-866B-82FADDBB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149D3-C200-4DF4-A4ED-920E9EE83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F6A1-F9F1-4C45-BB10-43C311D19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669A8-70D6-47E0-A176-6D2744BF1347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EEAC7-431C-46F4-8597-53D0E6E73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1FC7C-554B-4B38-80EC-EFAE97C28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CA8FC-2D8F-4A42-97EA-E853F2D4D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00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227106-7F7D-40D0-9E98-A022C3DD461A}"/>
              </a:ext>
            </a:extLst>
          </p:cNvPr>
          <p:cNvSpPr/>
          <p:nvPr/>
        </p:nvSpPr>
        <p:spPr>
          <a:xfrm>
            <a:off x="1132514" y="2969705"/>
            <a:ext cx="1652631" cy="9982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ysClr val="windowText" lastClr="000000"/>
                </a:solidFill>
              </a:rPr>
              <a:t>WebApp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11BF4C-22FA-41B2-99E6-2E1880F8454A}"/>
              </a:ext>
            </a:extLst>
          </p:cNvPr>
          <p:cNvSpPr/>
          <p:nvPr/>
        </p:nvSpPr>
        <p:spPr>
          <a:xfrm>
            <a:off x="4456145" y="2993474"/>
            <a:ext cx="1750607" cy="9872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ysClr val="windowText" lastClr="000000"/>
                </a:solidFill>
              </a:rPr>
              <a:t>Gateway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AC36E7-BCB5-4F91-858C-1274305236E5}"/>
              </a:ext>
            </a:extLst>
          </p:cNvPr>
          <p:cNvSpPr/>
          <p:nvPr/>
        </p:nvSpPr>
        <p:spPr>
          <a:xfrm>
            <a:off x="7808751" y="1779865"/>
            <a:ext cx="1652631" cy="5858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ysClr val="windowText" lastClr="000000"/>
                </a:solidFill>
              </a:rPr>
              <a:t>Temperature sensor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155381-190E-48BD-80D9-3CD7F3FA1F35}"/>
              </a:ext>
            </a:extLst>
          </p:cNvPr>
          <p:cNvSpPr/>
          <p:nvPr/>
        </p:nvSpPr>
        <p:spPr>
          <a:xfrm>
            <a:off x="7808751" y="2662107"/>
            <a:ext cx="1652631" cy="5858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ysClr val="windowText" lastClr="000000"/>
                </a:solidFill>
              </a:rPr>
              <a:t>Smart thermostat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F00CBF-A09A-402A-A445-2BE8D391ADFE}"/>
              </a:ext>
            </a:extLst>
          </p:cNvPr>
          <p:cNvSpPr/>
          <p:nvPr/>
        </p:nvSpPr>
        <p:spPr>
          <a:xfrm>
            <a:off x="7808751" y="3745685"/>
            <a:ext cx="1652631" cy="5858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ysClr val="windowText" lastClr="000000"/>
                </a:solidFill>
              </a:rPr>
              <a:t>Light sensor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EE80EF-E517-470B-B5B4-98A2A54D5638}"/>
              </a:ext>
            </a:extLst>
          </p:cNvPr>
          <p:cNvSpPr/>
          <p:nvPr/>
        </p:nvSpPr>
        <p:spPr>
          <a:xfrm>
            <a:off x="7807351" y="4632121"/>
            <a:ext cx="1652631" cy="5858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ysClr val="windowText" lastClr="000000"/>
                </a:solidFill>
              </a:rPr>
              <a:t>Smart light switch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6B7B7D86-0985-4E5D-A61B-652819F70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64" y="5641598"/>
            <a:ext cx="731832" cy="7663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1AF96B-8C69-49D7-830E-5EE06F1B8382}"/>
              </a:ext>
            </a:extLst>
          </p:cNvPr>
          <p:cNvSpPr txBox="1"/>
          <p:nvPr/>
        </p:nvSpPr>
        <p:spPr>
          <a:xfrm>
            <a:off x="1504251" y="6407922"/>
            <a:ext cx="9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User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A6E19F-32D5-4041-BA33-296689660005}"/>
              </a:ext>
            </a:extLst>
          </p:cNvPr>
          <p:cNvCxnSpPr>
            <a:stCxn id="16" idx="0"/>
            <a:endCxn id="4" idx="2"/>
          </p:cNvCxnSpPr>
          <p:nvPr/>
        </p:nvCxnSpPr>
        <p:spPr>
          <a:xfrm flipV="1">
            <a:off x="1956680" y="3967995"/>
            <a:ext cx="2150" cy="16736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69BD7-20DB-4717-A653-5A80A11A796D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2785145" y="3468850"/>
            <a:ext cx="1671000" cy="182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185A1E-F6FB-4AC3-BC2A-45D3EA5B307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206752" y="2072781"/>
            <a:ext cx="1601999" cy="1052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DC90C8-64A5-4729-9EE1-1EEE546102B5}"/>
              </a:ext>
            </a:extLst>
          </p:cNvPr>
          <p:cNvCxnSpPr>
            <a:cxnSpLocks/>
          </p:cNvCxnSpPr>
          <p:nvPr/>
        </p:nvCxnSpPr>
        <p:spPr>
          <a:xfrm flipH="1">
            <a:off x="6206752" y="2953276"/>
            <a:ext cx="1601999" cy="3977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70888D-D871-41EE-BCF3-A53DDD67DE0A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206752" y="3590050"/>
            <a:ext cx="1601999" cy="4485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5A2059-CA07-420D-A33B-13552DFD46D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206752" y="3745685"/>
            <a:ext cx="1600599" cy="1179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5E9BB84-A635-4334-A7A2-CAFB85DD17DD}"/>
              </a:ext>
            </a:extLst>
          </p:cNvPr>
          <p:cNvSpPr/>
          <p:nvPr/>
        </p:nvSpPr>
        <p:spPr>
          <a:xfrm>
            <a:off x="3609311" y="1382091"/>
            <a:ext cx="6431995" cy="42657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F6F974-6387-45A8-870D-9090A0194E57}"/>
              </a:ext>
            </a:extLst>
          </p:cNvPr>
          <p:cNvSpPr/>
          <p:nvPr/>
        </p:nvSpPr>
        <p:spPr>
          <a:xfrm>
            <a:off x="851482" y="2222212"/>
            <a:ext cx="2210394" cy="24932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BC4A12-CF23-4DAF-9A9A-20FC255A925E}"/>
              </a:ext>
            </a:extLst>
          </p:cNvPr>
          <p:cNvSpPr txBox="1"/>
          <p:nvPr/>
        </p:nvSpPr>
        <p:spPr>
          <a:xfrm>
            <a:off x="1504250" y="6407922"/>
            <a:ext cx="9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User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6634D5-3710-42AA-AF65-433EEE926DFF}"/>
              </a:ext>
            </a:extLst>
          </p:cNvPr>
          <p:cNvSpPr txBox="1"/>
          <p:nvPr/>
        </p:nvSpPr>
        <p:spPr>
          <a:xfrm>
            <a:off x="6052506" y="5692869"/>
            <a:ext cx="154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Local (home)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2FD453-735C-48BF-821C-D0F0DA8279E9}"/>
              </a:ext>
            </a:extLst>
          </p:cNvPr>
          <p:cNvSpPr txBox="1"/>
          <p:nvPr/>
        </p:nvSpPr>
        <p:spPr>
          <a:xfrm>
            <a:off x="1504250" y="1834049"/>
            <a:ext cx="9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Cloud</a:t>
            </a:r>
            <a:endParaRPr lang="en-US" dirty="0"/>
          </a:p>
        </p:txBody>
      </p:sp>
      <p:sp>
        <p:nvSpPr>
          <p:cNvPr id="58" name="Title 57">
            <a:extLst>
              <a:ext uri="{FF2B5EF4-FFF2-40B4-BE49-F238E27FC236}">
                <a16:creationId xmlns:a16="http://schemas.microsoft.com/office/drawing/2014/main" id="{3DB8DF5A-974B-4165-96AA-0DC66A13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06" y="6619"/>
            <a:ext cx="10515600" cy="1325563"/>
          </a:xfrm>
        </p:spPr>
        <p:txBody>
          <a:bodyPr/>
          <a:lstStyle/>
          <a:p>
            <a:r>
              <a:rPr lang="en-SE" dirty="0"/>
              <a:t>Software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2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11BF4C-22FA-41B2-99E6-2E1880F8454A}"/>
              </a:ext>
            </a:extLst>
          </p:cNvPr>
          <p:cNvSpPr/>
          <p:nvPr/>
        </p:nvSpPr>
        <p:spPr>
          <a:xfrm>
            <a:off x="6011268" y="3003897"/>
            <a:ext cx="1154125" cy="55148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ysClr val="windowText" lastClr="000000"/>
                </a:solidFill>
              </a:rPr>
              <a:t>Passive bridge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AC36E7-BCB5-4F91-858C-1274305236E5}"/>
              </a:ext>
            </a:extLst>
          </p:cNvPr>
          <p:cNvSpPr/>
          <p:nvPr/>
        </p:nvSpPr>
        <p:spPr>
          <a:xfrm>
            <a:off x="7808751" y="1595307"/>
            <a:ext cx="1652631" cy="5858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 err="1">
                <a:solidFill>
                  <a:sysClr val="windowText" lastClr="000000"/>
                </a:solidFill>
              </a:rPr>
              <a:t>Sancus</a:t>
            </a:r>
            <a:r>
              <a:rPr lang="en-SE" sz="1400" dirty="0">
                <a:solidFill>
                  <a:sysClr val="windowText" lastClr="000000"/>
                </a:solidFill>
              </a:rPr>
              <a:t> 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155381-190E-48BD-80D9-3CD7F3FA1F35}"/>
              </a:ext>
            </a:extLst>
          </p:cNvPr>
          <p:cNvSpPr/>
          <p:nvPr/>
        </p:nvSpPr>
        <p:spPr>
          <a:xfrm>
            <a:off x="7808751" y="2477549"/>
            <a:ext cx="1652631" cy="5858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 err="1">
                <a:solidFill>
                  <a:sysClr val="windowText" lastClr="000000"/>
                </a:solidFill>
              </a:rPr>
              <a:t>Sancus</a:t>
            </a:r>
            <a:r>
              <a:rPr lang="en-SE" sz="1400" dirty="0">
                <a:solidFill>
                  <a:sysClr val="windowText" lastClr="000000"/>
                </a:solidFill>
              </a:rPr>
              <a:t> 2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F00CBF-A09A-402A-A445-2BE8D391ADFE}"/>
              </a:ext>
            </a:extLst>
          </p:cNvPr>
          <p:cNvSpPr/>
          <p:nvPr/>
        </p:nvSpPr>
        <p:spPr>
          <a:xfrm>
            <a:off x="7808751" y="3561127"/>
            <a:ext cx="1652631" cy="5858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 err="1">
                <a:solidFill>
                  <a:sysClr val="windowText" lastClr="000000"/>
                </a:solidFill>
              </a:rPr>
              <a:t>Sancus</a:t>
            </a:r>
            <a:r>
              <a:rPr lang="en-SE" sz="1400" dirty="0">
                <a:solidFill>
                  <a:sysClr val="windowText" lastClr="000000"/>
                </a:solidFill>
              </a:rPr>
              <a:t> 3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EE80EF-E517-470B-B5B4-98A2A54D5638}"/>
              </a:ext>
            </a:extLst>
          </p:cNvPr>
          <p:cNvSpPr/>
          <p:nvPr/>
        </p:nvSpPr>
        <p:spPr>
          <a:xfrm>
            <a:off x="7807351" y="4447563"/>
            <a:ext cx="1652631" cy="5858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 err="1">
                <a:solidFill>
                  <a:sysClr val="windowText" lastClr="000000"/>
                </a:solidFill>
              </a:rPr>
              <a:t>Sancus</a:t>
            </a:r>
            <a:r>
              <a:rPr lang="en-SE" sz="1400" dirty="0">
                <a:solidFill>
                  <a:sysClr val="windowText" lastClr="000000"/>
                </a:solidFill>
              </a:rPr>
              <a:t> 4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6B7B7D86-0985-4E5D-A61B-652819F70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321" y="5648989"/>
            <a:ext cx="731832" cy="76632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A6E19F-32D5-4041-BA33-296689660005}"/>
              </a:ext>
            </a:extLst>
          </p:cNvPr>
          <p:cNvCxnSpPr>
            <a:cxnSpLocks/>
            <a:stCxn id="16" idx="0"/>
            <a:endCxn id="35" idx="2"/>
          </p:cNvCxnSpPr>
          <p:nvPr/>
        </p:nvCxnSpPr>
        <p:spPr>
          <a:xfrm flipH="1" flipV="1">
            <a:off x="1958830" y="3783437"/>
            <a:ext cx="8407" cy="186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369BD7-20DB-4717-A653-5A80A11A796D}"/>
              </a:ext>
            </a:extLst>
          </p:cNvPr>
          <p:cNvCxnSpPr>
            <a:cxnSpLocks/>
            <a:stCxn id="34" idx="1"/>
            <a:endCxn id="35" idx="3"/>
          </p:cNvCxnSpPr>
          <p:nvPr/>
        </p:nvCxnSpPr>
        <p:spPr>
          <a:xfrm flipH="1" flipV="1">
            <a:off x="2785145" y="3284292"/>
            <a:ext cx="1015807" cy="2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185A1E-F6FB-4AC3-BC2A-45D3EA5B307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152078" y="1888223"/>
            <a:ext cx="656673" cy="11156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DC90C8-64A5-4729-9EE1-1EEE546102B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165393" y="2770465"/>
            <a:ext cx="643358" cy="3501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70888D-D871-41EE-BCF3-A53DDD67DE0A}"/>
              </a:ext>
            </a:extLst>
          </p:cNvPr>
          <p:cNvCxnSpPr>
            <a:cxnSpLocks/>
            <a:stCxn id="6" idx="1"/>
            <a:endCxn id="34" idx="3"/>
          </p:cNvCxnSpPr>
          <p:nvPr/>
        </p:nvCxnSpPr>
        <p:spPr>
          <a:xfrm flipH="1">
            <a:off x="5551559" y="3279640"/>
            <a:ext cx="459709" cy="74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5A2059-CA07-420D-A33B-13552DFD46D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7165393" y="3555383"/>
            <a:ext cx="641958" cy="1185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5E9BB84-A635-4334-A7A2-CAFB85DD17DD}"/>
              </a:ext>
            </a:extLst>
          </p:cNvPr>
          <p:cNvSpPr/>
          <p:nvPr/>
        </p:nvSpPr>
        <p:spPr>
          <a:xfrm>
            <a:off x="570451" y="1172366"/>
            <a:ext cx="9470855" cy="42657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BC4A12-CF23-4DAF-9A9A-20FC255A925E}"/>
              </a:ext>
            </a:extLst>
          </p:cNvPr>
          <p:cNvSpPr txBox="1"/>
          <p:nvPr/>
        </p:nvSpPr>
        <p:spPr>
          <a:xfrm>
            <a:off x="1504250" y="6340810"/>
            <a:ext cx="9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User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6634D5-3710-42AA-AF65-433EEE926DFF}"/>
              </a:ext>
            </a:extLst>
          </p:cNvPr>
          <p:cNvSpPr txBox="1"/>
          <p:nvPr/>
        </p:nvSpPr>
        <p:spPr>
          <a:xfrm>
            <a:off x="4533076" y="5500315"/>
            <a:ext cx="154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TEE Lab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2045C3-035E-4BCD-AD32-20E88B3A9870}"/>
              </a:ext>
            </a:extLst>
          </p:cNvPr>
          <p:cNvSpPr/>
          <p:nvPr/>
        </p:nvSpPr>
        <p:spPr>
          <a:xfrm>
            <a:off x="3800952" y="2793482"/>
            <a:ext cx="1750607" cy="98727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ysClr val="windowText" lastClr="000000"/>
                </a:solidFill>
              </a:rPr>
              <a:t>ARM I.MX6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0967FC9-0CB3-428F-9FAB-83FF25A759E6}"/>
              </a:ext>
            </a:extLst>
          </p:cNvPr>
          <p:cNvSpPr/>
          <p:nvPr/>
        </p:nvSpPr>
        <p:spPr>
          <a:xfrm>
            <a:off x="1132514" y="2785147"/>
            <a:ext cx="1652631" cy="9982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ysClr val="windowText" lastClr="000000"/>
                </a:solidFill>
              </a:rPr>
              <a:t>NUC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EF9746E-85A7-4383-B7FF-437512D17662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7158736" y="3413545"/>
            <a:ext cx="650015" cy="4404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itle 55">
            <a:extLst>
              <a:ext uri="{FF2B5EF4-FFF2-40B4-BE49-F238E27FC236}">
                <a16:creationId xmlns:a16="http://schemas.microsoft.com/office/drawing/2014/main" id="{1F07F792-EC2D-4602-95AE-B71E53F0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65"/>
            <a:ext cx="10515600" cy="1325563"/>
          </a:xfrm>
        </p:spPr>
        <p:txBody>
          <a:bodyPr/>
          <a:lstStyle/>
          <a:p>
            <a:r>
              <a:rPr lang="en-SE" dirty="0"/>
              <a:t>Actual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838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Software modules</vt:lpstr>
      <vt:lpstr>Actual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modules</dc:title>
  <dc:creator>Gianluca Scopelliti</dc:creator>
  <cp:lastModifiedBy>Gianluca Scopelliti</cp:lastModifiedBy>
  <cp:revision>1</cp:revision>
  <dcterms:created xsi:type="dcterms:W3CDTF">2023-01-11T11:12:17Z</dcterms:created>
  <dcterms:modified xsi:type="dcterms:W3CDTF">2023-01-11T12:44:59Z</dcterms:modified>
</cp:coreProperties>
</file>