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0" r:id="rId5"/>
  </p:sldIdLst>
  <p:sldSz cx="25199975" cy="35999738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Ericsson Hilda" panose="00000500000000000000" pitchFamily="2" charset="0"/>
      <p:regular r:id="rId12"/>
      <p:bold r:id="rId13"/>
      <p:italic r:id="rId14"/>
      <p:boldItalic r:id="rId15"/>
    </p:embeddedFont>
    <p:embeddedFont>
      <p:font typeface="Ericsson Hilda Light" panose="00000400000000000000" pitchFamily="2" charset="0"/>
      <p:regular r:id="rId16"/>
      <p:italic r:id="rId17"/>
    </p:embeddedFont>
    <p:embeddedFont>
      <p:font typeface="Ericsson Technical Icons" panose="020B0604020202020204" charset="0"/>
      <p:regular r:id="rId18"/>
    </p:embeddedFont>
  </p:embeddedFontLst>
  <p:defaultTextStyle>
    <a:defPPr>
      <a:defRPr lang="en-US"/>
    </a:defPPr>
    <a:lvl1pPr marL="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1pPr>
    <a:lvl2pPr marL="146875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2pPr>
    <a:lvl3pPr marL="293751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3pPr>
    <a:lvl4pPr marL="440626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4pPr>
    <a:lvl5pPr marL="587502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5pPr>
    <a:lvl6pPr marL="734377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57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164D8-3358-4990-89A0-B5928F7C3F95}" v="3884" dt="2022-11-08T17:33:2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726" autoAdjust="0"/>
    <p:restoredTop sz="93284" autoAdjust="0"/>
  </p:normalViewPr>
  <p:slideViewPr>
    <p:cSldViewPr snapToGrid="0" snapToObjects="1" showGuides="1">
      <p:cViewPr>
        <p:scale>
          <a:sx n="66" d="100"/>
          <a:sy n="66" d="100"/>
        </p:scale>
        <p:origin x="366" y="-4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microsoft.com/office/2016/11/relationships/changesInfo" Target="changesInfos/changesInfo1.xml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Scopelliti" userId="18f7900f-53c4-4f8a-94d8-8ed8a4a38ead" providerId="ADAL" clId="{BD4164D8-3358-4990-89A0-B5928F7C3F95}"/>
    <pc:docChg chg="undo redo custSel addSld delSld modSld">
      <pc:chgData name="Gianluca Scopelliti" userId="18f7900f-53c4-4f8a-94d8-8ed8a4a38ead" providerId="ADAL" clId="{BD4164D8-3358-4990-89A0-B5928F7C3F95}" dt="2022-11-08T17:36:13.572" v="11594" actId="1076"/>
      <pc:docMkLst>
        <pc:docMk/>
      </pc:docMkLst>
      <pc:sldChg chg="del">
        <pc:chgData name="Gianluca Scopelliti" userId="18f7900f-53c4-4f8a-94d8-8ed8a4a38ead" providerId="ADAL" clId="{BD4164D8-3358-4990-89A0-B5928F7C3F95}" dt="2022-11-03T09:26:35.368" v="2" actId="47"/>
        <pc:sldMkLst>
          <pc:docMk/>
          <pc:sldMk cId="365432583" sldId="260"/>
        </pc:sldMkLst>
      </pc:sldChg>
      <pc:sldChg chg="del">
        <pc:chgData name="Gianluca Scopelliti" userId="18f7900f-53c4-4f8a-94d8-8ed8a4a38ead" providerId="ADAL" clId="{BD4164D8-3358-4990-89A0-B5928F7C3F95}" dt="2022-11-03T09:26:36.286" v="4" actId="47"/>
        <pc:sldMkLst>
          <pc:docMk/>
          <pc:sldMk cId="1930222057" sldId="262"/>
        </pc:sldMkLst>
      </pc:sldChg>
      <pc:sldChg chg="del">
        <pc:chgData name="Gianluca Scopelliti" userId="18f7900f-53c4-4f8a-94d8-8ed8a4a38ead" providerId="ADAL" clId="{BD4164D8-3358-4990-89A0-B5928F7C3F95}" dt="2022-11-03T09:26:34.648" v="1" actId="47"/>
        <pc:sldMkLst>
          <pc:docMk/>
          <pc:sldMk cId="3355258445" sldId="266"/>
        </pc:sldMkLst>
      </pc:sldChg>
      <pc:sldChg chg="del">
        <pc:chgData name="Gianluca Scopelliti" userId="18f7900f-53c4-4f8a-94d8-8ed8a4a38ead" providerId="ADAL" clId="{BD4164D8-3358-4990-89A0-B5928F7C3F95}" dt="2022-11-03T09:26:34.043" v="0" actId="47"/>
        <pc:sldMkLst>
          <pc:docMk/>
          <pc:sldMk cId="3342390922" sldId="268"/>
        </pc:sldMkLst>
      </pc:sldChg>
      <pc:sldChg chg="del">
        <pc:chgData name="Gianluca Scopelliti" userId="18f7900f-53c4-4f8a-94d8-8ed8a4a38ead" providerId="ADAL" clId="{BD4164D8-3358-4990-89A0-B5928F7C3F95}" dt="2022-11-03T09:26:35.549" v="3" actId="47"/>
        <pc:sldMkLst>
          <pc:docMk/>
          <pc:sldMk cId="1114921000" sldId="269"/>
        </pc:sldMkLst>
      </pc:sldChg>
      <pc:sldChg chg="addSp delSp modSp mod setBg">
        <pc:chgData name="Gianluca Scopelliti" userId="18f7900f-53c4-4f8a-94d8-8ed8a4a38ead" providerId="ADAL" clId="{BD4164D8-3358-4990-89A0-B5928F7C3F95}" dt="2022-11-08T17:36:13.572" v="11594" actId="1076"/>
        <pc:sldMkLst>
          <pc:docMk/>
          <pc:sldMk cId="1344539855" sldId="270"/>
        </pc:sldMkLst>
        <pc:spChg chg="del mod">
          <ac:chgData name="Gianluca Scopelliti" userId="18f7900f-53c4-4f8a-94d8-8ed8a4a38ead" providerId="ADAL" clId="{BD4164D8-3358-4990-89A0-B5928F7C3F95}" dt="2022-11-03T09:32:59.437" v="21" actId="478"/>
          <ac:spMkLst>
            <pc:docMk/>
            <pc:sldMk cId="1344539855" sldId="270"/>
            <ac:spMk id="2" creationId="{575D58E0-68A7-4A37-930C-CDB097CC43C4}"/>
          </ac:spMkLst>
        </pc:spChg>
        <pc:spChg chg="del">
          <ac:chgData name="Gianluca Scopelliti" userId="18f7900f-53c4-4f8a-94d8-8ed8a4a38ead" providerId="ADAL" clId="{BD4164D8-3358-4990-89A0-B5928F7C3F95}" dt="2022-11-03T09:32:56.405" v="19" actId="478"/>
          <ac:spMkLst>
            <pc:docMk/>
            <pc:sldMk cId="1344539855" sldId="270"/>
            <ac:spMk id="3" creationId="{7DEE3D24-74EA-488E-B087-42B5998B2680}"/>
          </ac:spMkLst>
        </pc:spChg>
        <pc:spChg chg="mod">
          <ac:chgData name="Gianluca Scopelliti" userId="18f7900f-53c4-4f8a-94d8-8ed8a4a38ead" providerId="ADAL" clId="{BD4164D8-3358-4990-89A0-B5928F7C3F95}" dt="2022-11-08T17:09:08.856" v="11540" actId="2085"/>
          <ac:spMkLst>
            <pc:docMk/>
            <pc:sldMk cId="1344539855" sldId="270"/>
            <ac:spMk id="4" creationId="{4089E232-1CB4-4787-90E7-BBC490B03CE4}"/>
          </ac:spMkLst>
        </pc:spChg>
        <pc:spChg chg="del">
          <ac:chgData name="Gianluca Scopelliti" userId="18f7900f-53c4-4f8a-94d8-8ed8a4a38ead" providerId="ADAL" clId="{BD4164D8-3358-4990-89A0-B5928F7C3F95}" dt="2022-11-03T09:32:51.472" v="16" actId="478"/>
          <ac:spMkLst>
            <pc:docMk/>
            <pc:sldMk cId="1344539855" sldId="270"/>
            <ac:spMk id="5" creationId="{B9D700FA-F59A-4EB0-8E09-D419BD81775F}"/>
          </ac:spMkLst>
        </pc:spChg>
        <pc:spChg chg="del">
          <ac:chgData name="Gianluca Scopelliti" userId="18f7900f-53c4-4f8a-94d8-8ed8a4a38ead" providerId="ADAL" clId="{BD4164D8-3358-4990-89A0-B5928F7C3F95}" dt="2022-11-03T09:32:52.847" v="17" actId="478"/>
          <ac:spMkLst>
            <pc:docMk/>
            <pc:sldMk cId="1344539855" sldId="270"/>
            <ac:spMk id="8" creationId="{67E9F7A6-DFAB-4491-9D3C-90B672408F9F}"/>
          </ac:spMkLst>
        </pc:spChg>
        <pc:spChg chg="del">
          <ac:chgData name="Gianluca Scopelliti" userId="18f7900f-53c4-4f8a-94d8-8ed8a4a38ead" providerId="ADAL" clId="{BD4164D8-3358-4990-89A0-B5928F7C3F95}" dt="2022-11-03T09:32:54.056" v="18" actId="478"/>
          <ac:spMkLst>
            <pc:docMk/>
            <pc:sldMk cId="1344539855" sldId="270"/>
            <ac:spMk id="9" creationId="{04C73701-8663-4CD7-9FA0-E36A7BE9A210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13" creationId="{D30B38F7-DADC-4EAA-B656-31231BF83FF3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14" creationId="{6C17E571-53A5-412A-834A-B43718268C5C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15" creationId="{A08016CA-858A-4F5E-ADAB-6B03652043B3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16" creationId="{1072F14D-465A-4CA5-A5AF-94AC0E40CEAC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17" creationId="{9C2E0B10-622B-4800-979B-C1F46F9A7754}"/>
          </ac:spMkLst>
        </pc:spChg>
        <pc:spChg chg="add mod">
          <ac:chgData name="Gianluca Scopelliti" userId="18f7900f-53c4-4f8a-94d8-8ed8a4a38ead" providerId="ADAL" clId="{BD4164D8-3358-4990-89A0-B5928F7C3F95}" dt="2022-11-08T17:32:41.095" v="11547" actId="207"/>
          <ac:spMkLst>
            <pc:docMk/>
            <pc:sldMk cId="1344539855" sldId="270"/>
            <ac:spMk id="20" creationId="{A13A3503-FAA8-47F8-9571-0CD4B8E626DC}"/>
          </ac:spMkLst>
        </pc:spChg>
        <pc:spChg chg="add del mod ord topLvl">
          <ac:chgData name="Gianluca Scopelliti" userId="18f7900f-53c4-4f8a-94d8-8ed8a4a38ead" providerId="ADAL" clId="{BD4164D8-3358-4990-89A0-B5928F7C3F95}" dt="2022-11-08T14:25:53.425" v="9010" actId="478"/>
          <ac:spMkLst>
            <pc:docMk/>
            <pc:sldMk cId="1344539855" sldId="270"/>
            <ac:spMk id="21" creationId="{F69C758F-7E24-4D2A-8FBF-E2CB0717FEF9}"/>
          </ac:spMkLst>
        </pc:spChg>
        <pc:spChg chg="add del mod">
          <ac:chgData name="Gianluca Scopelliti" userId="18f7900f-53c4-4f8a-94d8-8ed8a4a38ead" providerId="ADAL" clId="{BD4164D8-3358-4990-89A0-B5928F7C3F95}" dt="2022-11-03T10:48:56.135" v="1056" actId="478"/>
          <ac:spMkLst>
            <pc:docMk/>
            <pc:sldMk cId="1344539855" sldId="270"/>
            <ac:spMk id="22" creationId="{1C4DB403-B4A6-4DBF-8209-1837FC82A773}"/>
          </ac:spMkLst>
        </pc:spChg>
        <pc:spChg chg="add del mod">
          <ac:chgData name="Gianluca Scopelliti" userId="18f7900f-53c4-4f8a-94d8-8ed8a4a38ead" providerId="ADAL" clId="{BD4164D8-3358-4990-89A0-B5928F7C3F95}" dt="2022-11-07T14:07:46.236" v="4123" actId="478"/>
          <ac:spMkLst>
            <pc:docMk/>
            <pc:sldMk cId="1344539855" sldId="270"/>
            <ac:spMk id="24" creationId="{053B6468-A1BB-4A45-AC93-206711C4507C}"/>
          </ac:spMkLst>
        </pc:spChg>
        <pc:spChg chg="add del mod">
          <ac:chgData name="Gianluca Scopelliti" userId="18f7900f-53c4-4f8a-94d8-8ed8a4a38ead" providerId="ADAL" clId="{BD4164D8-3358-4990-89A0-B5928F7C3F95}" dt="2022-11-08T14:46:23.399" v="9668" actId="21"/>
          <ac:spMkLst>
            <pc:docMk/>
            <pc:sldMk cId="1344539855" sldId="270"/>
            <ac:spMk id="26" creationId="{78907E6D-E00F-4411-88BE-69682A7BCB08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27" creationId="{13D0DC4E-4E29-4E02-95D8-09CE920A39E0}"/>
          </ac:spMkLst>
        </pc:spChg>
        <pc:spChg chg="add mod">
          <ac:chgData name="Gianluca Scopelliti" userId="18f7900f-53c4-4f8a-94d8-8ed8a4a38ead" providerId="ADAL" clId="{BD4164D8-3358-4990-89A0-B5928F7C3F95}" dt="2022-11-08T15:00:13.264" v="10280" actId="14826"/>
          <ac:spMkLst>
            <pc:docMk/>
            <pc:sldMk cId="1344539855" sldId="270"/>
            <ac:spMk id="27" creationId="{DD21CEA0-D144-479C-8464-37766DE880DD}"/>
          </ac:spMkLst>
        </pc:spChg>
        <pc:spChg chg="mod">
          <ac:chgData name="Gianluca Scopelliti" userId="18f7900f-53c4-4f8a-94d8-8ed8a4a38ead" providerId="ADAL" clId="{BD4164D8-3358-4990-89A0-B5928F7C3F95}" dt="2022-11-03T09:32:21.836" v="9"/>
          <ac:spMkLst>
            <pc:docMk/>
            <pc:sldMk cId="1344539855" sldId="270"/>
            <ac:spMk id="28" creationId="{93128ED5-F66A-4247-9357-7736D7C7A2AC}"/>
          </ac:spMkLst>
        </pc:spChg>
        <pc:spChg chg="add del mod">
          <ac:chgData name="Gianluca Scopelliti" userId="18f7900f-53c4-4f8a-94d8-8ed8a4a38ead" providerId="ADAL" clId="{BD4164D8-3358-4990-89A0-B5928F7C3F95}" dt="2022-11-07T13:56:22.749" v="3878" actId="478"/>
          <ac:spMkLst>
            <pc:docMk/>
            <pc:sldMk cId="1344539855" sldId="270"/>
            <ac:spMk id="29" creationId="{85215199-8DB2-4267-B24A-B8A166870530}"/>
          </ac:spMkLst>
        </pc:spChg>
        <pc:spChg chg="add del">
          <ac:chgData name="Gianluca Scopelliti" userId="18f7900f-53c4-4f8a-94d8-8ed8a4a38ead" providerId="ADAL" clId="{BD4164D8-3358-4990-89A0-B5928F7C3F95}" dt="2022-11-03T09:33:44.163" v="23" actId="478"/>
          <ac:spMkLst>
            <pc:docMk/>
            <pc:sldMk cId="1344539855" sldId="270"/>
            <ac:spMk id="29" creationId="{AB8C17BB-195C-4C7C-978F-A88AC2AA33C6}"/>
          </ac:spMkLst>
        </pc:spChg>
        <pc:spChg chg="mod">
          <ac:chgData name="Gianluca Scopelliti" userId="18f7900f-53c4-4f8a-94d8-8ed8a4a38ead" providerId="ADAL" clId="{BD4164D8-3358-4990-89A0-B5928F7C3F95}" dt="2022-11-08T14:47:16.625" v="9672" actId="165"/>
          <ac:spMkLst>
            <pc:docMk/>
            <pc:sldMk cId="1344539855" sldId="270"/>
            <ac:spMk id="33" creationId="{365CA8E4-D18E-4D27-AEFA-D6C7AD0B4FFB}"/>
          </ac:spMkLst>
        </pc:spChg>
        <pc:spChg chg="mod">
          <ac:chgData name="Gianluca Scopelliti" userId="18f7900f-53c4-4f8a-94d8-8ed8a4a38ead" providerId="ADAL" clId="{BD4164D8-3358-4990-89A0-B5928F7C3F95}" dt="2022-11-08T14:47:16.625" v="9672" actId="165"/>
          <ac:spMkLst>
            <pc:docMk/>
            <pc:sldMk cId="1344539855" sldId="270"/>
            <ac:spMk id="34" creationId="{599930FD-1EDB-4B53-96B0-EA69151E37F7}"/>
          </ac:spMkLst>
        </pc:spChg>
        <pc:spChg chg="mod">
          <ac:chgData name="Gianluca Scopelliti" userId="18f7900f-53c4-4f8a-94d8-8ed8a4a38ead" providerId="ADAL" clId="{BD4164D8-3358-4990-89A0-B5928F7C3F95}" dt="2022-11-08T14:47:16.625" v="9672" actId="165"/>
          <ac:spMkLst>
            <pc:docMk/>
            <pc:sldMk cId="1344539855" sldId="270"/>
            <ac:spMk id="37" creationId="{D13FCE12-8C39-44CF-8738-3AF422F68AE5}"/>
          </ac:spMkLst>
        </pc:spChg>
        <pc:spChg chg="mod">
          <ac:chgData name="Gianluca Scopelliti" userId="18f7900f-53c4-4f8a-94d8-8ed8a4a38ead" providerId="ADAL" clId="{BD4164D8-3358-4990-89A0-B5928F7C3F95}" dt="2022-11-08T14:47:16.625" v="9672" actId="165"/>
          <ac:spMkLst>
            <pc:docMk/>
            <pc:sldMk cId="1344539855" sldId="270"/>
            <ac:spMk id="38" creationId="{81E24ABA-3817-466B-B3CB-4D2BC20D09C1}"/>
          </ac:spMkLst>
        </pc:spChg>
        <pc:spChg chg="add del mod">
          <ac:chgData name="Gianluca Scopelliti" userId="18f7900f-53c4-4f8a-94d8-8ed8a4a38ead" providerId="ADAL" clId="{BD4164D8-3358-4990-89A0-B5928F7C3F95}" dt="2022-11-07T14:06:59.580" v="4119" actId="478"/>
          <ac:spMkLst>
            <pc:docMk/>
            <pc:sldMk cId="1344539855" sldId="270"/>
            <ac:spMk id="39" creationId="{22DAC805-9FD0-4721-8CDD-AFDAB607A369}"/>
          </ac:spMkLst>
        </pc:spChg>
        <pc:spChg chg="add mod ord topLvl">
          <ac:chgData name="Gianluca Scopelliti" userId="18f7900f-53c4-4f8a-94d8-8ed8a4a38ead" providerId="ADAL" clId="{BD4164D8-3358-4990-89A0-B5928F7C3F95}" dt="2022-11-08T17:06:17.510" v="11499" actId="338"/>
          <ac:spMkLst>
            <pc:docMk/>
            <pc:sldMk cId="1344539855" sldId="270"/>
            <ac:spMk id="41" creationId="{430285C2-6F1B-48F0-A00C-8C12E4B1EF8B}"/>
          </ac:spMkLst>
        </pc:spChg>
        <pc:spChg chg="add del mod">
          <ac:chgData name="Gianluca Scopelliti" userId="18f7900f-53c4-4f8a-94d8-8ed8a4a38ead" providerId="ADAL" clId="{BD4164D8-3358-4990-89A0-B5928F7C3F95}" dt="2022-11-07T13:51:04.292" v="3577" actId="478"/>
          <ac:spMkLst>
            <pc:docMk/>
            <pc:sldMk cId="1344539855" sldId="270"/>
            <ac:spMk id="42" creationId="{0CF20804-57D9-48FE-B8E0-DD7FB09AD970}"/>
          </ac:spMkLst>
        </pc:spChg>
        <pc:spChg chg="add del mod">
          <ac:chgData name="Gianluca Scopelliti" userId="18f7900f-53c4-4f8a-94d8-8ed8a4a38ead" providerId="ADAL" clId="{BD4164D8-3358-4990-89A0-B5928F7C3F95}" dt="2022-11-07T13:37:53.810" v="3019" actId="478"/>
          <ac:spMkLst>
            <pc:docMk/>
            <pc:sldMk cId="1344539855" sldId="270"/>
            <ac:spMk id="43" creationId="{A9C17001-74D3-4C93-B3F6-73C4DBF1B1D9}"/>
          </ac:spMkLst>
        </pc:spChg>
        <pc:spChg chg="mod">
          <ac:chgData name="Gianluca Scopelliti" userId="18f7900f-53c4-4f8a-94d8-8ed8a4a38ead" providerId="ADAL" clId="{BD4164D8-3358-4990-89A0-B5928F7C3F95}" dt="2022-11-03T11:00:07.499" v="1349"/>
          <ac:spMkLst>
            <pc:docMk/>
            <pc:sldMk cId="1344539855" sldId="270"/>
            <ac:spMk id="44" creationId="{70B166E7-5B36-498E-B838-D671779D2DFB}"/>
          </ac:spMkLst>
        </pc:spChg>
        <pc:spChg chg="add del mod ord topLvl">
          <ac:chgData name="Gianluca Scopelliti" userId="18f7900f-53c4-4f8a-94d8-8ed8a4a38ead" providerId="ADAL" clId="{BD4164D8-3358-4990-89A0-B5928F7C3F95}" dt="2022-11-08T14:40:30.390" v="9511" actId="478"/>
          <ac:spMkLst>
            <pc:docMk/>
            <pc:sldMk cId="1344539855" sldId="270"/>
            <ac:spMk id="44" creationId="{EEDC21BE-D745-4783-A0E7-CED1A26455F8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45" creationId="{0F47B746-7B7D-4C55-AE14-D1C2B2F33DBD}"/>
          </ac:spMkLst>
        </pc:spChg>
        <pc:spChg chg="add del mod topLvl">
          <ac:chgData name="Gianluca Scopelliti" userId="18f7900f-53c4-4f8a-94d8-8ed8a4a38ead" providerId="ADAL" clId="{BD4164D8-3358-4990-89A0-B5928F7C3F95}" dt="2022-11-03T11:02:19.857" v="1424" actId="478"/>
          <ac:spMkLst>
            <pc:docMk/>
            <pc:sldMk cId="1344539855" sldId="270"/>
            <ac:spMk id="47" creationId="{59A0AC58-DF18-4C48-BF37-D2786D0980CB}"/>
          </ac:spMkLst>
        </pc:spChg>
        <pc:spChg chg="add del mod">
          <ac:chgData name="Gianluca Scopelliti" userId="18f7900f-53c4-4f8a-94d8-8ed8a4a38ead" providerId="ADAL" clId="{BD4164D8-3358-4990-89A0-B5928F7C3F95}" dt="2022-11-08T14:46:23.399" v="9668" actId="21"/>
          <ac:spMkLst>
            <pc:docMk/>
            <pc:sldMk cId="1344539855" sldId="270"/>
            <ac:spMk id="47" creationId="{8251F552-C2DD-4548-858F-2653B249D358}"/>
          </ac:spMkLst>
        </pc:spChg>
        <pc:spChg chg="add del mod">
          <ac:chgData name="Gianluca Scopelliti" userId="18f7900f-53c4-4f8a-94d8-8ed8a4a38ead" providerId="ADAL" clId="{BD4164D8-3358-4990-89A0-B5928F7C3F95}" dt="2022-11-07T14:06:34.499" v="4115" actId="478"/>
          <ac:spMkLst>
            <pc:docMk/>
            <pc:sldMk cId="1344539855" sldId="270"/>
            <ac:spMk id="48" creationId="{3402A0D5-96B1-4C8B-9FFA-D0EE1DAFB44E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48" creationId="{CFE34DBB-EBC6-4C5C-89BD-9DBCCBDF1209}"/>
          </ac:spMkLst>
        </pc:spChg>
        <pc:spChg chg="add del mod">
          <ac:chgData name="Gianluca Scopelliti" userId="18f7900f-53c4-4f8a-94d8-8ed8a4a38ead" providerId="ADAL" clId="{BD4164D8-3358-4990-89A0-B5928F7C3F95}" dt="2022-11-08T11:01:28.527" v="6046" actId="21"/>
          <ac:spMkLst>
            <pc:docMk/>
            <pc:sldMk cId="1344539855" sldId="270"/>
            <ac:spMk id="49" creationId="{520E689C-F148-4DD7-BC75-39CF3E462645}"/>
          </ac:spMkLst>
        </pc:spChg>
        <pc:spChg chg="add del mod">
          <ac:chgData name="Gianluca Scopelliti" userId="18f7900f-53c4-4f8a-94d8-8ed8a4a38ead" providerId="ADAL" clId="{BD4164D8-3358-4990-89A0-B5928F7C3F95}" dt="2022-11-03T11:15:19.872" v="1477" actId="478"/>
          <ac:spMkLst>
            <pc:docMk/>
            <pc:sldMk cId="1344539855" sldId="270"/>
            <ac:spMk id="49" creationId="{789C096B-4071-4B90-8168-CD015E4BC2B4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50" creationId="{0205642E-FEB3-458C-B3FC-B247424971FB}"/>
          </ac:spMkLst>
        </pc:spChg>
        <pc:spChg chg="add del mod">
          <ac:chgData name="Gianluca Scopelliti" userId="18f7900f-53c4-4f8a-94d8-8ed8a4a38ead" providerId="ADAL" clId="{BD4164D8-3358-4990-89A0-B5928F7C3F95}" dt="2022-11-07T14:29:44.367" v="5183" actId="478"/>
          <ac:spMkLst>
            <pc:docMk/>
            <pc:sldMk cId="1344539855" sldId="270"/>
            <ac:spMk id="50" creationId="{188A5D2A-2EC7-4EF0-8B40-D5DD2ABE95F3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55" creationId="{215899DA-B34F-4BDF-B99B-4F0F1F21746F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58" creationId="{49733A90-49B7-45AE-AC38-87462BE79E00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59" creationId="{09CB3B23-95AD-4239-96AA-A4EBB9DA2613}"/>
          </ac:spMkLst>
        </pc:spChg>
        <pc:spChg chg="add del mod">
          <ac:chgData name="Gianluca Scopelliti" userId="18f7900f-53c4-4f8a-94d8-8ed8a4a38ead" providerId="ADAL" clId="{BD4164D8-3358-4990-89A0-B5928F7C3F95}" dt="2022-11-03T10:18:18.232" v="107" actId="478"/>
          <ac:spMkLst>
            <pc:docMk/>
            <pc:sldMk cId="1344539855" sldId="270"/>
            <ac:spMk id="59" creationId="{AAE53DC8-5D9D-4572-8411-0409072D1B5C}"/>
          </ac:spMkLst>
        </pc:spChg>
        <pc:spChg chg="add mod">
          <ac:chgData name="Gianluca Scopelliti" userId="18f7900f-53c4-4f8a-94d8-8ed8a4a38ead" providerId="ADAL" clId="{BD4164D8-3358-4990-89A0-B5928F7C3F95}" dt="2022-11-08T15:18:10.590" v="11226" actId="14861"/>
          <ac:spMkLst>
            <pc:docMk/>
            <pc:sldMk cId="1344539855" sldId="270"/>
            <ac:spMk id="60" creationId="{D12FC6A3-4132-4B06-94D2-97F761FF2ACE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61" creationId="{C8799E1B-DB07-4C4B-92D8-A5FD05F9E310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62" creationId="{F91EDF09-3263-4887-BE8B-FD20464948D0}"/>
          </ac:spMkLst>
        </pc:spChg>
        <pc:spChg chg="add mod">
          <ac:chgData name="Gianluca Scopelliti" userId="18f7900f-53c4-4f8a-94d8-8ed8a4a38ead" providerId="ADAL" clId="{BD4164D8-3358-4990-89A0-B5928F7C3F95}" dt="2022-11-03T11:00:10.983" v="1351" actId="1076"/>
          <ac:spMkLst>
            <pc:docMk/>
            <pc:sldMk cId="1344539855" sldId="270"/>
            <ac:spMk id="64" creationId="{222E9759-799A-42FB-A097-027833D326ED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66" creationId="{F0C31E8D-C22B-42AA-9B82-55B9FAF6C049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67" creationId="{E6F155DC-7563-40C6-B066-19B4073818CE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75" creationId="{0A57B97B-D6E5-4C5B-89FF-D9B540FC4AFF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78" creationId="{F0727A03-27DF-40CA-9335-662F98B2ACC5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79" creationId="{75FBF34C-442A-49BD-B319-BE7396D6A5D3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0" creationId="{E1999153-7DD6-48EA-97C6-0AFA96B87483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3" creationId="{B0801DA5-80D9-4FCF-9AEE-FDDB69B0AC47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5" creationId="{624A61A8-6C04-4977-AB58-98C8604D1790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6" creationId="{87E4F2F0-00E7-4FDE-9824-AAF38295AC64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7" creationId="{B1BF1602-9F88-4576-9238-C44FE96234AC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88" creationId="{AD18A255-57E0-425A-AB37-603F832DE050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92" creationId="{0C77E1DB-0711-4970-8662-8B40BDAA85D7}"/>
          </ac:spMkLst>
        </pc:spChg>
        <pc:spChg chg="mod">
          <ac:chgData name="Gianluca Scopelliti" userId="18f7900f-53c4-4f8a-94d8-8ed8a4a38ead" providerId="ADAL" clId="{BD4164D8-3358-4990-89A0-B5928F7C3F95}" dt="2022-11-08T10:53:53.030" v="5983"/>
          <ac:spMkLst>
            <pc:docMk/>
            <pc:sldMk cId="1344539855" sldId="270"/>
            <ac:spMk id="93" creationId="{20669A75-848A-4DB9-BB02-78A2EAF142D9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00" creationId="{38BA9232-F742-47BB-8E2F-6DD0598BB7E1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01" creationId="{67E22DFA-BE1A-4153-883A-C76782B303ED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02" creationId="{AF760809-52EE-4E89-968E-2DEFA7CF8B47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07" creationId="{951655B0-EA04-46EB-9C37-1BD473B8089B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09" creationId="{9DAA2873-BE8A-44E6-9A47-5C9726183629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10" creationId="{DF4D3568-3867-475E-961B-4B37C8002BEF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11" creationId="{F84C42FC-A147-485F-89C6-12F266DC2C3A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12" creationId="{82BBF31F-1760-401C-8E38-74D3EAF5654C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16" creationId="{BEE3CC08-1CE2-440F-8D69-7D487EF2A106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17" creationId="{35E54188-F2AB-4462-B65A-EC5680FFCCA9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25" creationId="{89F99866-53FA-4512-93BE-00238365F299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28" creationId="{0C2FC531-CB2F-43EB-917C-597CFBA4925F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29" creationId="{4A7FBAC9-0970-4650-A53B-D014D9C75BD1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30" creationId="{2833AB47-7859-4868-9573-10A865758DF2}"/>
          </ac:spMkLst>
        </pc:spChg>
        <pc:spChg chg="mod">
          <ac:chgData name="Gianluca Scopelliti" userId="18f7900f-53c4-4f8a-94d8-8ed8a4a38ead" providerId="ADAL" clId="{BD4164D8-3358-4990-89A0-B5928F7C3F95}" dt="2022-11-08T10:55:00.781" v="5990" actId="207"/>
          <ac:spMkLst>
            <pc:docMk/>
            <pc:sldMk cId="1344539855" sldId="270"/>
            <ac:spMk id="133" creationId="{433B1C52-15E0-436F-83D5-304DE5E08900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35" creationId="{20E1AD73-A94E-4168-91CA-A454D23DE8F2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36" creationId="{E6705870-9CC0-4AED-B026-F97CC71658D5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37" creationId="{AD0171CD-239A-4FFA-90FC-51D7322B34B6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38" creationId="{01093A0E-38DD-4C28-95DF-1F0048014CAF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42" creationId="{22981A9B-755C-4895-AF29-8053331752D3}"/>
          </ac:spMkLst>
        </pc:spChg>
        <pc:spChg chg="mod">
          <ac:chgData name="Gianluca Scopelliti" userId="18f7900f-53c4-4f8a-94d8-8ed8a4a38ead" providerId="ADAL" clId="{BD4164D8-3358-4990-89A0-B5928F7C3F95}" dt="2022-11-08T10:54:44.984" v="5987"/>
          <ac:spMkLst>
            <pc:docMk/>
            <pc:sldMk cId="1344539855" sldId="270"/>
            <ac:spMk id="143" creationId="{AEBBA454-73D0-4D5C-A0CF-CFE38186BA8F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50" creationId="{B457C188-3B29-4BA3-BD35-190A1D8166B2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51" creationId="{73F991A3-7F9C-4A8E-AECA-FA10FDFB14C7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52" creationId="{F5EE2C59-88D8-470C-9E56-84AC014D563B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57" creationId="{B9FDB787-B9A5-467B-9AA9-053D608CD612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59" creationId="{E1D08725-6983-43F8-A8C8-C26CF4E03C2F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60" creationId="{A8DCF779-9B86-4AA7-97A2-38029F1F2322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61" creationId="{17B3A542-B5EC-4C39-A1D4-E2591D875A72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62" creationId="{35CB2563-D156-4437-B9E6-7D6105DB8D7C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66" creationId="{DC917AFD-81FA-4A12-9EBA-75D4C7631B0F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67" creationId="{2EDCA1EA-7230-488A-99FB-18117C9F15D1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75" creationId="{8341B4A2-621A-4314-995A-AFF042B433D0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78" creationId="{DE4B073A-30DD-42F6-B362-4738DCFF956C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79" creationId="{690144E8-1926-4B88-B259-04A5CB84894A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0" creationId="{97FAF0C6-BACB-47A7-88E6-EB188FCC8E87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3" creationId="{CDD262EE-C62B-4E2B-A9A1-B336A76CA0DB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5" creationId="{C0155FD0-A491-4DD2-89B6-4976C74CB813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6" creationId="{251A51DB-517C-472F-B18B-DC9563D108CF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7" creationId="{910AD490-34D7-4B11-B329-62CCDB18D312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88" creationId="{0AB479D6-7C5E-47DD-BF62-E3DDAF38F706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92" creationId="{80F1F6EC-B06E-4EEA-A09A-9F766D6A7085}"/>
          </ac:spMkLst>
        </pc:spChg>
        <pc:spChg chg="mod">
          <ac:chgData name="Gianluca Scopelliti" userId="18f7900f-53c4-4f8a-94d8-8ed8a4a38ead" providerId="ADAL" clId="{BD4164D8-3358-4990-89A0-B5928F7C3F95}" dt="2022-11-08T10:55:06.091" v="5993"/>
          <ac:spMkLst>
            <pc:docMk/>
            <pc:sldMk cId="1344539855" sldId="270"/>
            <ac:spMk id="193" creationId="{864DAC82-42F8-4B1F-9EBC-6D2BC0F85727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00" creationId="{DD18E487-92DD-4FB0-AB6C-92136AF0DD95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01" creationId="{67F53CCB-2978-4EF0-A49A-E6D33A8ED0DC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02" creationId="{461C2BD0-EA76-4D55-A6F2-07C6D1D1AA3C}"/>
          </ac:spMkLst>
        </pc:spChg>
        <pc:spChg chg="mod">
          <ac:chgData name="Gianluca Scopelliti" userId="18f7900f-53c4-4f8a-94d8-8ed8a4a38ead" providerId="ADAL" clId="{BD4164D8-3358-4990-89A0-B5928F7C3F95}" dt="2022-11-08T10:56:54.629" v="6005" actId="208"/>
          <ac:spMkLst>
            <pc:docMk/>
            <pc:sldMk cId="1344539855" sldId="270"/>
            <ac:spMk id="207" creationId="{7FA0DF1B-49A9-4468-BA9F-3CFE56378249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09" creationId="{447AAEB7-8D35-44FC-8BFB-C41F4FFAF0FA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10" creationId="{5466E08E-7735-46AA-98F2-043E45C7B47F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11" creationId="{507A52B4-1D63-4966-8C10-E7C9F673EBE6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12" creationId="{F8759453-BFF5-45B2-AE49-7B38A1FB726B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16" creationId="{1FA74C7F-1347-46D4-ADE3-89A71264D10A}"/>
          </ac:spMkLst>
        </pc:spChg>
        <pc:spChg chg="mod">
          <ac:chgData name="Gianluca Scopelliti" userId="18f7900f-53c4-4f8a-94d8-8ed8a4a38ead" providerId="ADAL" clId="{BD4164D8-3358-4990-89A0-B5928F7C3F95}" dt="2022-11-08T10:55:12.152" v="5997"/>
          <ac:spMkLst>
            <pc:docMk/>
            <pc:sldMk cId="1344539855" sldId="270"/>
            <ac:spMk id="217" creationId="{E0102D70-1336-49AF-A45A-757F0E824D2E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25" creationId="{A077B5B7-1A0D-4FEE-B42C-B29F66C81A98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28" creationId="{B4B6E4AC-C720-4875-A2AA-1BFCE2A6C59D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29" creationId="{06705415-01A1-4C01-A812-979F5DDD7E88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0" creationId="{6586CE6A-66D6-4DE8-972E-C431809DE796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3" creationId="{6DD56997-A2BF-4423-A767-59A5B0CAA685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5" creationId="{A2E79938-C074-4B30-8B82-D7417A55B392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6" creationId="{8A5EE126-AF27-4915-8DDF-D268244B8FA8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7" creationId="{A9BAE45E-AFEC-4191-BBD1-C0DCB5BBFD34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38" creationId="{74FAC14C-28AC-4614-AAF9-907682401200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42" creationId="{7E2CC4C8-B5B0-4950-8C45-DDB133380AF6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43" creationId="{BB1DEC67-1B90-4229-A842-3A22CEC6006F}"/>
          </ac:spMkLst>
        </pc:spChg>
        <pc:spChg chg="mod">
          <ac:chgData name="Gianluca Scopelliti" userId="18f7900f-53c4-4f8a-94d8-8ed8a4a38ead" providerId="ADAL" clId="{BD4164D8-3358-4990-89A0-B5928F7C3F95}" dt="2022-11-08T17:36:13.572" v="11594" actId="1076"/>
          <ac:spMkLst>
            <pc:docMk/>
            <pc:sldMk cId="1344539855" sldId="270"/>
            <ac:spMk id="253" creationId="{58414B0A-F1DC-487E-9F5E-5ECD828265A2}"/>
          </ac:spMkLst>
        </pc:spChg>
        <pc:spChg chg="mod">
          <ac:chgData name="Gianluca Scopelliti" userId="18f7900f-53c4-4f8a-94d8-8ed8a4a38ead" providerId="ADAL" clId="{BD4164D8-3358-4990-89A0-B5928F7C3F95}" dt="2022-11-08T16:59:45.547" v="11466" actId="27803"/>
          <ac:spMkLst>
            <pc:docMk/>
            <pc:sldMk cId="1344539855" sldId="270"/>
            <ac:spMk id="256" creationId="{C2F53C53-670B-4DF1-97AC-86EC6F25A5F0}"/>
          </ac:spMkLst>
        </pc:spChg>
        <pc:spChg chg="mod">
          <ac:chgData name="Gianluca Scopelliti" userId="18f7900f-53c4-4f8a-94d8-8ed8a4a38ead" providerId="ADAL" clId="{BD4164D8-3358-4990-89A0-B5928F7C3F95}" dt="2022-11-08T16:59:45.547" v="11466" actId="27803"/>
          <ac:spMkLst>
            <pc:docMk/>
            <pc:sldMk cId="1344539855" sldId="270"/>
            <ac:spMk id="258" creationId="{7D042BDF-F928-4BE7-B8D4-10D489ED5A76}"/>
          </ac:spMkLst>
        </pc:spChg>
        <pc:spChg chg="mod">
          <ac:chgData name="Gianluca Scopelliti" userId="18f7900f-53c4-4f8a-94d8-8ed8a4a38ead" providerId="ADAL" clId="{BD4164D8-3358-4990-89A0-B5928F7C3F95}" dt="2022-11-08T17:36:06.582" v="11593" actId="1076"/>
          <ac:spMkLst>
            <pc:docMk/>
            <pc:sldMk cId="1344539855" sldId="270"/>
            <ac:spMk id="268" creationId="{5CDFDC6F-3448-449C-B688-66F06E19AAEA}"/>
          </ac:spMkLst>
        </pc:spChg>
        <pc:spChg chg="add del mod">
          <ac:chgData name="Gianluca Scopelliti" userId="18f7900f-53c4-4f8a-94d8-8ed8a4a38ead" providerId="ADAL" clId="{BD4164D8-3358-4990-89A0-B5928F7C3F95}" dt="2022-11-08T11:13:47.619" v="6285" actId="478"/>
          <ac:spMkLst>
            <pc:docMk/>
            <pc:sldMk cId="1344539855" sldId="270"/>
            <ac:spMk id="272" creationId="{AD46E7AD-9DE7-4E85-BF6F-61836C51B770}"/>
          </ac:spMkLst>
        </pc:spChg>
        <pc:spChg chg="add mod">
          <ac:chgData name="Gianluca Scopelliti" userId="18f7900f-53c4-4f8a-94d8-8ed8a4a38ead" providerId="ADAL" clId="{BD4164D8-3358-4990-89A0-B5928F7C3F95}" dt="2022-11-08T17:07:34.710" v="11528" actId="164"/>
          <ac:spMkLst>
            <pc:docMk/>
            <pc:sldMk cId="1344539855" sldId="270"/>
            <ac:spMk id="273" creationId="{855E6D8F-67F3-4E70-B585-EB5F7DBA390C}"/>
          </ac:spMkLst>
        </pc:spChg>
        <pc:spChg chg="add mod">
          <ac:chgData name="Gianluca Scopelliti" userId="18f7900f-53c4-4f8a-94d8-8ed8a4a38ead" providerId="ADAL" clId="{BD4164D8-3358-4990-89A0-B5928F7C3F95}" dt="2022-11-08T17:35:31.018" v="11587" actId="1076"/>
          <ac:spMkLst>
            <pc:docMk/>
            <pc:sldMk cId="1344539855" sldId="270"/>
            <ac:spMk id="274" creationId="{F3822BC4-7C66-4829-B3A6-0746ED1F9584}"/>
          </ac:spMkLst>
        </pc:spChg>
        <pc:spChg chg="del mod">
          <ac:chgData name="Gianluca Scopelliti" userId="18f7900f-53c4-4f8a-94d8-8ed8a4a38ead" providerId="ADAL" clId="{BD4164D8-3358-4990-89A0-B5928F7C3F95}" dt="2022-11-08T11:21:41.106" v="6509" actId="478"/>
          <ac:spMkLst>
            <pc:docMk/>
            <pc:sldMk cId="1344539855" sldId="270"/>
            <ac:spMk id="280" creationId="{1828C078-5307-4C27-BB15-45C381D28FC1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83" creationId="{030B5DF2-A216-4559-886C-FEB4AD9E7CA7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84" creationId="{91906113-1366-4260-BCE1-BC4806B88886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85" creationId="{5700B127-4618-4345-A02D-0F8694F1B58E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88" creationId="{0A9C59BE-B740-4A8F-9960-7BA1C5FF3098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0" creationId="{B336D821-27AC-47A2-9856-FC9EC578001F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1" creationId="{48CF74DA-3AD1-4F0D-97E7-D5876C677DBB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2" creationId="{E1191A66-BDEC-422D-84BD-9BF9B8152FF7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3" creationId="{AB92549D-34CA-44BA-B538-A71E7F0EB548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7" creationId="{D92BEA61-2A31-4567-ADD4-44DC6CCA0C1C}"/>
          </ac:spMkLst>
        </pc:spChg>
        <pc:spChg chg="mod">
          <ac:chgData name="Gianluca Scopelliti" userId="18f7900f-53c4-4f8a-94d8-8ed8a4a38ead" providerId="ADAL" clId="{BD4164D8-3358-4990-89A0-B5928F7C3F95}" dt="2022-11-08T17:07:33.643" v="11527" actId="164"/>
          <ac:spMkLst>
            <pc:docMk/>
            <pc:sldMk cId="1344539855" sldId="270"/>
            <ac:spMk id="298" creationId="{2CD506B6-29C0-433D-98B1-ECBC475BAB6A}"/>
          </ac:spMkLst>
        </pc:spChg>
        <pc:spChg chg="add mod">
          <ac:chgData name="Gianluca Scopelliti" userId="18f7900f-53c4-4f8a-94d8-8ed8a4a38ead" providerId="ADAL" clId="{BD4164D8-3358-4990-89A0-B5928F7C3F95}" dt="2022-11-08T11:32:18.664" v="6705" actId="164"/>
          <ac:spMkLst>
            <pc:docMk/>
            <pc:sldMk cId="1344539855" sldId="270"/>
            <ac:spMk id="303" creationId="{05958229-0691-4138-B3E0-CA89F4EA82C6}"/>
          </ac:spMkLst>
        </pc:spChg>
        <pc:spChg chg="add mod ord">
          <ac:chgData name="Gianluca Scopelliti" userId="18f7900f-53c4-4f8a-94d8-8ed8a4a38ead" providerId="ADAL" clId="{BD4164D8-3358-4990-89A0-B5928F7C3F95}" dt="2022-11-08T17:35:52.378" v="11590" actId="1076"/>
          <ac:spMkLst>
            <pc:docMk/>
            <pc:sldMk cId="1344539855" sldId="270"/>
            <ac:spMk id="305" creationId="{FE4A743C-F88D-4D0D-B490-4A4DB88FBD17}"/>
          </ac:spMkLst>
        </pc:spChg>
        <pc:spChg chg="add del mod">
          <ac:chgData name="Gianluca Scopelliti" userId="18f7900f-53c4-4f8a-94d8-8ed8a4a38ead" providerId="ADAL" clId="{BD4164D8-3358-4990-89A0-B5928F7C3F95}" dt="2022-11-08T13:54:23.298" v="8156" actId="478"/>
          <ac:spMkLst>
            <pc:docMk/>
            <pc:sldMk cId="1344539855" sldId="270"/>
            <ac:spMk id="308" creationId="{2629F18F-1663-4443-A91B-21F391A69C4D}"/>
          </ac:spMkLst>
        </pc:spChg>
        <pc:spChg chg="add del mod">
          <ac:chgData name="Gianluca Scopelliti" userId="18f7900f-53c4-4f8a-94d8-8ed8a4a38ead" providerId="ADAL" clId="{BD4164D8-3358-4990-89A0-B5928F7C3F95}" dt="2022-11-08T14:11:39.406" v="8626"/>
          <ac:spMkLst>
            <pc:docMk/>
            <pc:sldMk cId="1344539855" sldId="270"/>
            <ac:spMk id="311" creationId="{B59BC604-4DF6-4410-AE30-7AC0CB99C8F2}"/>
          </ac:spMkLst>
        </pc:spChg>
        <pc:spChg chg="add del mod">
          <ac:chgData name="Gianluca Scopelliti" userId="18f7900f-53c4-4f8a-94d8-8ed8a4a38ead" providerId="ADAL" clId="{BD4164D8-3358-4990-89A0-B5928F7C3F95}" dt="2022-11-08T14:52:57.401" v="10026" actId="478"/>
          <ac:spMkLst>
            <pc:docMk/>
            <pc:sldMk cId="1344539855" sldId="270"/>
            <ac:spMk id="312" creationId="{738DB1D5-D6B6-4BA5-8A8D-2800E7889E85}"/>
          </ac:spMkLst>
        </pc:spChg>
        <pc:spChg chg="add mod topLvl">
          <ac:chgData name="Gianluca Scopelliti" userId="18f7900f-53c4-4f8a-94d8-8ed8a4a38ead" providerId="ADAL" clId="{BD4164D8-3358-4990-89A0-B5928F7C3F95}" dt="2022-11-08T17:05:03.924" v="11493" actId="1035"/>
          <ac:spMkLst>
            <pc:docMk/>
            <pc:sldMk cId="1344539855" sldId="270"/>
            <ac:spMk id="313" creationId="{483FD0C3-7711-4167-B4E9-CA4F6408A26F}"/>
          </ac:spMkLst>
        </pc:spChg>
        <pc:spChg chg="add mod">
          <ac:chgData name="Gianluca Scopelliti" userId="18f7900f-53c4-4f8a-94d8-8ed8a4a38ead" providerId="ADAL" clId="{BD4164D8-3358-4990-89A0-B5928F7C3F95}" dt="2022-11-08T16:55:03.466" v="11441" actId="1036"/>
          <ac:spMkLst>
            <pc:docMk/>
            <pc:sldMk cId="1344539855" sldId="270"/>
            <ac:spMk id="314" creationId="{357805C9-C6B9-4452-9CF2-6C9F1B621979}"/>
          </ac:spMkLst>
        </pc:spChg>
        <pc:spChg chg="add del mod">
          <ac:chgData name="Gianluca Scopelliti" userId="18f7900f-53c4-4f8a-94d8-8ed8a4a38ead" providerId="ADAL" clId="{BD4164D8-3358-4990-89A0-B5928F7C3F95}" dt="2022-11-08T13:54:46.359" v="8195"/>
          <ac:spMkLst>
            <pc:docMk/>
            <pc:sldMk cId="1344539855" sldId="270"/>
            <ac:spMk id="315" creationId="{25A564E8-7586-48CA-BE60-51FEDDA7F0E7}"/>
          </ac:spMkLst>
        </pc:spChg>
        <pc:spChg chg="add mod">
          <ac:chgData name="Gianluca Scopelliti" userId="18f7900f-53c4-4f8a-94d8-8ed8a4a38ead" providerId="ADAL" clId="{BD4164D8-3358-4990-89A0-B5928F7C3F95}" dt="2022-11-08T15:20:47.074" v="11232" actId="1076"/>
          <ac:spMkLst>
            <pc:docMk/>
            <pc:sldMk cId="1344539855" sldId="270"/>
            <ac:spMk id="316" creationId="{FDC7B7C9-9AE7-4B46-868A-D85AF61DA3E8}"/>
          </ac:spMkLst>
        </pc:spChg>
        <pc:spChg chg="add del mod">
          <ac:chgData name="Gianluca Scopelliti" userId="18f7900f-53c4-4f8a-94d8-8ed8a4a38ead" providerId="ADAL" clId="{BD4164D8-3358-4990-89A0-B5928F7C3F95}" dt="2022-11-08T14:09:26.516" v="8560" actId="478"/>
          <ac:spMkLst>
            <pc:docMk/>
            <pc:sldMk cId="1344539855" sldId="270"/>
            <ac:spMk id="317" creationId="{D65F74BC-1F59-4678-A1EC-187050C97E83}"/>
          </ac:spMkLst>
        </pc:spChg>
        <pc:spChg chg="add mod">
          <ac:chgData name="Gianluca Scopelliti" userId="18f7900f-53c4-4f8a-94d8-8ed8a4a38ead" providerId="ADAL" clId="{BD4164D8-3358-4990-89A0-B5928F7C3F95}" dt="2022-11-08T17:09:54.969" v="11542" actId="208"/>
          <ac:spMkLst>
            <pc:docMk/>
            <pc:sldMk cId="1344539855" sldId="270"/>
            <ac:spMk id="318" creationId="{71CB9338-B58D-483E-9911-64300E3C7741}"/>
          </ac:spMkLst>
        </pc:spChg>
        <pc:spChg chg="add mod topLvl">
          <ac:chgData name="Gianluca Scopelliti" userId="18f7900f-53c4-4f8a-94d8-8ed8a4a38ead" providerId="ADAL" clId="{BD4164D8-3358-4990-89A0-B5928F7C3F95}" dt="2022-11-08T15:18:10.590" v="11226" actId="14861"/>
          <ac:spMkLst>
            <pc:docMk/>
            <pc:sldMk cId="1344539855" sldId="270"/>
            <ac:spMk id="319" creationId="{E492C856-E574-4676-80A5-7025ECBEF9A1}"/>
          </ac:spMkLst>
        </pc:spChg>
        <pc:spChg chg="add mod">
          <ac:chgData name="Gianluca Scopelliti" userId="18f7900f-53c4-4f8a-94d8-8ed8a4a38ead" providerId="ADAL" clId="{BD4164D8-3358-4990-89A0-B5928F7C3F95}" dt="2022-11-08T17:05:23.021" v="11494" actId="164"/>
          <ac:spMkLst>
            <pc:docMk/>
            <pc:sldMk cId="1344539855" sldId="270"/>
            <ac:spMk id="323" creationId="{29F1EDB1-D890-45EB-B084-B2FA16E59BC6}"/>
          </ac:spMkLst>
        </pc:spChg>
        <pc:spChg chg="add mod">
          <ac:chgData name="Gianluca Scopelliti" userId="18f7900f-53c4-4f8a-94d8-8ed8a4a38ead" providerId="ADAL" clId="{BD4164D8-3358-4990-89A0-B5928F7C3F95}" dt="2022-11-08T15:20:47.263" v="11233" actId="1076"/>
          <ac:spMkLst>
            <pc:docMk/>
            <pc:sldMk cId="1344539855" sldId="270"/>
            <ac:spMk id="324" creationId="{AFDCECE0-7806-4456-A61C-8D8B20EF9979}"/>
          </ac:spMkLst>
        </pc:spChg>
        <pc:spChg chg="mod">
          <ac:chgData name="Gianluca Scopelliti" userId="18f7900f-53c4-4f8a-94d8-8ed8a4a38ead" providerId="ADAL" clId="{BD4164D8-3358-4990-89A0-B5928F7C3F95}" dt="2022-11-08T14:41:37.574" v="9573"/>
          <ac:spMkLst>
            <pc:docMk/>
            <pc:sldMk cId="1344539855" sldId="270"/>
            <ac:spMk id="326" creationId="{785CBA0D-04D9-4B3F-961F-2DA0D4801291}"/>
          </ac:spMkLst>
        </pc:spChg>
        <pc:spChg chg="add mod ord">
          <ac:chgData name="Gianluca Scopelliti" userId="18f7900f-53c4-4f8a-94d8-8ed8a4a38ead" providerId="ADAL" clId="{BD4164D8-3358-4990-89A0-B5928F7C3F95}" dt="2022-11-08T17:36:03.522" v="11592" actId="1076"/>
          <ac:spMkLst>
            <pc:docMk/>
            <pc:sldMk cId="1344539855" sldId="270"/>
            <ac:spMk id="345" creationId="{3939B28A-650E-4B06-AE17-9C36A20F3B0A}"/>
          </ac:spMkLst>
        </pc:spChg>
        <pc:spChg chg="add mod ord topLvl">
          <ac:chgData name="Gianluca Scopelliti" userId="18f7900f-53c4-4f8a-94d8-8ed8a4a38ead" providerId="ADAL" clId="{BD4164D8-3358-4990-89A0-B5928F7C3F95}" dt="2022-11-08T17:08:06.900" v="11533" actId="207"/>
          <ac:spMkLst>
            <pc:docMk/>
            <pc:sldMk cId="1344539855" sldId="270"/>
            <ac:spMk id="346" creationId="{77B848F8-42EF-431A-ACA7-2BFE8B319F6B}"/>
          </ac:spMkLst>
        </pc:spChg>
        <pc:spChg chg="del mod ord">
          <ac:chgData name="Gianluca Scopelliti" userId="18f7900f-53c4-4f8a-94d8-8ed8a4a38ead" providerId="ADAL" clId="{BD4164D8-3358-4990-89A0-B5928F7C3F95}" dt="2022-11-08T17:34:15.745" v="11567" actId="478"/>
          <ac:spMkLst>
            <pc:docMk/>
            <pc:sldMk cId="1344539855" sldId="270"/>
            <ac:spMk id="348" creationId="{9A19EB18-7931-4339-A093-05C9D6877759}"/>
          </ac:spMkLst>
        </pc:spChg>
        <pc:spChg chg="del mod">
          <ac:chgData name="Gianluca Scopelliti" userId="18f7900f-53c4-4f8a-94d8-8ed8a4a38ead" providerId="ADAL" clId="{BD4164D8-3358-4990-89A0-B5928F7C3F95}" dt="2022-11-08T17:33:09.319" v="11548" actId="478"/>
          <ac:spMkLst>
            <pc:docMk/>
            <pc:sldMk cId="1344539855" sldId="270"/>
            <ac:spMk id="349" creationId="{763E94CA-1977-463E-88F5-CC21ACAC25A8}"/>
          </ac:spMkLst>
        </pc:spChg>
        <pc:spChg chg="mod">
          <ac:chgData name="Gianluca Scopelliti" userId="18f7900f-53c4-4f8a-94d8-8ed8a4a38ead" providerId="ADAL" clId="{BD4164D8-3358-4990-89A0-B5928F7C3F95}" dt="2022-11-08T17:00:13.251" v="11474" actId="207"/>
          <ac:spMkLst>
            <pc:docMk/>
            <pc:sldMk cId="1344539855" sldId="270"/>
            <ac:spMk id="350" creationId="{2E412625-16E0-41C9-ADA8-0B9A8149F0BF}"/>
          </ac:spMkLst>
        </pc:spChg>
        <pc:spChg chg="del mod">
          <ac:chgData name="Gianluca Scopelliti" userId="18f7900f-53c4-4f8a-94d8-8ed8a4a38ead" providerId="ADAL" clId="{BD4164D8-3358-4990-89A0-B5928F7C3F95}" dt="2022-11-08T17:34:20.495" v="11568" actId="478"/>
          <ac:spMkLst>
            <pc:docMk/>
            <pc:sldMk cId="1344539855" sldId="270"/>
            <ac:spMk id="351" creationId="{69B32CF6-5D6B-4F0F-821E-6C865CC45A53}"/>
          </ac:spMkLst>
        </pc:spChg>
        <pc:spChg chg="add mod ord">
          <ac:chgData name="Gianluca Scopelliti" userId="18f7900f-53c4-4f8a-94d8-8ed8a4a38ead" providerId="ADAL" clId="{BD4164D8-3358-4990-89A0-B5928F7C3F95}" dt="2022-11-08T17:10:23.160" v="11544" actId="208"/>
          <ac:spMkLst>
            <pc:docMk/>
            <pc:sldMk cId="1344539855" sldId="270"/>
            <ac:spMk id="355" creationId="{E18D8644-113D-4A52-8C91-5D152B91182D}"/>
          </ac:spMkLst>
        </pc:spChg>
        <pc:grpChg chg="add del mod">
          <ac:chgData name="Gianluca Scopelliti" userId="18f7900f-53c4-4f8a-94d8-8ed8a4a38ead" providerId="ADAL" clId="{BD4164D8-3358-4990-89A0-B5928F7C3F95}" dt="2022-11-07T13:21:33.416" v="2385" actId="21"/>
          <ac:grpSpMkLst>
            <pc:docMk/>
            <pc:sldMk cId="1344539855" sldId="270"/>
            <ac:grpSpMk id="3" creationId="{FF9E3D36-EAB7-4390-89AF-A2EA2A7B60A4}"/>
          </ac:grpSpMkLst>
        </pc:grpChg>
        <pc:grpChg chg="add mod ord">
          <ac:chgData name="Gianluca Scopelliti" userId="18f7900f-53c4-4f8a-94d8-8ed8a4a38ead" providerId="ADAL" clId="{BD4164D8-3358-4990-89A0-B5928F7C3F95}" dt="2022-11-08T15:20:46.871" v="11231" actId="1076"/>
          <ac:grpSpMkLst>
            <pc:docMk/>
            <pc:sldMk cId="1344539855" sldId="270"/>
            <ac:grpSpMk id="7" creationId="{540A6FFC-50F4-4FBE-91A4-5977D103882F}"/>
          </ac:grpSpMkLst>
        </pc:grpChg>
        <pc:grpChg chg="add del mod">
          <ac:chgData name="Gianluca Scopelliti" userId="18f7900f-53c4-4f8a-94d8-8ed8a4a38ead" providerId="ADAL" clId="{BD4164D8-3358-4990-89A0-B5928F7C3F95}" dt="2022-11-03T10:31:53.259" v="761" actId="478"/>
          <ac:grpSpMkLst>
            <pc:docMk/>
            <pc:sldMk cId="1344539855" sldId="270"/>
            <ac:grpSpMk id="10" creationId="{59733510-A073-4D8B-8B3D-B91A6D74468A}"/>
          </ac:grpSpMkLst>
        </pc:grpChg>
        <pc:grpChg chg="mod">
          <ac:chgData name="Gianluca Scopelliti" userId="18f7900f-53c4-4f8a-94d8-8ed8a4a38ead" providerId="ADAL" clId="{BD4164D8-3358-4990-89A0-B5928F7C3F95}" dt="2022-11-03T09:32:21.836" v="9"/>
          <ac:grpSpMkLst>
            <pc:docMk/>
            <pc:sldMk cId="1344539855" sldId="270"/>
            <ac:grpSpMk id="11" creationId="{32540436-F087-4192-A947-8ACFE0932C3A}"/>
          </ac:grpSpMkLst>
        </pc:grpChg>
        <pc:grpChg chg="add 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12" creationId="{2E7FCD2C-05E2-43B0-8639-CC1527F57F43}"/>
          </ac:grpSpMkLst>
        </pc:grpChg>
        <pc:grpChg chg="mod">
          <ac:chgData name="Gianluca Scopelliti" userId="18f7900f-53c4-4f8a-94d8-8ed8a4a38ead" providerId="ADAL" clId="{BD4164D8-3358-4990-89A0-B5928F7C3F95}" dt="2022-11-03T09:32:21.836" v="9"/>
          <ac:grpSpMkLst>
            <pc:docMk/>
            <pc:sldMk cId="1344539855" sldId="270"/>
            <ac:grpSpMk id="12" creationId="{9E66B823-EF7D-47F7-9AD9-FB1F6B49DE7C}"/>
          </ac:grpSpMkLst>
        </pc:grpChg>
        <pc:grpChg chg="add mod">
          <ac:chgData name="Gianluca Scopelliti" userId="18f7900f-53c4-4f8a-94d8-8ed8a4a38ead" providerId="ADAL" clId="{BD4164D8-3358-4990-89A0-B5928F7C3F95}" dt="2022-11-08T16:59:45.547" v="11466" actId="27803"/>
          <ac:grpSpMkLst>
            <pc:docMk/>
            <pc:sldMk cId="1344539855" sldId="270"/>
            <ac:grpSpMk id="13" creationId="{EBBD74D0-439E-422E-A0B0-431C36B7F9CE}"/>
          </ac:grpSpMkLst>
        </pc:grpChg>
        <pc:grpChg chg="add del mod">
          <ac:chgData name="Gianluca Scopelliti" userId="18f7900f-53c4-4f8a-94d8-8ed8a4a38ead" providerId="ADAL" clId="{BD4164D8-3358-4990-89A0-B5928F7C3F95}" dt="2022-11-08T10:53:47.965" v="5982" actId="21"/>
          <ac:grpSpMkLst>
            <pc:docMk/>
            <pc:sldMk cId="1344539855" sldId="270"/>
            <ac:grpSpMk id="29" creationId="{D8F3108B-9E21-4A4A-995B-1A338C85DDDF}"/>
          </ac:grpSpMkLst>
        </pc:grpChg>
        <pc:grpChg chg="add mod topLvl">
          <ac:chgData name="Gianluca Scopelliti" userId="18f7900f-53c4-4f8a-94d8-8ed8a4a38ead" providerId="ADAL" clId="{BD4164D8-3358-4990-89A0-B5928F7C3F95}" dt="2022-11-08T15:18:10.590" v="11226" actId="14861"/>
          <ac:grpSpMkLst>
            <pc:docMk/>
            <pc:sldMk cId="1344539855" sldId="270"/>
            <ac:grpSpMk id="31" creationId="{B82CE8B8-9D3F-4FF9-BE9F-DE451A0D6B6E}"/>
          </ac:grpSpMkLst>
        </pc:grpChg>
        <pc:grpChg chg="mod">
          <ac:chgData name="Gianluca Scopelliti" userId="18f7900f-53c4-4f8a-94d8-8ed8a4a38ead" providerId="ADAL" clId="{BD4164D8-3358-4990-89A0-B5928F7C3F95}" dt="2022-11-08T14:47:16.625" v="9672" actId="165"/>
          <ac:grpSpMkLst>
            <pc:docMk/>
            <pc:sldMk cId="1344539855" sldId="270"/>
            <ac:grpSpMk id="32" creationId="{24BA55B7-22AF-4B5A-A542-1D99B8DE6AC9}"/>
          </ac:grpSpMkLst>
        </pc:grpChg>
        <pc:grpChg chg="add del mod">
          <ac:chgData name="Gianluca Scopelliti" userId="18f7900f-53c4-4f8a-94d8-8ed8a4a38ead" providerId="ADAL" clId="{BD4164D8-3358-4990-89A0-B5928F7C3F95}" dt="2022-11-08T10:54:35.134" v="5986"/>
          <ac:grpSpMkLst>
            <pc:docMk/>
            <pc:sldMk cId="1344539855" sldId="270"/>
            <ac:grpSpMk id="42" creationId="{0870D103-4465-42FE-9E88-1C766240B430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43" creationId="{A0C495D6-38DE-47C7-9351-53297EC60B82}"/>
          </ac:grpSpMkLst>
        </pc:grpChg>
        <pc:grpChg chg="add del mod">
          <ac:chgData name="Gianluca Scopelliti" userId="18f7900f-53c4-4f8a-94d8-8ed8a4a38ead" providerId="ADAL" clId="{BD4164D8-3358-4990-89A0-B5928F7C3F95}" dt="2022-11-03T11:00:11.304" v="1352"/>
          <ac:grpSpMkLst>
            <pc:docMk/>
            <pc:sldMk cId="1344539855" sldId="270"/>
            <ac:grpSpMk id="43" creationId="{E5BFE48B-D249-43EF-8690-90750C90FB8C}"/>
          </ac:grpSpMkLst>
        </pc:grpChg>
        <pc:grpChg chg="add del mod">
          <ac:chgData name="Gianluca Scopelliti" userId="18f7900f-53c4-4f8a-94d8-8ed8a4a38ead" providerId="ADAL" clId="{BD4164D8-3358-4990-89A0-B5928F7C3F95}" dt="2022-11-03T11:02:19.857" v="1424" actId="478"/>
          <ac:grpSpMkLst>
            <pc:docMk/>
            <pc:sldMk cId="1344539855" sldId="270"/>
            <ac:grpSpMk id="46" creationId="{85E35005-A5EE-40C5-A9DB-48BC8347F372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51" creationId="{147EB1CA-2057-49D9-A3F6-4EBCBB86B8B2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57" creationId="{E0370011-2B13-4533-AE24-893F4D11324E}"/>
          </ac:grpSpMkLst>
        </pc:grpChg>
        <pc:grpChg chg="add del mod">
          <ac:chgData name="Gianluca Scopelliti" userId="18f7900f-53c4-4f8a-94d8-8ed8a4a38ead" providerId="ADAL" clId="{BD4164D8-3358-4990-89A0-B5928F7C3F95}" dt="2022-11-03T11:02:20.433" v="1427" actId="21"/>
          <ac:grpSpMkLst>
            <pc:docMk/>
            <pc:sldMk cId="1344539855" sldId="270"/>
            <ac:grpSpMk id="65" creationId="{2DB39E22-11B3-4BF5-9F6A-CD8017EB85C4}"/>
          </ac:grpSpMkLst>
        </pc:grpChg>
        <pc:grpChg chg="add del mod">
          <ac:chgData name="Gianluca Scopelliti" userId="18f7900f-53c4-4f8a-94d8-8ed8a4a38ead" providerId="ADAL" clId="{BD4164D8-3358-4990-89A0-B5928F7C3F95}" dt="2022-11-08T10:54:35.134" v="5986"/>
          <ac:grpSpMkLst>
            <pc:docMk/>
            <pc:sldMk cId="1344539855" sldId="270"/>
            <ac:grpSpMk id="73" creationId="{35CB2518-1BD8-4742-9905-B174215F9581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74" creationId="{4AC3C123-1842-4A18-8AB3-4524A58D9BF4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77" creationId="{3E801014-A954-4C64-B372-AC0767C2FAF7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81" creationId="{D688AA8D-AB8E-42F2-B12E-23044E15A39D}"/>
          </ac:grpSpMkLst>
        </pc:grpChg>
        <pc:grpChg chg="mod">
          <ac:chgData name="Gianluca Scopelliti" userId="18f7900f-53c4-4f8a-94d8-8ed8a4a38ead" providerId="ADAL" clId="{BD4164D8-3358-4990-89A0-B5928F7C3F95}" dt="2022-11-08T10:53:53.030" v="5983"/>
          <ac:grpSpMkLst>
            <pc:docMk/>
            <pc:sldMk cId="1344539855" sldId="270"/>
            <ac:grpSpMk id="84" creationId="{9AB1BDC5-18C8-48B2-A1B6-C6CEF46156AA}"/>
          </ac:grpSpMkLst>
        </pc:grpChg>
        <pc:grpChg chg="add del mod">
          <ac:chgData name="Gianluca Scopelliti" userId="18f7900f-53c4-4f8a-94d8-8ed8a4a38ead" providerId="ADAL" clId="{BD4164D8-3358-4990-89A0-B5928F7C3F95}" dt="2022-11-08T10:55:01.289" v="5992"/>
          <ac:grpSpMkLst>
            <pc:docMk/>
            <pc:sldMk cId="1344539855" sldId="270"/>
            <ac:grpSpMk id="98" creationId="{573C766F-4858-44DA-8F93-68082311948F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99" creationId="{9FE0C968-DE5B-4346-A596-9EC047A3BA4A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03" creationId="{024F2EE9-1EE9-4DA5-BFDF-791A086B7579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08" creationId="{9D793CB1-89E0-4896-9125-1739A2805079}"/>
          </ac:grpSpMkLst>
        </pc:grpChg>
        <pc:grpChg chg="add del mod">
          <ac:chgData name="Gianluca Scopelliti" userId="18f7900f-53c4-4f8a-94d8-8ed8a4a38ead" providerId="ADAL" clId="{BD4164D8-3358-4990-89A0-B5928F7C3F95}" dt="2022-11-08T10:55:01.289" v="5992"/>
          <ac:grpSpMkLst>
            <pc:docMk/>
            <pc:sldMk cId="1344539855" sldId="270"/>
            <ac:grpSpMk id="123" creationId="{15CE7728-3FA3-40A9-82F8-B69143729F97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24" creationId="{167383AE-6D3F-46E7-A84C-FE87E50E7650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27" creationId="{12107272-0E3B-48A0-AD55-9D253D73A8F6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31" creationId="{29D8E61B-8B76-44C7-9604-A6228D6A55F4}"/>
          </ac:grpSpMkLst>
        </pc:grpChg>
        <pc:grpChg chg="mod">
          <ac:chgData name="Gianluca Scopelliti" userId="18f7900f-53c4-4f8a-94d8-8ed8a4a38ead" providerId="ADAL" clId="{BD4164D8-3358-4990-89A0-B5928F7C3F95}" dt="2022-11-08T10:54:44.984" v="5987"/>
          <ac:grpSpMkLst>
            <pc:docMk/>
            <pc:sldMk cId="1344539855" sldId="270"/>
            <ac:grpSpMk id="134" creationId="{BA6018FD-5EE2-41A0-A32C-A58703D7D72A}"/>
          </ac:grpSpMkLst>
        </pc:grpChg>
        <pc:grpChg chg="add del mod">
          <ac:chgData name="Gianluca Scopelliti" userId="18f7900f-53c4-4f8a-94d8-8ed8a4a38ead" providerId="ADAL" clId="{BD4164D8-3358-4990-89A0-B5928F7C3F95}" dt="2022-11-08T10:55:10.708" v="5996"/>
          <ac:grpSpMkLst>
            <pc:docMk/>
            <pc:sldMk cId="1344539855" sldId="270"/>
            <ac:grpSpMk id="148" creationId="{559E505B-4D87-4C27-A23B-BA48C1B5FFBD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49" creationId="{3C6A09D3-5D47-4DFB-8E0D-5A6587A7F670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53" creationId="{D27CD408-703C-44D3-ABF1-1EBA1B9A9F4F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58" creationId="{7B66F7D0-363F-42AD-9DCD-34140F0DFD89}"/>
          </ac:grpSpMkLst>
        </pc:grpChg>
        <pc:grpChg chg="add del mod">
          <ac:chgData name="Gianluca Scopelliti" userId="18f7900f-53c4-4f8a-94d8-8ed8a4a38ead" providerId="ADAL" clId="{BD4164D8-3358-4990-89A0-B5928F7C3F95}" dt="2022-11-08T10:55:10.708" v="5996"/>
          <ac:grpSpMkLst>
            <pc:docMk/>
            <pc:sldMk cId="1344539855" sldId="270"/>
            <ac:grpSpMk id="173" creationId="{1FD3B38A-ACE5-4DB2-BC63-8C59AFC0854F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74" creationId="{4BB03ED6-3BC0-43A7-95AB-13C6DD022040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77" creationId="{A228EEEC-07CD-4D2A-A8A3-9AB1CE58D431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81" creationId="{43159F74-E0E2-4481-9853-9CDA6B07989B}"/>
          </ac:grpSpMkLst>
        </pc:grpChg>
        <pc:grpChg chg="mod">
          <ac:chgData name="Gianluca Scopelliti" userId="18f7900f-53c4-4f8a-94d8-8ed8a4a38ead" providerId="ADAL" clId="{BD4164D8-3358-4990-89A0-B5928F7C3F95}" dt="2022-11-08T10:55:06.091" v="5993"/>
          <ac:grpSpMkLst>
            <pc:docMk/>
            <pc:sldMk cId="1344539855" sldId="270"/>
            <ac:grpSpMk id="184" creationId="{1CEE0FB6-82E5-453C-8C95-99B0152D3F5E}"/>
          </ac:grpSpMkLst>
        </pc:grpChg>
        <pc:grpChg chg="add del mod">
          <ac:chgData name="Gianluca Scopelliti" userId="18f7900f-53c4-4f8a-94d8-8ed8a4a38ead" providerId="ADAL" clId="{BD4164D8-3358-4990-89A0-B5928F7C3F95}" dt="2022-11-08T11:20:05.214" v="6471" actId="478"/>
          <ac:grpSpMkLst>
            <pc:docMk/>
            <pc:sldMk cId="1344539855" sldId="270"/>
            <ac:grpSpMk id="198" creationId="{FA62C51A-D92D-4944-99D9-6C55CED61844}"/>
          </ac:grpSpMkLst>
        </pc:grpChg>
        <pc:grpChg chg="mod">
          <ac:chgData name="Gianluca Scopelliti" userId="18f7900f-53c4-4f8a-94d8-8ed8a4a38ead" providerId="ADAL" clId="{BD4164D8-3358-4990-89A0-B5928F7C3F95}" dt="2022-11-08T10:55:12.152" v="5997"/>
          <ac:grpSpMkLst>
            <pc:docMk/>
            <pc:sldMk cId="1344539855" sldId="270"/>
            <ac:grpSpMk id="199" creationId="{1CF23626-B553-4D20-BA15-06EA661FAA99}"/>
          </ac:grpSpMkLst>
        </pc:grpChg>
        <pc:grpChg chg="mod">
          <ac:chgData name="Gianluca Scopelliti" userId="18f7900f-53c4-4f8a-94d8-8ed8a4a38ead" providerId="ADAL" clId="{BD4164D8-3358-4990-89A0-B5928F7C3F95}" dt="2022-11-08T10:55:12.152" v="5997"/>
          <ac:grpSpMkLst>
            <pc:docMk/>
            <pc:sldMk cId="1344539855" sldId="270"/>
            <ac:grpSpMk id="203" creationId="{AA0BDA4E-5A20-4058-A59F-B0012266C11E}"/>
          </ac:grpSpMkLst>
        </pc:grpChg>
        <pc:grpChg chg="mod">
          <ac:chgData name="Gianluca Scopelliti" userId="18f7900f-53c4-4f8a-94d8-8ed8a4a38ead" providerId="ADAL" clId="{BD4164D8-3358-4990-89A0-B5928F7C3F95}" dt="2022-11-08T10:55:12.152" v="5997"/>
          <ac:grpSpMkLst>
            <pc:docMk/>
            <pc:sldMk cId="1344539855" sldId="270"/>
            <ac:grpSpMk id="208" creationId="{B25E005B-CF8C-46DA-8F64-DDC98CB1C97D}"/>
          </ac:grpSpMkLst>
        </pc:grpChg>
        <pc:grpChg chg="add 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23" creationId="{93774143-7374-43C2-B76C-14BF16ECFF4D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24" creationId="{2AB5B880-7DB1-4118-9218-A197BADA00CD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27" creationId="{377D1351-2EB2-4100-A2A0-155B4476CB1A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31" creationId="{36ABD83E-F39F-452C-8B2A-90C05FD845E1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34" creationId="{93694905-27A8-409E-85FD-6F25EB47743E}"/>
          </ac:grpSpMkLst>
        </pc:grpChg>
        <pc:grpChg chg="add del mod">
          <ac:chgData name="Gianluca Scopelliti" userId="18f7900f-53c4-4f8a-94d8-8ed8a4a38ead" providerId="ADAL" clId="{BD4164D8-3358-4990-89A0-B5928F7C3F95}" dt="2022-11-08T11:03:41.187" v="6067" actId="478"/>
          <ac:grpSpMkLst>
            <pc:docMk/>
            <pc:sldMk cId="1344539855" sldId="270"/>
            <ac:grpSpMk id="249" creationId="{60C03D0F-0991-4EBE-AD73-4A33C4CFA4A8}"/>
          </ac:grpSpMkLst>
        </pc:grpChg>
        <pc:grpChg chg="add mod">
          <ac:chgData name="Gianluca Scopelliti" userId="18f7900f-53c4-4f8a-94d8-8ed8a4a38ead" providerId="ADAL" clId="{BD4164D8-3358-4990-89A0-B5928F7C3F95}" dt="2022-11-08T16:59:45.547" v="11466" actId="27803"/>
          <ac:grpSpMkLst>
            <pc:docMk/>
            <pc:sldMk cId="1344539855" sldId="270"/>
            <ac:grpSpMk id="252" creationId="{FB3291D1-C7E8-4110-9770-C2F1501351BD}"/>
          </ac:grpSpMkLst>
        </pc:grpChg>
        <pc:grpChg chg="mod">
          <ac:chgData name="Gianluca Scopelliti" userId="18f7900f-53c4-4f8a-94d8-8ed8a4a38ead" providerId="ADAL" clId="{BD4164D8-3358-4990-89A0-B5928F7C3F95}" dt="2022-11-08T16:59:45.547" v="11466" actId="27803"/>
          <ac:grpSpMkLst>
            <pc:docMk/>
            <pc:sldMk cId="1344539855" sldId="270"/>
            <ac:grpSpMk id="257" creationId="{2755C9C0-039D-4529-9705-8BF6DDF918DE}"/>
          </ac:grpSpMkLst>
        </pc:grpChg>
        <pc:grpChg chg="del mod">
          <ac:chgData name="Gianluca Scopelliti" userId="18f7900f-53c4-4f8a-94d8-8ed8a4a38ead" providerId="ADAL" clId="{BD4164D8-3358-4990-89A0-B5928F7C3F95}" dt="2022-11-08T11:37:40.601" v="6783" actId="478"/>
          <ac:grpSpMkLst>
            <pc:docMk/>
            <pc:sldMk cId="1344539855" sldId="270"/>
            <ac:grpSpMk id="259" creationId="{46CD64F1-CD45-45DB-8395-B3408E02B8FA}"/>
          </ac:grpSpMkLst>
        </pc:grpChg>
        <pc:grpChg chg="add 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78" creationId="{9FAE5763-AFC7-4657-A510-06F9C18A2B37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79" creationId="{A5661965-D516-48CF-A0BB-C6EDCF843536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82" creationId="{D621A273-AE02-412E-99A2-9374568C6D16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86" creationId="{3E121DD1-5909-409B-B9E0-7A85A66B4C1F}"/>
          </ac:grpSpMkLst>
        </pc:grpChg>
        <pc:grpChg chg="mod">
          <ac:chgData name="Gianluca Scopelliti" userId="18f7900f-53c4-4f8a-94d8-8ed8a4a38ead" providerId="ADAL" clId="{BD4164D8-3358-4990-89A0-B5928F7C3F95}" dt="2022-11-08T17:07:33.643" v="11527" actId="164"/>
          <ac:grpSpMkLst>
            <pc:docMk/>
            <pc:sldMk cId="1344539855" sldId="270"/>
            <ac:grpSpMk id="289" creationId="{A3D891DB-4E87-4846-9B75-4D6D967AED89}"/>
          </ac:grpSpMkLst>
        </pc:grpChg>
        <pc:grpChg chg="add del mod">
          <ac:chgData name="Gianluca Scopelliti" userId="18f7900f-53c4-4f8a-94d8-8ed8a4a38ead" providerId="ADAL" clId="{BD4164D8-3358-4990-89A0-B5928F7C3F95}" dt="2022-11-08T14:46:23.399" v="9668" actId="21"/>
          <ac:grpSpMkLst>
            <pc:docMk/>
            <pc:sldMk cId="1344539855" sldId="270"/>
            <ac:grpSpMk id="304" creationId="{3EDC84CF-DFC8-4927-860D-D4B5DABA0EF9}"/>
          </ac:grpSpMkLst>
        </pc:grpChg>
        <pc:grpChg chg="add mod">
          <ac:chgData name="Gianluca Scopelliti" userId="18f7900f-53c4-4f8a-94d8-8ed8a4a38ead" providerId="ADAL" clId="{BD4164D8-3358-4990-89A0-B5928F7C3F95}" dt="2022-11-08T17:05:23.021" v="11494" actId="164"/>
          <ac:grpSpMkLst>
            <pc:docMk/>
            <pc:sldMk cId="1344539855" sldId="270"/>
            <ac:grpSpMk id="306" creationId="{8D74C822-60BA-4C5C-819C-C09678AC49C1}"/>
          </ac:grpSpMkLst>
        </pc:grpChg>
        <pc:grpChg chg="add mod">
          <ac:chgData name="Gianluca Scopelliti" userId="18f7900f-53c4-4f8a-94d8-8ed8a4a38ead" providerId="ADAL" clId="{BD4164D8-3358-4990-89A0-B5928F7C3F95}" dt="2022-11-08T17:07:34.710" v="11528" actId="164"/>
          <ac:grpSpMkLst>
            <pc:docMk/>
            <pc:sldMk cId="1344539855" sldId="270"/>
            <ac:grpSpMk id="307" creationId="{8E86A170-2B5D-47AE-BF7F-DEF202CB503A}"/>
          </ac:grpSpMkLst>
        </pc:grpChg>
        <pc:grpChg chg="add del mod">
          <ac:chgData name="Gianluca Scopelliti" userId="18f7900f-53c4-4f8a-94d8-8ed8a4a38ead" providerId="ADAL" clId="{BD4164D8-3358-4990-89A0-B5928F7C3F95}" dt="2022-11-08T14:14:15.321" v="8669" actId="165"/>
          <ac:grpSpMkLst>
            <pc:docMk/>
            <pc:sldMk cId="1344539855" sldId="270"/>
            <ac:grpSpMk id="309" creationId="{C783750C-8437-4D34-859B-F15D9C685659}"/>
          </ac:grpSpMkLst>
        </pc:grpChg>
        <pc:grpChg chg="add del mod">
          <ac:chgData name="Gianluca Scopelliti" userId="18f7900f-53c4-4f8a-94d8-8ed8a4a38ead" providerId="ADAL" clId="{BD4164D8-3358-4990-89A0-B5928F7C3F95}" dt="2022-11-08T14:47:16.625" v="9672" actId="165"/>
          <ac:grpSpMkLst>
            <pc:docMk/>
            <pc:sldMk cId="1344539855" sldId="270"/>
            <ac:grpSpMk id="321" creationId="{1D852509-4B54-4257-8D84-560ACF47491F}"/>
          </ac:grpSpMkLst>
        </pc:grpChg>
        <pc:grpChg chg="add del mod">
          <ac:chgData name="Gianluca Scopelliti" userId="18f7900f-53c4-4f8a-94d8-8ed8a4a38ead" providerId="ADAL" clId="{BD4164D8-3358-4990-89A0-B5928F7C3F95}" dt="2022-11-08T14:40:26.769" v="9509" actId="165"/>
          <ac:grpSpMkLst>
            <pc:docMk/>
            <pc:sldMk cId="1344539855" sldId="270"/>
            <ac:grpSpMk id="322" creationId="{97ECA1E4-CE8A-4E34-84A0-D29F5C4AA72F}"/>
          </ac:grpSpMkLst>
        </pc:grpChg>
        <pc:grpChg chg="add del mod">
          <ac:chgData name="Gianluca Scopelliti" userId="18f7900f-53c4-4f8a-94d8-8ed8a4a38ead" providerId="ADAL" clId="{BD4164D8-3358-4990-89A0-B5928F7C3F95}" dt="2022-11-08T14:51:56.309" v="10005" actId="478"/>
          <ac:grpSpMkLst>
            <pc:docMk/>
            <pc:sldMk cId="1344539855" sldId="270"/>
            <ac:grpSpMk id="325" creationId="{054941CE-3E4A-4D1A-9E67-699B28CE3026}"/>
          </ac:grpSpMkLst>
        </pc:grpChg>
        <pc:grpChg chg="del mod">
          <ac:chgData name="Gianluca Scopelliti" userId="18f7900f-53c4-4f8a-94d8-8ed8a4a38ead" providerId="ADAL" clId="{BD4164D8-3358-4990-89A0-B5928F7C3F95}" dt="2022-11-08T16:59:45.547" v="11466" actId="27803"/>
          <ac:grpSpMkLst>
            <pc:docMk/>
            <pc:sldMk cId="1344539855" sldId="270"/>
            <ac:grpSpMk id="347" creationId="{B045C57F-1A86-430A-8217-36C305F710F7}"/>
          </ac:grpSpMkLst>
        </pc:grpChg>
        <pc:grpChg chg="add mod">
          <ac:chgData name="Gianluca Scopelliti" userId="18f7900f-53c4-4f8a-94d8-8ed8a4a38ead" providerId="ADAL" clId="{BD4164D8-3358-4990-89A0-B5928F7C3F95}" dt="2022-11-08T17:05:23.021" v="11494" actId="164"/>
          <ac:grpSpMkLst>
            <pc:docMk/>
            <pc:sldMk cId="1344539855" sldId="270"/>
            <ac:grpSpMk id="352" creationId="{E019B54A-563B-42ED-A8AD-82802D1E4B4D}"/>
          </ac:grpSpMkLst>
        </pc:grpChg>
        <pc:grpChg chg="add del mod ord">
          <ac:chgData name="Gianluca Scopelliti" userId="18f7900f-53c4-4f8a-94d8-8ed8a4a38ead" providerId="ADAL" clId="{BD4164D8-3358-4990-89A0-B5928F7C3F95}" dt="2022-11-08T17:06:05.804" v="11498" actId="165"/>
          <ac:grpSpMkLst>
            <pc:docMk/>
            <pc:sldMk cId="1344539855" sldId="270"/>
            <ac:grpSpMk id="353" creationId="{20F4B412-7C91-4945-95DB-59C13FC0BEED}"/>
          </ac:grpSpMkLst>
        </pc:grpChg>
        <pc:grpChg chg="add mod">
          <ac:chgData name="Gianluca Scopelliti" userId="18f7900f-53c4-4f8a-94d8-8ed8a4a38ead" providerId="ADAL" clId="{BD4164D8-3358-4990-89A0-B5928F7C3F95}" dt="2022-11-08T17:06:51.542" v="11516" actId="1076"/>
          <ac:grpSpMkLst>
            <pc:docMk/>
            <pc:sldMk cId="1344539855" sldId="270"/>
            <ac:grpSpMk id="354" creationId="{C55A57CA-FA6E-4BBD-A23C-9EE4BFAFE752}"/>
          </ac:grpSpMkLst>
        </pc:grpChg>
        <pc:grpChg chg="add mod">
          <ac:chgData name="Gianluca Scopelliti" userId="18f7900f-53c4-4f8a-94d8-8ed8a4a38ead" providerId="ADAL" clId="{BD4164D8-3358-4990-89A0-B5928F7C3F95}" dt="2022-11-08T17:07:34.710" v="11528" actId="164"/>
          <ac:grpSpMkLst>
            <pc:docMk/>
            <pc:sldMk cId="1344539855" sldId="270"/>
            <ac:grpSpMk id="356" creationId="{255275F4-6338-465F-ABE5-DDAE95E5A01A}"/>
          </ac:grpSpMkLst>
        </pc:grpChg>
        <pc:graphicFrameChg chg="add del mod modGraphic">
          <ac:chgData name="Gianluca Scopelliti" userId="18f7900f-53c4-4f8a-94d8-8ed8a4a38ead" providerId="ADAL" clId="{BD4164D8-3358-4990-89A0-B5928F7C3F95}" dt="2022-11-03T10:56:02.182" v="1178" actId="478"/>
          <ac:graphicFrameMkLst>
            <pc:docMk/>
            <pc:sldMk cId="1344539855" sldId="270"/>
            <ac:graphicFrameMk id="2" creationId="{1D715A54-3BB8-4685-98F4-4F99C13F2F7D}"/>
          </ac:graphicFrameMkLst>
        </pc:graphicFrameChg>
        <pc:graphicFrameChg chg="add mod ord modGraphic">
          <ac:chgData name="Gianluca Scopelliti" userId="18f7900f-53c4-4f8a-94d8-8ed8a4a38ead" providerId="ADAL" clId="{BD4164D8-3358-4990-89A0-B5928F7C3F95}" dt="2022-11-08T17:06:44.112" v="11514" actId="1036"/>
          <ac:graphicFrameMkLst>
            <pc:docMk/>
            <pc:sldMk cId="1344539855" sldId="270"/>
            <ac:graphicFrameMk id="46" creationId="{8E2B9847-89CE-43A4-BE04-88870518B491}"/>
          </ac:graphicFrameMkLst>
        </pc:graphicFrameChg>
        <pc:graphicFrameChg chg="add del mod modGraphic">
          <ac:chgData name="Gianluca Scopelliti" userId="18f7900f-53c4-4f8a-94d8-8ed8a4a38ead" providerId="ADAL" clId="{BD4164D8-3358-4990-89A0-B5928F7C3F95}" dt="2022-11-03T10:56:03.731" v="1179" actId="478"/>
          <ac:graphicFrameMkLst>
            <pc:docMk/>
            <pc:sldMk cId="1344539855" sldId="270"/>
            <ac:graphicFrameMk id="61" creationId="{4810C6B4-48E8-47D8-8491-10DC367917D1}"/>
          </ac:graphicFrameMkLst>
        </pc:graphicFrameChg>
        <pc:picChg chg="add mod ord">
          <ac:chgData name="Gianluca Scopelliti" userId="18f7900f-53c4-4f8a-94d8-8ed8a4a38ead" providerId="ADAL" clId="{BD4164D8-3358-4990-89A0-B5928F7C3F95}" dt="2022-11-08T15:00:13.264" v="10280" actId="14826"/>
          <ac:picMkLst>
            <pc:docMk/>
            <pc:sldMk cId="1344539855" sldId="270"/>
            <ac:picMk id="3" creationId="{9F34C561-777C-45F0-80C4-4671229D4D10}"/>
          </ac:picMkLst>
        </pc:picChg>
        <pc:picChg chg="add mod ord">
          <ac:chgData name="Gianluca Scopelliti" userId="18f7900f-53c4-4f8a-94d8-8ed8a4a38ead" providerId="ADAL" clId="{BD4164D8-3358-4990-89A0-B5928F7C3F95}" dt="2022-11-08T17:35:26.993" v="11586" actId="1076"/>
          <ac:picMkLst>
            <pc:docMk/>
            <pc:sldMk cId="1344539855" sldId="270"/>
            <ac:picMk id="5" creationId="{B8DDEDB1-6949-4485-ADCA-716A7CBF8A40}"/>
          </ac:picMkLst>
        </pc:picChg>
        <pc:picChg chg="add del">
          <ac:chgData name="Gianluca Scopelliti" userId="18f7900f-53c4-4f8a-94d8-8ed8a4a38ead" providerId="ADAL" clId="{BD4164D8-3358-4990-89A0-B5928F7C3F95}" dt="2022-11-08T10:45:31.211" v="5887" actId="478"/>
          <ac:picMkLst>
            <pc:docMk/>
            <pc:sldMk cId="1344539855" sldId="270"/>
            <ac:picMk id="6" creationId="{F42C3E79-45E4-4BC7-8A33-873DC0433211}"/>
          </ac:picMkLst>
        </pc:picChg>
        <pc:picChg chg="add del mod">
          <ac:chgData name="Gianluca Scopelliti" userId="18f7900f-53c4-4f8a-94d8-8ed8a4a38ead" providerId="ADAL" clId="{BD4164D8-3358-4990-89A0-B5928F7C3F95}" dt="2022-11-08T11:28:55.072" v="6687" actId="478"/>
          <ac:picMkLst>
            <pc:docMk/>
            <pc:sldMk cId="1344539855" sldId="270"/>
            <ac:picMk id="15" creationId="{03CEC775-5C16-46AE-B12A-7F49A9162D43}"/>
          </ac:picMkLst>
        </pc:picChg>
        <pc:picChg chg="add del mod">
          <ac:chgData name="Gianluca Scopelliti" userId="18f7900f-53c4-4f8a-94d8-8ed8a4a38ead" providerId="ADAL" clId="{BD4164D8-3358-4990-89A0-B5928F7C3F95}" dt="2022-11-08T11:29:05.319" v="6689" actId="478"/>
          <ac:picMkLst>
            <pc:docMk/>
            <pc:sldMk cId="1344539855" sldId="270"/>
            <ac:picMk id="17" creationId="{0BC36845-9148-4A79-8C29-BC874817D50D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19" creationId="{3ED63522-0ADB-4212-A0D6-10A911FDAF2B}"/>
          </ac:picMkLst>
        </pc:picChg>
        <pc:picChg chg="add del mod">
          <ac:chgData name="Gianluca Scopelliti" userId="18f7900f-53c4-4f8a-94d8-8ed8a4a38ead" providerId="ADAL" clId="{BD4164D8-3358-4990-89A0-B5928F7C3F95}" dt="2022-11-08T11:29:38.344" v="6691" actId="478"/>
          <ac:picMkLst>
            <pc:docMk/>
            <pc:sldMk cId="1344539855" sldId="270"/>
            <ac:picMk id="19" creationId="{519D141D-CFAD-449B-9476-758D7E8F372A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0" creationId="{538AF16D-4FA0-4079-80AE-3D9CEAB4A93B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1" creationId="{3C9C34FB-9B09-4340-A9CA-77256C1F8C3A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2" creationId="{7EFDF961-BA01-439F-9C88-0F7C010A5CCF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3" creationId="{77601904-F559-4690-B104-1F81C80D6218}"/>
          </ac:picMkLst>
        </pc:picChg>
        <pc:picChg chg="add del mod">
          <ac:chgData name="Gianluca Scopelliti" userId="18f7900f-53c4-4f8a-94d8-8ed8a4a38ead" providerId="ADAL" clId="{BD4164D8-3358-4990-89A0-B5928F7C3F95}" dt="2022-11-08T11:32:42.473" v="6708" actId="478"/>
          <ac:picMkLst>
            <pc:docMk/>
            <pc:sldMk cId="1344539855" sldId="270"/>
            <ac:picMk id="23" creationId="{E71C0978-816C-4D70-86D6-8B75E8F14D67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4" creationId="{62CC4BA2-36F4-4406-B4B7-5A3F019973BA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5" creationId="{CDFB9141-6139-4757-8615-6C963AF103CC}"/>
          </ac:picMkLst>
        </pc:picChg>
        <pc:picChg chg="add del mod">
          <ac:chgData name="Gianluca Scopelliti" userId="18f7900f-53c4-4f8a-94d8-8ed8a4a38ead" providerId="ADAL" clId="{BD4164D8-3358-4990-89A0-B5928F7C3F95}" dt="2022-11-07T13:21:27.587" v="2382" actId="21"/>
          <ac:picMkLst>
            <pc:docMk/>
            <pc:sldMk cId="1344539855" sldId="270"/>
            <ac:picMk id="25" creationId="{F0C02708-82AE-4561-942C-B8FDAFD97A83}"/>
          </ac:picMkLst>
        </pc:picChg>
        <pc:picChg chg="add mod">
          <ac:chgData name="Gianluca Scopelliti" userId="18f7900f-53c4-4f8a-94d8-8ed8a4a38ead" providerId="ADAL" clId="{BD4164D8-3358-4990-89A0-B5928F7C3F95}" dt="2022-11-08T11:32:18.664" v="6705" actId="164"/>
          <ac:picMkLst>
            <pc:docMk/>
            <pc:sldMk cId="1344539855" sldId="270"/>
            <ac:picMk id="25" creationId="{F24E7F30-0AD6-48BD-BF46-DD707BA6BF2B}"/>
          </ac:picMkLst>
        </pc:picChg>
        <pc:picChg chg="mod">
          <ac:chgData name="Gianluca Scopelliti" userId="18f7900f-53c4-4f8a-94d8-8ed8a4a38ead" providerId="ADAL" clId="{BD4164D8-3358-4990-89A0-B5928F7C3F95}" dt="2022-11-03T09:32:21.836" v="9"/>
          <ac:picMkLst>
            <pc:docMk/>
            <pc:sldMk cId="1344539855" sldId="270"/>
            <ac:picMk id="26" creationId="{41E17ED5-E252-4C41-A351-C70259257EA0}"/>
          </ac:picMkLst>
        </pc:picChg>
        <pc:picChg chg="add del mod">
          <ac:chgData name="Gianluca Scopelliti" userId="18f7900f-53c4-4f8a-94d8-8ed8a4a38ead" providerId="ADAL" clId="{BD4164D8-3358-4990-89A0-B5928F7C3F95}" dt="2022-11-03T10:53:19.223" v="1146"/>
          <ac:picMkLst>
            <pc:docMk/>
            <pc:sldMk cId="1344539855" sldId="270"/>
            <ac:picMk id="26" creationId="{97DA16FA-5EC5-426C-93B5-7E379A057C08}"/>
          </ac:picMkLst>
        </pc:picChg>
        <pc:picChg chg="add mod">
          <ac:chgData name="Gianluca Scopelliti" userId="18f7900f-53c4-4f8a-94d8-8ed8a4a38ead" providerId="ADAL" clId="{BD4164D8-3358-4990-89A0-B5928F7C3F95}" dt="2022-11-03T10:54:42.545" v="1163" actId="164"/>
          <ac:picMkLst>
            <pc:docMk/>
            <pc:sldMk cId="1344539855" sldId="270"/>
            <ac:picMk id="27" creationId="{44238302-2963-4959-BE07-4648623C708C}"/>
          </ac:picMkLst>
        </pc:picChg>
        <pc:picChg chg="add mod">
          <ac:chgData name="Gianluca Scopelliti" userId="18f7900f-53c4-4f8a-94d8-8ed8a4a38ead" providerId="ADAL" clId="{BD4164D8-3358-4990-89A0-B5928F7C3F95}" dt="2022-11-03T10:54:42.545" v="1163" actId="164"/>
          <ac:picMkLst>
            <pc:docMk/>
            <pc:sldMk cId="1344539855" sldId="270"/>
            <ac:picMk id="28" creationId="{951641C6-C173-4474-881B-9B83E33F0F52}"/>
          </ac:picMkLst>
        </pc:picChg>
        <pc:picChg chg="add del mod">
          <ac:chgData name="Gianluca Scopelliti" userId="18f7900f-53c4-4f8a-94d8-8ed8a4a38ead" providerId="ADAL" clId="{BD4164D8-3358-4990-89A0-B5928F7C3F95}" dt="2022-11-08T10:53:41.345" v="5979" actId="21"/>
          <ac:picMkLst>
            <pc:docMk/>
            <pc:sldMk cId="1344539855" sldId="270"/>
            <ac:picMk id="28" creationId="{D5FB1CF7-3BBA-4F73-98D6-55D88BAC1B51}"/>
          </ac:picMkLst>
        </pc:picChg>
        <pc:picChg chg="add del mod ord">
          <ac:chgData name="Gianluca Scopelliti" userId="18f7900f-53c4-4f8a-94d8-8ed8a4a38ead" providerId="ADAL" clId="{BD4164D8-3358-4990-89A0-B5928F7C3F95}" dt="2022-11-08T10:59:43.867" v="6022" actId="21"/>
          <ac:picMkLst>
            <pc:docMk/>
            <pc:sldMk cId="1344539855" sldId="270"/>
            <ac:picMk id="30" creationId="{837F4D89-1C81-42B9-A91B-15A35B3D7236}"/>
          </ac:picMkLst>
        </pc:picChg>
        <pc:picChg chg="mod">
          <ac:chgData name="Gianluca Scopelliti" userId="18f7900f-53c4-4f8a-94d8-8ed8a4a38ead" providerId="ADAL" clId="{BD4164D8-3358-4990-89A0-B5928F7C3F95}" dt="2022-11-08T14:47:16.625" v="9672" actId="165"/>
          <ac:picMkLst>
            <pc:docMk/>
            <pc:sldMk cId="1344539855" sldId="270"/>
            <ac:picMk id="35" creationId="{9D33664A-C7A5-4D4E-9B7F-73224BFD1C48}"/>
          </ac:picMkLst>
        </pc:picChg>
        <pc:picChg chg="mod">
          <ac:chgData name="Gianluca Scopelliti" userId="18f7900f-53c4-4f8a-94d8-8ed8a4a38ead" providerId="ADAL" clId="{BD4164D8-3358-4990-89A0-B5928F7C3F95}" dt="2022-11-08T14:47:16.625" v="9672" actId="165"/>
          <ac:picMkLst>
            <pc:docMk/>
            <pc:sldMk cId="1344539855" sldId="270"/>
            <ac:picMk id="36" creationId="{59F5C675-B856-46D5-A463-939F91FAB48C}"/>
          </ac:picMkLst>
        </pc:picChg>
        <pc:picChg chg="add del mod">
          <ac:chgData name="Gianluca Scopelliti" userId="18f7900f-53c4-4f8a-94d8-8ed8a4a38ead" providerId="ADAL" clId="{BD4164D8-3358-4990-89A0-B5928F7C3F95}" dt="2022-11-03T10:44:47.267" v="951" actId="478"/>
          <ac:picMkLst>
            <pc:docMk/>
            <pc:sldMk cId="1344539855" sldId="270"/>
            <ac:picMk id="39" creationId="{55F9DAB2-8514-4F58-ADAA-39465F2ED3AA}"/>
          </ac:picMkLst>
        </pc:picChg>
        <pc:picChg chg="mod">
          <ac:chgData name="Gianluca Scopelliti" userId="18f7900f-53c4-4f8a-94d8-8ed8a4a38ead" providerId="ADAL" clId="{BD4164D8-3358-4990-89A0-B5928F7C3F95}" dt="2022-11-08T10:53:11.428" v="5978"/>
          <ac:picMkLst>
            <pc:docMk/>
            <pc:sldMk cId="1344539855" sldId="270"/>
            <ac:picMk id="39" creationId="{932580C4-6344-4F1A-AFC6-CF950ECA3CF1}"/>
          </ac:picMkLst>
        </pc:picChg>
        <pc:picChg chg="add mod ord">
          <ac:chgData name="Gianluca Scopelliti" userId="18f7900f-53c4-4f8a-94d8-8ed8a4a38ead" providerId="ADAL" clId="{BD4164D8-3358-4990-89A0-B5928F7C3F95}" dt="2022-11-03T10:43:02.279" v="899" actId="1076"/>
          <ac:picMkLst>
            <pc:docMk/>
            <pc:sldMk cId="1344539855" sldId="270"/>
            <ac:picMk id="40" creationId="{665026B5-E600-4604-8485-4B6137AB3725}"/>
          </ac:picMkLst>
        </pc:picChg>
        <pc:picChg chg="mod">
          <ac:chgData name="Gianluca Scopelliti" userId="18f7900f-53c4-4f8a-94d8-8ed8a4a38ead" providerId="ADAL" clId="{BD4164D8-3358-4990-89A0-B5928F7C3F95}" dt="2022-11-08T10:53:11.428" v="5978"/>
          <ac:picMkLst>
            <pc:docMk/>
            <pc:sldMk cId="1344539855" sldId="270"/>
            <ac:picMk id="40" creationId="{92E488BF-0D3A-4D62-90E3-DF0EC1DBCB26}"/>
          </ac:picMkLst>
        </pc:picChg>
        <pc:picChg chg="add del mod">
          <ac:chgData name="Gianluca Scopelliti" userId="18f7900f-53c4-4f8a-94d8-8ed8a4a38ead" providerId="ADAL" clId="{BD4164D8-3358-4990-89A0-B5928F7C3F95}" dt="2022-11-03T10:14:55.389" v="86" actId="478"/>
          <ac:picMkLst>
            <pc:docMk/>
            <pc:sldMk cId="1344539855" sldId="270"/>
            <ac:picMk id="42" creationId="{97EDCD02-64BF-4703-B027-6B681C8C6342}"/>
          </ac:picMkLst>
        </pc:picChg>
        <pc:picChg chg="add del mod">
          <ac:chgData name="Gianluca Scopelliti" userId="18f7900f-53c4-4f8a-94d8-8ed8a4a38ead" providerId="ADAL" clId="{BD4164D8-3358-4990-89A0-B5928F7C3F95}" dt="2022-11-03T10:09:53.673" v="67" actId="478"/>
          <ac:picMkLst>
            <pc:docMk/>
            <pc:sldMk cId="1344539855" sldId="270"/>
            <ac:picMk id="44" creationId="{655C9E87-C6A2-4BC7-B41F-D15DFC88F3AF}"/>
          </ac:picMkLst>
        </pc:picChg>
        <pc:picChg chg="mod">
          <ac:chgData name="Gianluca Scopelliti" userId="18f7900f-53c4-4f8a-94d8-8ed8a4a38ead" providerId="ADAL" clId="{BD4164D8-3358-4990-89A0-B5928F7C3F95}" dt="2022-11-03T11:00:07.499" v="1349"/>
          <ac:picMkLst>
            <pc:docMk/>
            <pc:sldMk cId="1344539855" sldId="270"/>
            <ac:picMk id="45" creationId="{16FF3574-FD52-4899-B7BE-29157A504937}"/>
          </ac:picMkLst>
        </pc:picChg>
        <pc:picChg chg="add del mod">
          <ac:chgData name="Gianluca Scopelliti" userId="18f7900f-53c4-4f8a-94d8-8ed8a4a38ead" providerId="ADAL" clId="{BD4164D8-3358-4990-89A0-B5928F7C3F95}" dt="2022-11-07T13:45:46.382" v="3545" actId="478"/>
          <ac:picMkLst>
            <pc:docMk/>
            <pc:sldMk cId="1344539855" sldId="270"/>
            <ac:picMk id="45" creationId="{8316F36F-43CC-4329-96BB-4FF05BB46D67}"/>
          </ac:picMkLst>
        </pc:picChg>
        <pc:picChg chg="add del mod">
          <ac:chgData name="Gianluca Scopelliti" userId="18f7900f-53c4-4f8a-94d8-8ed8a4a38ead" providerId="ADAL" clId="{BD4164D8-3358-4990-89A0-B5928F7C3F95}" dt="2022-11-03T10:09:52.262" v="66" actId="478"/>
          <ac:picMkLst>
            <pc:docMk/>
            <pc:sldMk cId="1344539855" sldId="270"/>
            <ac:picMk id="46" creationId="{C5412DA0-856E-48A0-A8D2-7F3F12D4C03A}"/>
          </ac:picMkLst>
        </pc:picChg>
        <pc:picChg chg="add del mod">
          <ac:chgData name="Gianluca Scopelliti" userId="18f7900f-53c4-4f8a-94d8-8ed8a4a38ead" providerId="ADAL" clId="{BD4164D8-3358-4990-89A0-B5928F7C3F95}" dt="2022-11-03T10:12:47.327" v="75" actId="478"/>
          <ac:picMkLst>
            <pc:docMk/>
            <pc:sldMk cId="1344539855" sldId="270"/>
            <ac:picMk id="48" creationId="{3669BE4C-C9DD-4CC0-A6C4-51F78BBB4984}"/>
          </ac:picMkLst>
        </pc:picChg>
        <pc:picChg chg="add del mod topLvl">
          <ac:chgData name="Gianluca Scopelliti" userId="18f7900f-53c4-4f8a-94d8-8ed8a4a38ead" providerId="ADAL" clId="{BD4164D8-3358-4990-89A0-B5928F7C3F95}" dt="2022-11-03T11:02:20.356" v="1425" actId="478"/>
          <ac:picMkLst>
            <pc:docMk/>
            <pc:sldMk cId="1344539855" sldId="270"/>
            <ac:picMk id="48" creationId="{6B2D1738-E787-46F6-BBD5-6B56929CAA53}"/>
          </ac:picMkLst>
        </pc:picChg>
        <pc:picChg chg="add del mod">
          <ac:chgData name="Gianluca Scopelliti" userId="18f7900f-53c4-4f8a-94d8-8ed8a4a38ead" providerId="ADAL" clId="{BD4164D8-3358-4990-89A0-B5928F7C3F95}" dt="2022-11-03T10:13:20.591" v="79" actId="478"/>
          <ac:picMkLst>
            <pc:docMk/>
            <pc:sldMk cId="1344539855" sldId="270"/>
            <ac:picMk id="50" creationId="{59CC5604-CD69-405D-812D-948CA2D03EF2}"/>
          </ac:picMkLst>
        </pc:picChg>
        <pc:picChg chg="add del mod">
          <ac:chgData name="Gianluca Scopelliti" userId="18f7900f-53c4-4f8a-94d8-8ed8a4a38ead" providerId="ADAL" clId="{BD4164D8-3358-4990-89A0-B5928F7C3F95}" dt="2022-11-03T10:16:06.408" v="96" actId="478"/>
          <ac:picMkLst>
            <pc:docMk/>
            <pc:sldMk cId="1344539855" sldId="270"/>
            <ac:picMk id="52" creationId="{176316E3-0D1A-4983-B08B-2BD11A5FB8E8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52" creationId="{59B921F3-344C-4A4C-A632-132043949B80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53" creationId="{E632793A-8A03-42CF-8A41-4457DFE7AAE5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54" creationId="{7B887ABB-9B2D-4E4A-98FD-C34C53F3B0AF}"/>
          </ac:picMkLst>
        </pc:picChg>
        <pc:picChg chg="add del mod">
          <ac:chgData name="Gianluca Scopelliti" userId="18f7900f-53c4-4f8a-94d8-8ed8a4a38ead" providerId="ADAL" clId="{BD4164D8-3358-4990-89A0-B5928F7C3F95}" dt="2022-11-03T10:15:06.032" v="91" actId="478"/>
          <ac:picMkLst>
            <pc:docMk/>
            <pc:sldMk cId="1344539855" sldId="270"/>
            <ac:picMk id="54" creationId="{D3FEB03A-AFC8-4986-BAEC-41199B81C0E5}"/>
          </ac:picMkLst>
        </pc:picChg>
        <pc:picChg chg="add del mod modCrop">
          <ac:chgData name="Gianluca Scopelliti" userId="18f7900f-53c4-4f8a-94d8-8ed8a4a38ead" providerId="ADAL" clId="{BD4164D8-3358-4990-89A0-B5928F7C3F95}" dt="2022-11-08T10:52:48.521" v="5972" actId="21"/>
          <ac:picMkLst>
            <pc:docMk/>
            <pc:sldMk cId="1344539855" sldId="270"/>
            <ac:picMk id="56" creationId="{7CB034E8-1338-4745-AE59-A926641DB8A5}"/>
          </ac:picMkLst>
        </pc:picChg>
        <pc:picChg chg="add del mod">
          <ac:chgData name="Gianluca Scopelliti" userId="18f7900f-53c4-4f8a-94d8-8ed8a4a38ead" providerId="ADAL" clId="{BD4164D8-3358-4990-89A0-B5928F7C3F95}" dt="2022-11-07T13:50:43.136" v="3571" actId="21"/>
          <ac:picMkLst>
            <pc:docMk/>
            <pc:sldMk cId="1344539855" sldId="270"/>
            <ac:picMk id="58" creationId="{47CB1510-07AB-4E42-AF03-7615E32485C9}"/>
          </ac:picMkLst>
        </pc:picChg>
        <pc:picChg chg="add del mod">
          <ac:chgData name="Gianluca Scopelliti" userId="18f7900f-53c4-4f8a-94d8-8ed8a4a38ead" providerId="ADAL" clId="{BD4164D8-3358-4990-89A0-B5928F7C3F95}" dt="2022-11-03T10:28:58.377" v="709" actId="478"/>
          <ac:picMkLst>
            <pc:docMk/>
            <pc:sldMk cId="1344539855" sldId="270"/>
            <ac:picMk id="63" creationId="{48CB2851-7A65-4C9B-A84C-6FC3B157EE46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63" creationId="{97583F35-146F-47C6-8FC6-8B1659345CFC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64" creationId="{C828F50D-46B3-44B2-A7D7-AC82435B84E5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65" creationId="{B1211FAB-BC50-45D2-912E-85EA72567558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70" creationId="{492FFB5F-D9BA-419B-8A2B-ACED7241B820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82" creationId="{616CDF23-AEA1-47D3-A049-160F39C055E7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89" creationId="{D02F9353-2957-462A-8BB5-ABBF2432DC6E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90" creationId="{23FBC3B9-EFF8-4770-97CB-AEF8D424B3B6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91" creationId="{A99D6439-19ED-41F7-B53A-DF33A54E1BB8}"/>
          </ac:picMkLst>
        </pc:picChg>
        <pc:picChg chg="mod">
          <ac:chgData name="Gianluca Scopelliti" userId="18f7900f-53c4-4f8a-94d8-8ed8a4a38ead" providerId="ADAL" clId="{BD4164D8-3358-4990-89A0-B5928F7C3F95}" dt="2022-11-08T10:53:53.030" v="5983"/>
          <ac:picMkLst>
            <pc:docMk/>
            <pc:sldMk cId="1344539855" sldId="270"/>
            <ac:picMk id="95" creationId="{8F047001-42D8-4E71-9D4D-1E7703B3DF1F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04" creationId="{2AA98B35-4767-404A-878D-11A671751B60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05" creationId="{A602068A-7C93-4A5F-A075-B9096088BDA4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06" creationId="{FA9536ED-545E-4ECD-B9C3-30E308C19AE0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13" creationId="{CE377A70-BFEE-4073-B6C5-BB8DDEA05DE7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14" creationId="{8A1852B0-4AF5-4EE8-8F48-45CCE04BFB20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15" creationId="{35F03A68-5F6C-4B95-B753-5419DE3B26E1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20" creationId="{2299BB4E-9B2E-47D8-9223-555198935E0D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32" creationId="{6B334612-3801-4724-B2F4-D8218D921BA2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39" creationId="{94E39B77-EBC4-4895-A880-FAD98089697A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40" creationId="{86E3B70D-FF6B-48A6-874F-1A1A3EF55F6E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41" creationId="{C4127785-36EB-479A-86DD-3D631E664077}"/>
          </ac:picMkLst>
        </pc:picChg>
        <pc:picChg chg="mod">
          <ac:chgData name="Gianluca Scopelliti" userId="18f7900f-53c4-4f8a-94d8-8ed8a4a38ead" providerId="ADAL" clId="{BD4164D8-3358-4990-89A0-B5928F7C3F95}" dt="2022-11-08T10:54:44.984" v="5987"/>
          <ac:picMkLst>
            <pc:docMk/>
            <pc:sldMk cId="1344539855" sldId="270"/>
            <ac:picMk id="145" creationId="{D458893E-763C-483F-B492-C6D0E443C0A0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54" creationId="{9794CBEB-1B34-4678-9E48-FD9E733090DC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55" creationId="{D41F14F6-B2AD-43B6-A823-ADA168FD1714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56" creationId="{46FEC18A-5B74-4E8D-BEAB-D386FDA98219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63" creationId="{40935810-33BB-44B2-8CF0-9D8708CCF749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64" creationId="{2A5EDFDD-0ACC-4F99-8371-4D5B009DCC0F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65" creationId="{8B4B1289-7030-4C2A-8D36-4EF297877D55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70" creationId="{37495B67-6A8E-4532-B64C-89FEA80BA562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82" creationId="{FA519E12-4170-425D-878C-F799A738FB1F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89" creationId="{961B1EA0-E589-423C-9022-7A0B3495FCEC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90" creationId="{EE911115-00E1-4DF8-8127-F65E5669444D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91" creationId="{F62DF2C9-C47F-4C11-831B-52FFC85D97C9}"/>
          </ac:picMkLst>
        </pc:picChg>
        <pc:picChg chg="mod">
          <ac:chgData name="Gianluca Scopelliti" userId="18f7900f-53c4-4f8a-94d8-8ed8a4a38ead" providerId="ADAL" clId="{BD4164D8-3358-4990-89A0-B5928F7C3F95}" dt="2022-11-08T10:55:06.091" v="5993"/>
          <ac:picMkLst>
            <pc:docMk/>
            <pc:sldMk cId="1344539855" sldId="270"/>
            <ac:picMk id="195" creationId="{A2436777-F0B4-4B3C-B751-1800F83DEF64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04" creationId="{F1576CB1-5B42-4282-9BF6-2265F5BE655D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05" creationId="{B817A65F-E5DE-4E88-854C-32F0FA6E52E4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06" creationId="{CF2A2CFA-ED66-4E40-914A-9ED82A2864F5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13" creationId="{48985ACC-DF04-4359-BA55-EB5F291F8628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14" creationId="{6E9618D3-0FF9-4B57-90A0-9552CDB29683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15" creationId="{45B7CE0C-F04C-44CD-AE7A-D90B840BF01B}"/>
          </ac:picMkLst>
        </pc:picChg>
        <pc:picChg chg="mod">
          <ac:chgData name="Gianluca Scopelliti" userId="18f7900f-53c4-4f8a-94d8-8ed8a4a38ead" providerId="ADAL" clId="{BD4164D8-3358-4990-89A0-B5928F7C3F95}" dt="2022-11-08T10:55:12.152" v="5997"/>
          <ac:picMkLst>
            <pc:docMk/>
            <pc:sldMk cId="1344539855" sldId="270"/>
            <ac:picMk id="220" creationId="{71E40BDF-3EFA-4CE0-9214-991D74C90B53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32" creationId="{08EBBD3F-F089-4DCC-A591-A6B2D146BC5C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39" creationId="{FBF965D9-4E08-4FB9-88D2-872515838430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40" creationId="{3E06893A-803E-4979-A5A5-44B7944772FA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41" creationId="{E0B56643-C522-4FE1-979D-5AB356206193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45" creationId="{909EC74B-215B-4852-AF79-72C5FA7286A5}"/>
          </ac:picMkLst>
        </pc:picChg>
        <pc:picChg chg="add del mod ord">
          <ac:chgData name="Gianluca Scopelliti" userId="18f7900f-53c4-4f8a-94d8-8ed8a4a38ead" providerId="ADAL" clId="{BD4164D8-3358-4990-89A0-B5928F7C3F95}" dt="2022-11-08T11:28:52.903" v="6686" actId="478"/>
          <ac:picMkLst>
            <pc:docMk/>
            <pc:sldMk cId="1344539855" sldId="270"/>
            <ac:picMk id="248" creationId="{13DF0111-5F97-4212-9573-A98DD8B260E0}"/>
          </ac:picMkLst>
        </pc:picChg>
        <pc:picChg chg="mod">
          <ac:chgData name="Gianluca Scopelliti" userId="18f7900f-53c4-4f8a-94d8-8ed8a4a38ead" providerId="ADAL" clId="{BD4164D8-3358-4990-89A0-B5928F7C3F95}" dt="2022-11-08T11:01:55.337" v="6054"/>
          <ac:picMkLst>
            <pc:docMk/>
            <pc:sldMk cId="1344539855" sldId="270"/>
            <ac:picMk id="250" creationId="{D77D6941-9628-4DBA-940E-69B9C91975B5}"/>
          </ac:picMkLst>
        </pc:picChg>
        <pc:picChg chg="mod">
          <ac:chgData name="Gianluca Scopelliti" userId="18f7900f-53c4-4f8a-94d8-8ed8a4a38ead" providerId="ADAL" clId="{BD4164D8-3358-4990-89A0-B5928F7C3F95}" dt="2022-11-08T11:01:55.337" v="6054"/>
          <ac:picMkLst>
            <pc:docMk/>
            <pc:sldMk cId="1344539855" sldId="270"/>
            <ac:picMk id="251" creationId="{3D2A8317-CE84-4B2D-97CB-DFA5E8CBB445}"/>
          </ac:picMkLst>
        </pc:picChg>
        <pc:picChg chg="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54" creationId="{D3CE51C2-001E-47A6-9E80-E688D0F140A1}"/>
          </ac:picMkLst>
        </pc:picChg>
        <pc:picChg chg="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60" creationId="{6D124C16-B43B-4DA6-AEA1-6515766BF36A}"/>
          </ac:picMkLst>
        </pc:picChg>
        <pc:picChg chg="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61" creationId="{5E9B5AA4-B399-4CFD-9A7F-C198C674050A}"/>
          </ac:picMkLst>
        </pc:picChg>
        <pc:picChg chg="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64" creationId="{E8F9C3EA-81CA-4508-BEB3-7375E07B2A5F}"/>
          </ac:picMkLst>
        </pc:picChg>
        <pc:picChg chg="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65" creationId="{D6787044-6BE1-43E7-872C-58BB8F9C7AF9}"/>
          </ac:picMkLst>
        </pc:picChg>
        <pc:picChg chg="del mod">
          <ac:chgData name="Gianluca Scopelliti" userId="18f7900f-53c4-4f8a-94d8-8ed8a4a38ead" providerId="ADAL" clId="{BD4164D8-3358-4990-89A0-B5928F7C3F95}" dt="2022-11-08T16:59:45.547" v="11466" actId="27803"/>
          <ac:picMkLst>
            <pc:docMk/>
            <pc:sldMk cId="1344539855" sldId="270"/>
            <ac:picMk id="270" creationId="{9988DBB5-A9D3-4D0D-A527-36F3E1AC716E}"/>
          </ac:picMkLst>
        </pc:picChg>
        <pc:picChg chg="del mod">
          <ac:chgData name="Gianluca Scopelliti" userId="18f7900f-53c4-4f8a-94d8-8ed8a4a38ead" providerId="ADAL" clId="{BD4164D8-3358-4990-89A0-B5928F7C3F95}" dt="2022-11-08T11:37:40.601" v="6783" actId="478"/>
          <ac:picMkLst>
            <pc:docMk/>
            <pc:sldMk cId="1344539855" sldId="270"/>
            <ac:picMk id="271" creationId="{A43C4A5B-19B5-4D02-9B5D-B345E4F7857B}"/>
          </ac:picMkLst>
        </pc:picChg>
        <pc:picChg chg="add mod or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75" creationId="{B0F562FE-A52E-4E93-8FB9-CD2A5B288EC5}"/>
          </ac:picMkLst>
        </pc:picChg>
        <pc:picChg chg="add mod or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76" creationId="{24714C8D-7EF5-4D48-8C40-49303703AA14}"/>
          </ac:picMkLst>
        </pc:picChg>
        <pc:picChg chg="add del mod">
          <ac:chgData name="Gianluca Scopelliti" userId="18f7900f-53c4-4f8a-94d8-8ed8a4a38ead" providerId="ADAL" clId="{BD4164D8-3358-4990-89A0-B5928F7C3F95}" dt="2022-11-08T11:22:51.186" v="6615" actId="478"/>
          <ac:picMkLst>
            <pc:docMk/>
            <pc:sldMk cId="1344539855" sldId="270"/>
            <ac:picMk id="277" creationId="{B13AD3FA-9EB1-4E98-9A62-721A6149E070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87" creationId="{4C957B67-E983-4F4B-B5EA-D9D4C5F9C7FF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94" creationId="{60CAA189-951A-4B26-B1B9-FF410A1DCF0E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95" creationId="{F1BD682F-0E6F-4335-9D2A-41E68495A2A7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296" creationId="{CA4A682A-6C09-40A6-915A-420EF0B4449D}"/>
          </ac:picMkLst>
        </pc:picChg>
        <pc:picChg chg="mod">
          <ac:chgData name="Gianluca Scopelliti" userId="18f7900f-53c4-4f8a-94d8-8ed8a4a38ead" providerId="ADAL" clId="{BD4164D8-3358-4990-89A0-B5928F7C3F95}" dt="2022-11-08T17:07:33.643" v="11527" actId="164"/>
          <ac:picMkLst>
            <pc:docMk/>
            <pc:sldMk cId="1344539855" sldId="270"/>
            <ac:picMk id="300" creationId="{8BCE6B7B-E159-47AA-86A9-1D88D15C8FA6}"/>
          </ac:picMkLst>
        </pc:picChg>
        <pc:picChg chg="add del mod">
          <ac:chgData name="Gianluca Scopelliti" userId="18f7900f-53c4-4f8a-94d8-8ed8a4a38ead" providerId="ADAL" clId="{BD4164D8-3358-4990-89A0-B5928F7C3F95}" dt="2022-11-08T14:46:23.399" v="9668" actId="21"/>
          <ac:picMkLst>
            <pc:docMk/>
            <pc:sldMk cId="1344539855" sldId="270"/>
            <ac:picMk id="320" creationId="{F08BE049-BBE4-42E2-9420-4DDE1F6A8665}"/>
          </ac:picMkLst>
        </pc:picChg>
        <pc:picChg chg="mod">
          <ac:chgData name="Gianluca Scopelliti" userId="18f7900f-53c4-4f8a-94d8-8ed8a4a38ead" providerId="ADAL" clId="{BD4164D8-3358-4990-89A0-B5928F7C3F95}" dt="2022-11-08T14:41:37.574" v="9573"/>
          <ac:picMkLst>
            <pc:docMk/>
            <pc:sldMk cId="1344539855" sldId="270"/>
            <ac:picMk id="327" creationId="{8F14AB48-0131-432E-BFBD-96241364F370}"/>
          </ac:picMkLst>
        </pc:picChg>
        <pc:cxnChg chg="mod">
          <ac:chgData name="Gianluca Scopelliti" userId="18f7900f-53c4-4f8a-94d8-8ed8a4a38ead" providerId="ADAL" clId="{BD4164D8-3358-4990-89A0-B5928F7C3F95}" dt="2022-11-03T09:32:21.836" v="9"/>
          <ac:cxnSpMkLst>
            <pc:docMk/>
            <pc:sldMk cId="1344539855" sldId="270"/>
            <ac:cxnSpMk id="18" creationId="{C8067829-6C3D-4CEA-8658-5A5C328E1F08}"/>
          </ac:cxnSpMkLst>
        </pc:cxnChg>
        <pc:cxnChg chg="add del mod">
          <ac:chgData name="Gianluca Scopelliti" userId="18f7900f-53c4-4f8a-94d8-8ed8a4a38ead" providerId="ADAL" clId="{BD4164D8-3358-4990-89A0-B5928F7C3F95}" dt="2022-11-07T13:37:50.339" v="3017" actId="478"/>
          <ac:cxnSpMkLst>
            <pc:docMk/>
            <pc:sldMk cId="1344539855" sldId="270"/>
            <ac:cxnSpMk id="40" creationId="{F5B100BD-340C-451E-8C10-98494933798C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68" creationId="{B36DE89D-7140-46F2-91FA-56FF9D856843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69" creationId="{27A7A0ED-14EE-424D-9693-1FF38F1B7A67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71" creationId="{FE4B32C6-DC22-4869-A30F-9C8C62948ACD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72" creationId="{C2AAA160-159B-4DE9-918D-8EBD779E94B6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76" creationId="{34B33CA5-B3C2-4A94-A4CF-0CD1B2433A2D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94" creationId="{715F8F23-3DE2-4031-8ABF-F9D2496379A8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96" creationId="{1B6F75BE-5854-4B07-A586-9F753E3F0116}"/>
          </ac:cxnSpMkLst>
        </pc:cxnChg>
        <pc:cxnChg chg="mod">
          <ac:chgData name="Gianluca Scopelliti" userId="18f7900f-53c4-4f8a-94d8-8ed8a4a38ead" providerId="ADAL" clId="{BD4164D8-3358-4990-89A0-B5928F7C3F95}" dt="2022-11-08T10:53:53.030" v="5983"/>
          <ac:cxnSpMkLst>
            <pc:docMk/>
            <pc:sldMk cId="1344539855" sldId="270"/>
            <ac:cxnSpMk id="97" creationId="{199FDC26-0C4C-4798-8150-FE32139F601B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18" creationId="{7BBBB7C5-4C77-4D8A-98A3-6D5DF91CDA2A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19" creationId="{6CD52610-1449-49F2-AD1C-6764CAB0D948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21" creationId="{7B183D06-0766-4729-B973-8141F179635E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22" creationId="{517ECFEE-6942-42F0-AACA-944E4CA4BBB5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26" creationId="{F73D330F-E924-4F67-A67B-22DBD66B0B0C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44" creationId="{A63108B0-AE13-4798-B397-998786FA8682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46" creationId="{6D912CB3-3408-4593-B8D7-D1B403A0A870}"/>
          </ac:cxnSpMkLst>
        </pc:cxnChg>
        <pc:cxnChg chg="mod">
          <ac:chgData name="Gianluca Scopelliti" userId="18f7900f-53c4-4f8a-94d8-8ed8a4a38ead" providerId="ADAL" clId="{BD4164D8-3358-4990-89A0-B5928F7C3F95}" dt="2022-11-08T10:54:44.984" v="5987"/>
          <ac:cxnSpMkLst>
            <pc:docMk/>
            <pc:sldMk cId="1344539855" sldId="270"/>
            <ac:cxnSpMk id="147" creationId="{36E7E31D-5D16-495A-8E8E-659720FBD2A3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68" creationId="{8553ABB9-E5F8-4EC2-943B-DD1D7B88155B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69" creationId="{D37E4D79-30A2-473B-A30B-109456A0306D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71" creationId="{4CFD6AED-C5DF-4E1A-A3A6-44A7269A4BEC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72" creationId="{FF59D89E-4D8F-4E49-BF80-D3EDB8332FA2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76" creationId="{415D696D-3899-4A50-94B8-9F887608D266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94" creationId="{53ACEABB-53FE-4D0B-83F5-184DFF7FF574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96" creationId="{B4A20118-2813-4B26-A559-FB8A4B420D1D}"/>
          </ac:cxnSpMkLst>
        </pc:cxnChg>
        <pc:cxnChg chg="mod">
          <ac:chgData name="Gianluca Scopelliti" userId="18f7900f-53c4-4f8a-94d8-8ed8a4a38ead" providerId="ADAL" clId="{BD4164D8-3358-4990-89A0-B5928F7C3F95}" dt="2022-11-08T10:55:06.091" v="5993"/>
          <ac:cxnSpMkLst>
            <pc:docMk/>
            <pc:sldMk cId="1344539855" sldId="270"/>
            <ac:cxnSpMk id="197" creationId="{55B5BFF9-FFEB-4FA6-88C1-E6FB2D9925EF}"/>
          </ac:cxnSpMkLst>
        </pc:cxnChg>
        <pc:cxnChg chg="mod">
          <ac:chgData name="Gianluca Scopelliti" userId="18f7900f-53c4-4f8a-94d8-8ed8a4a38ead" providerId="ADAL" clId="{BD4164D8-3358-4990-89A0-B5928F7C3F95}" dt="2022-11-08T11:20:05.214" v="6471" actId="478"/>
          <ac:cxnSpMkLst>
            <pc:docMk/>
            <pc:sldMk cId="1344539855" sldId="270"/>
            <ac:cxnSpMk id="218" creationId="{AA412596-236A-421F-BBAB-68E5E18BF1AE}"/>
          </ac:cxnSpMkLst>
        </pc:cxnChg>
        <pc:cxnChg chg="mod">
          <ac:chgData name="Gianluca Scopelliti" userId="18f7900f-53c4-4f8a-94d8-8ed8a4a38ead" providerId="ADAL" clId="{BD4164D8-3358-4990-89A0-B5928F7C3F95}" dt="2022-11-08T10:55:12.152" v="5997"/>
          <ac:cxnSpMkLst>
            <pc:docMk/>
            <pc:sldMk cId="1344539855" sldId="270"/>
            <ac:cxnSpMk id="219" creationId="{27198F55-7D6F-44E5-B7C9-2453A5D333AA}"/>
          </ac:cxnSpMkLst>
        </pc:cxnChg>
        <pc:cxnChg chg="mod">
          <ac:chgData name="Gianluca Scopelliti" userId="18f7900f-53c4-4f8a-94d8-8ed8a4a38ead" providerId="ADAL" clId="{BD4164D8-3358-4990-89A0-B5928F7C3F95}" dt="2022-11-08T10:55:12.152" v="5997"/>
          <ac:cxnSpMkLst>
            <pc:docMk/>
            <pc:sldMk cId="1344539855" sldId="270"/>
            <ac:cxnSpMk id="221" creationId="{A95F6AB5-72C1-4D8A-9B8E-897A64293265}"/>
          </ac:cxnSpMkLst>
        </pc:cxnChg>
        <pc:cxnChg chg="mod">
          <ac:chgData name="Gianluca Scopelliti" userId="18f7900f-53c4-4f8a-94d8-8ed8a4a38ead" providerId="ADAL" clId="{BD4164D8-3358-4990-89A0-B5928F7C3F95}" dt="2022-11-08T10:55:12.152" v="5997"/>
          <ac:cxnSpMkLst>
            <pc:docMk/>
            <pc:sldMk cId="1344539855" sldId="270"/>
            <ac:cxnSpMk id="222" creationId="{D5C11EF1-3B9C-4649-9EEB-7CE2E4791761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26" creationId="{F1FAF093-B432-4829-A022-9030A3077A68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44" creationId="{7386FF6D-D276-4AE6-A0BF-399ECCB9AF1F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46" creationId="{410CD01F-B78A-4FA3-8E2D-1109F55967E2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47" creationId="{D11E8718-15CE-4F33-84E4-B8D2903F76FA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55" creationId="{B87DD02E-1D88-426F-A4D1-F2E10F97947E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62" creationId="{D569654B-1B6B-455C-8832-4E2ECA554090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63" creationId="{6B3BC06C-6278-451A-837D-3A18F8C3C7EE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66" creationId="{7B67E8D6-FF51-4125-99A2-29C9687FB008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67" creationId="{8D7D93D5-3D56-4689-BAE6-7B94C3E277B1}"/>
          </ac:cxnSpMkLst>
        </pc:cxnChg>
        <pc:cxnChg chg="mod">
          <ac:chgData name="Gianluca Scopelliti" userId="18f7900f-53c4-4f8a-94d8-8ed8a4a38ead" providerId="ADAL" clId="{BD4164D8-3358-4990-89A0-B5928F7C3F95}" dt="2022-11-08T16:59:45.547" v="11466" actId="27803"/>
          <ac:cxnSpMkLst>
            <pc:docMk/>
            <pc:sldMk cId="1344539855" sldId="270"/>
            <ac:cxnSpMk id="269" creationId="{48914C38-558C-4963-89E8-692C61F7B6BD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81" creationId="{2669EEDB-574F-4C54-8495-D684D6733B7C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299" creationId="{4B9C126B-D492-4299-889E-7872A06C5E51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301" creationId="{076F1782-7610-42FE-8218-9084B5A6B74E}"/>
          </ac:cxnSpMkLst>
        </pc:cxnChg>
        <pc:cxnChg chg="mod">
          <ac:chgData name="Gianluca Scopelliti" userId="18f7900f-53c4-4f8a-94d8-8ed8a4a38ead" providerId="ADAL" clId="{BD4164D8-3358-4990-89A0-B5928F7C3F95}" dt="2022-11-08T17:07:33.643" v="11527" actId="164"/>
          <ac:cxnSpMkLst>
            <pc:docMk/>
            <pc:sldMk cId="1344539855" sldId="270"/>
            <ac:cxnSpMk id="302" creationId="{B3EF70A4-8084-4895-A51D-5982BC18C87A}"/>
          </ac:cxnSpMkLst>
        </pc:cxnChg>
        <pc:cxnChg chg="add del mod">
          <ac:chgData name="Gianluca Scopelliti" userId="18f7900f-53c4-4f8a-94d8-8ed8a4a38ead" providerId="ADAL" clId="{BD4164D8-3358-4990-89A0-B5928F7C3F95}" dt="2022-11-08T16:49:09.116" v="11326" actId="478"/>
          <ac:cxnSpMkLst>
            <pc:docMk/>
            <pc:sldMk cId="1344539855" sldId="270"/>
            <ac:cxnSpMk id="328" creationId="{01B8E8E8-038E-4AE7-BE51-3959F544EEC1}"/>
          </ac:cxnSpMkLst>
        </pc:cxnChg>
        <pc:cxnChg chg="add del mod">
          <ac:chgData name="Gianluca Scopelliti" userId="18f7900f-53c4-4f8a-94d8-8ed8a4a38ead" providerId="ADAL" clId="{BD4164D8-3358-4990-89A0-B5928F7C3F95}" dt="2022-11-08T16:50:48.702" v="11344" actId="478"/>
          <ac:cxnSpMkLst>
            <pc:docMk/>
            <pc:sldMk cId="1344539855" sldId="270"/>
            <ac:cxnSpMk id="329" creationId="{1DEEBBE2-D47B-4213-B20B-E24DE82CE238}"/>
          </ac:cxnSpMkLst>
        </pc:cxnChg>
        <pc:cxnChg chg="add del mod">
          <ac:chgData name="Gianluca Scopelliti" userId="18f7900f-53c4-4f8a-94d8-8ed8a4a38ead" providerId="ADAL" clId="{BD4164D8-3358-4990-89A0-B5928F7C3F95}" dt="2022-11-08T16:51:59.971" v="11403" actId="478"/>
          <ac:cxnSpMkLst>
            <pc:docMk/>
            <pc:sldMk cId="1344539855" sldId="270"/>
            <ac:cxnSpMk id="331" creationId="{9AB6E222-B896-441C-9E75-3366563CD8B4}"/>
          </ac:cxnSpMkLst>
        </pc:cxnChg>
        <pc:cxnChg chg="add del mod">
          <ac:chgData name="Gianluca Scopelliti" userId="18f7900f-53c4-4f8a-94d8-8ed8a4a38ead" providerId="ADAL" clId="{BD4164D8-3358-4990-89A0-B5928F7C3F95}" dt="2022-11-08T16:51:58.147" v="11402" actId="478"/>
          <ac:cxnSpMkLst>
            <pc:docMk/>
            <pc:sldMk cId="1344539855" sldId="270"/>
            <ac:cxnSpMk id="339" creationId="{05F473FB-8F96-4950-989C-AB4F0A673C31}"/>
          </ac:cxnSpMkLst>
        </pc:cxnChg>
      </pc:sldChg>
      <pc:sldChg chg="addSp delSp modSp new del mod">
        <pc:chgData name="Gianluca Scopelliti" userId="18f7900f-53c4-4f8a-94d8-8ed8a4a38ead" providerId="ADAL" clId="{BD4164D8-3358-4990-89A0-B5928F7C3F95}" dt="2022-11-08T12:45:59.327" v="6998" actId="2696"/>
        <pc:sldMkLst>
          <pc:docMk/>
          <pc:sldMk cId="3689564801" sldId="271"/>
        </pc:sldMkLst>
        <pc:spChg chg="add mod">
          <ac:chgData name="Gianluca Scopelliti" userId="18f7900f-53c4-4f8a-94d8-8ed8a4a38ead" providerId="ADAL" clId="{BD4164D8-3358-4990-89A0-B5928F7C3F95}" dt="2022-11-03T10:56:30.255" v="1242" actId="20577"/>
          <ac:spMkLst>
            <pc:docMk/>
            <pc:sldMk cId="3689564801" sldId="271"/>
            <ac:spMk id="6" creationId="{D288B7A0-0943-4298-ADE7-502FD3E108AC}"/>
          </ac:spMkLst>
        </pc:spChg>
        <pc:spChg chg="mod">
          <ac:chgData name="Gianluca Scopelliti" userId="18f7900f-53c4-4f8a-94d8-8ed8a4a38ead" providerId="ADAL" clId="{BD4164D8-3358-4990-89A0-B5928F7C3F95}" dt="2022-11-03T11:02:11.408" v="1418"/>
          <ac:spMkLst>
            <pc:docMk/>
            <pc:sldMk cId="3689564801" sldId="271"/>
            <ac:spMk id="8" creationId="{EB534D25-340C-4101-8246-93BDD2CEB39A}"/>
          </ac:spMkLst>
        </pc:spChg>
        <pc:spChg chg="mod">
          <ac:chgData name="Gianluca Scopelliti" userId="18f7900f-53c4-4f8a-94d8-8ed8a4a38ead" providerId="ADAL" clId="{BD4164D8-3358-4990-89A0-B5928F7C3F95}" dt="2022-11-03T11:02:22.003" v="1429"/>
          <ac:spMkLst>
            <pc:docMk/>
            <pc:sldMk cId="3689564801" sldId="271"/>
            <ac:spMk id="11" creationId="{BEB872F2-6415-424B-BAEC-1CEF08950DC9}"/>
          </ac:spMkLst>
        </pc:spChg>
        <pc:spChg chg="add mod">
          <ac:chgData name="Gianluca Scopelliti" userId="18f7900f-53c4-4f8a-94d8-8ed8a4a38ead" providerId="ADAL" clId="{BD4164D8-3358-4990-89A0-B5928F7C3F95}" dt="2022-11-08T11:01:32.531" v="6048" actId="1076"/>
          <ac:spMkLst>
            <pc:docMk/>
            <pc:sldMk cId="3689564801" sldId="271"/>
            <ac:spMk id="21" creationId="{8721BC37-B8F9-4EC8-ACD6-318A82A3425D}"/>
          </ac:spMkLst>
        </pc:spChg>
        <pc:grpChg chg="add del mod">
          <ac:chgData name="Gianluca Scopelliti" userId="18f7900f-53c4-4f8a-94d8-8ed8a4a38ead" providerId="ADAL" clId="{BD4164D8-3358-4990-89A0-B5928F7C3F95}" dt="2022-11-03T11:02:26.844" v="1431" actId="1076"/>
          <ac:grpSpMkLst>
            <pc:docMk/>
            <pc:sldMk cId="3689564801" sldId="271"/>
            <ac:grpSpMk id="7" creationId="{8CCBFB18-AD87-48D3-B20C-032173EA0A78}"/>
          </ac:grpSpMkLst>
        </pc:grpChg>
        <pc:grpChg chg="add mod">
          <ac:chgData name="Gianluca Scopelliti" userId="18f7900f-53c4-4f8a-94d8-8ed8a4a38ead" providerId="ADAL" clId="{BD4164D8-3358-4990-89A0-B5928F7C3F95}" dt="2022-11-07T13:50:49.301" v="3574" actId="1076"/>
          <ac:grpSpMkLst>
            <pc:docMk/>
            <pc:sldMk cId="3689564801" sldId="271"/>
            <ac:grpSpMk id="10" creationId="{36D7DA2E-4E33-492B-B459-3B654229DE48}"/>
          </ac:grpSpMkLst>
        </pc:grpChg>
        <pc:grpChg chg="add mod">
          <ac:chgData name="Gianluca Scopelliti" userId="18f7900f-53c4-4f8a-94d8-8ed8a4a38ead" providerId="ADAL" clId="{BD4164D8-3358-4990-89A0-B5928F7C3F95}" dt="2022-11-07T13:21:35.616" v="2387" actId="1076"/>
          <ac:grpSpMkLst>
            <pc:docMk/>
            <pc:sldMk cId="3689564801" sldId="271"/>
            <ac:grpSpMk id="14" creationId="{5FE0CEDF-9E07-499F-B6F5-93E968903685}"/>
          </ac:grpSpMkLst>
        </pc:grpChg>
        <pc:graphicFrameChg chg="add mod">
          <ac:chgData name="Gianluca Scopelliti" userId="18f7900f-53c4-4f8a-94d8-8ed8a4a38ead" providerId="ADAL" clId="{BD4164D8-3358-4990-89A0-B5928F7C3F95}" dt="2022-11-03T10:55:59.180" v="1177"/>
          <ac:graphicFrameMkLst>
            <pc:docMk/>
            <pc:sldMk cId="3689564801" sldId="271"/>
            <ac:graphicFrameMk id="4" creationId="{CE5F768A-9AE3-4166-AB2E-8E98509D2D2C}"/>
          </ac:graphicFrameMkLst>
        </pc:graphicFrameChg>
        <pc:graphicFrameChg chg="add mod">
          <ac:chgData name="Gianluca Scopelliti" userId="18f7900f-53c4-4f8a-94d8-8ed8a4a38ead" providerId="ADAL" clId="{BD4164D8-3358-4990-89A0-B5928F7C3F95}" dt="2022-11-03T10:55:59.180" v="1177"/>
          <ac:graphicFrameMkLst>
            <pc:docMk/>
            <pc:sldMk cId="3689564801" sldId="271"/>
            <ac:graphicFrameMk id="5" creationId="{A8AEACA2-C804-4B33-A403-17A6AD976982}"/>
          </ac:graphicFrameMkLst>
        </pc:graphicFrameChg>
        <pc:picChg chg="mod">
          <ac:chgData name="Gianluca Scopelliti" userId="18f7900f-53c4-4f8a-94d8-8ed8a4a38ead" providerId="ADAL" clId="{BD4164D8-3358-4990-89A0-B5928F7C3F95}" dt="2022-11-03T11:02:11.408" v="1418"/>
          <ac:picMkLst>
            <pc:docMk/>
            <pc:sldMk cId="3689564801" sldId="271"/>
            <ac:picMk id="9" creationId="{57A82681-B493-420C-B31B-688BC6B9651F}"/>
          </ac:picMkLst>
        </pc:picChg>
        <pc:picChg chg="mod">
          <ac:chgData name="Gianluca Scopelliti" userId="18f7900f-53c4-4f8a-94d8-8ed8a4a38ead" providerId="ADAL" clId="{BD4164D8-3358-4990-89A0-B5928F7C3F95}" dt="2022-11-03T11:02:22.003" v="1429"/>
          <ac:picMkLst>
            <pc:docMk/>
            <pc:sldMk cId="3689564801" sldId="271"/>
            <ac:picMk id="12" creationId="{D4AE42FD-38FB-4569-8CF8-098B2BEBD713}"/>
          </ac:picMkLst>
        </pc:picChg>
        <pc:picChg chg="add del mod">
          <ac:chgData name="Gianluca Scopelliti" userId="18f7900f-53c4-4f8a-94d8-8ed8a4a38ead" providerId="ADAL" clId="{BD4164D8-3358-4990-89A0-B5928F7C3F95}" dt="2022-11-08T10:52:53.969" v="5975" actId="21"/>
          <ac:picMkLst>
            <pc:docMk/>
            <pc:sldMk cId="3689564801" sldId="271"/>
            <ac:picMk id="13" creationId="{0A6C2E4D-379E-4459-B5AB-27EDD007E078}"/>
          </ac:picMkLst>
        </pc:picChg>
        <pc:picChg chg="mod">
          <ac:chgData name="Gianluca Scopelliti" userId="18f7900f-53c4-4f8a-94d8-8ed8a4a38ead" providerId="ADAL" clId="{BD4164D8-3358-4990-89A0-B5928F7C3F95}" dt="2022-11-07T13:21:34.362" v="2386"/>
          <ac:picMkLst>
            <pc:docMk/>
            <pc:sldMk cId="3689564801" sldId="271"/>
            <ac:picMk id="15" creationId="{05285C81-630F-4125-A8FD-288E71C562F0}"/>
          </ac:picMkLst>
        </pc:picChg>
        <pc:picChg chg="mod">
          <ac:chgData name="Gianluca Scopelliti" userId="18f7900f-53c4-4f8a-94d8-8ed8a4a38ead" providerId="ADAL" clId="{BD4164D8-3358-4990-89A0-B5928F7C3F95}" dt="2022-11-07T13:21:34.362" v="2386"/>
          <ac:picMkLst>
            <pc:docMk/>
            <pc:sldMk cId="3689564801" sldId="271"/>
            <ac:picMk id="16" creationId="{57D65C9C-1C95-431F-943C-A49DAD19E557}"/>
          </ac:picMkLst>
        </pc:picChg>
        <pc:picChg chg="add mod">
          <ac:chgData name="Gianluca Scopelliti" userId="18f7900f-53c4-4f8a-94d8-8ed8a4a38ead" providerId="ADAL" clId="{BD4164D8-3358-4990-89A0-B5928F7C3F95}" dt="2022-11-07T13:50:46.859" v="3573" actId="1076"/>
          <ac:picMkLst>
            <pc:docMk/>
            <pc:sldMk cId="3689564801" sldId="271"/>
            <ac:picMk id="17" creationId="{2B35700C-AC85-4967-B07C-BD00C683F882}"/>
          </ac:picMkLst>
        </pc:picChg>
        <pc:picChg chg="add mod">
          <ac:chgData name="Gianluca Scopelliti" userId="18f7900f-53c4-4f8a-94d8-8ed8a4a38ead" providerId="ADAL" clId="{BD4164D8-3358-4990-89A0-B5928F7C3F95}" dt="2022-11-08T10:52:51.790" v="5974" actId="1076"/>
          <ac:picMkLst>
            <pc:docMk/>
            <pc:sldMk cId="3689564801" sldId="271"/>
            <ac:picMk id="18" creationId="{847CCFE8-EF02-4FA4-ABDD-582CC661DEA2}"/>
          </ac:picMkLst>
        </pc:picChg>
        <pc:picChg chg="add mod">
          <ac:chgData name="Gianluca Scopelliti" userId="18f7900f-53c4-4f8a-94d8-8ed8a4a38ead" providerId="ADAL" clId="{BD4164D8-3358-4990-89A0-B5928F7C3F95}" dt="2022-11-08T10:53:45.053" v="5981" actId="1076"/>
          <ac:picMkLst>
            <pc:docMk/>
            <pc:sldMk cId="3689564801" sldId="271"/>
            <ac:picMk id="19" creationId="{5472765F-1E27-4D50-8375-999B358BD1A6}"/>
          </ac:picMkLst>
        </pc:picChg>
        <pc:picChg chg="add mod">
          <ac:chgData name="Gianluca Scopelliti" userId="18f7900f-53c4-4f8a-94d8-8ed8a4a38ead" providerId="ADAL" clId="{BD4164D8-3358-4990-89A0-B5928F7C3F95}" dt="2022-11-08T11:01:52.976" v="6053" actId="1076"/>
          <ac:picMkLst>
            <pc:docMk/>
            <pc:sldMk cId="3689564801" sldId="271"/>
            <ac:picMk id="20" creationId="{5C378B72-942B-4862-A5DB-B6FA1651D0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2018-02-21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2018-02-21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9500" y="1143000"/>
            <a:ext cx="215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2937510" rtl="0" eaLnBrk="1" latinLnBrk="0" hangingPunct="1">
      <a:defRPr sz="38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1468755" algn="l" defTabSz="2937510" rtl="0" eaLnBrk="1" latinLnBrk="0" hangingPunct="1">
      <a:defRPr sz="38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2937510" algn="l" defTabSz="2937510" rtl="0" eaLnBrk="1" latinLnBrk="0" hangingPunct="1">
      <a:defRPr sz="38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4406265" algn="l" defTabSz="2937510" rtl="0" eaLnBrk="1" latinLnBrk="0" hangingPunct="1">
      <a:defRPr sz="38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5875020" algn="l" defTabSz="2937510" rtl="0" eaLnBrk="1" latinLnBrk="0" hangingPunct="1">
      <a:defRPr sz="3855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7343775" algn="l" defTabSz="2937510" rtl="0" eaLnBrk="1" latinLnBrk="0" hangingPunct="1">
      <a:defRPr sz="3855" kern="1200">
        <a:solidFill>
          <a:schemeClr val="tx1"/>
        </a:solidFill>
        <a:latin typeface="+mn-lt"/>
        <a:ea typeface="+mn-ea"/>
        <a:cs typeface="+mn-cs"/>
      </a:defRPr>
    </a:lvl6pPr>
    <a:lvl7pPr marL="8812530" algn="l" defTabSz="2937510" rtl="0" eaLnBrk="1" latinLnBrk="0" hangingPunct="1">
      <a:defRPr sz="3855" kern="1200">
        <a:solidFill>
          <a:schemeClr val="tx1"/>
        </a:solidFill>
        <a:latin typeface="+mn-lt"/>
        <a:ea typeface="+mn-ea"/>
        <a:cs typeface="+mn-cs"/>
      </a:defRPr>
    </a:lvl7pPr>
    <a:lvl8pPr marL="10281285" algn="l" defTabSz="2937510" rtl="0" eaLnBrk="1" latinLnBrk="0" hangingPunct="1">
      <a:defRPr sz="3855" kern="1200">
        <a:solidFill>
          <a:schemeClr val="tx1"/>
        </a:solidFill>
        <a:latin typeface="+mn-lt"/>
        <a:ea typeface="+mn-ea"/>
        <a:cs typeface="+mn-cs"/>
      </a:defRPr>
    </a:lvl8pPr>
    <a:lvl9pPr marL="11750040" algn="l" defTabSz="2937510" rtl="0" eaLnBrk="1" latinLnBrk="0" hangingPunct="1">
      <a:defRPr sz="38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0B332F-6DF5-46E0-928D-60DEF00742AB}"/>
              </a:ext>
            </a:extLst>
          </p:cNvPr>
          <p:cNvSpPr/>
          <p:nvPr userDrawn="1"/>
        </p:nvSpPr>
        <p:spPr bwMode="auto">
          <a:xfrm>
            <a:off x="862012" y="5507808"/>
            <a:ext cx="11306175" cy="916086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dirty="0">
              <a:latin typeface="Ericsson Hilda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93048-2277-4BEC-867A-0961A1CA8B4C}"/>
              </a:ext>
            </a:extLst>
          </p:cNvPr>
          <p:cNvSpPr/>
          <p:nvPr userDrawn="1"/>
        </p:nvSpPr>
        <p:spPr bwMode="auto">
          <a:xfrm>
            <a:off x="13031787" y="5530490"/>
            <a:ext cx="11287181" cy="916086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dirty="0">
              <a:latin typeface="Ericsson Hilda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B212F-5A19-4CB3-9648-33FACFF93D8A}"/>
              </a:ext>
            </a:extLst>
          </p:cNvPr>
          <p:cNvSpPr/>
          <p:nvPr userDrawn="1"/>
        </p:nvSpPr>
        <p:spPr bwMode="auto">
          <a:xfrm>
            <a:off x="866891" y="15509025"/>
            <a:ext cx="11286583" cy="915120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AFDB6-F3AA-43D4-B96C-A92C497104B7}"/>
              </a:ext>
            </a:extLst>
          </p:cNvPr>
          <p:cNvSpPr/>
          <p:nvPr userDrawn="1"/>
        </p:nvSpPr>
        <p:spPr bwMode="auto">
          <a:xfrm>
            <a:off x="836119" y="25567463"/>
            <a:ext cx="11415192" cy="916086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B0604-4D79-49CD-9367-30519DC62D4C}"/>
              </a:ext>
            </a:extLst>
          </p:cNvPr>
          <p:cNvSpPr/>
          <p:nvPr userDrawn="1"/>
        </p:nvSpPr>
        <p:spPr bwMode="auto">
          <a:xfrm>
            <a:off x="13011358" y="25567464"/>
            <a:ext cx="11373467" cy="912458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8F2F6-B7CF-4F52-A79D-8D7753260BC1}"/>
              </a:ext>
            </a:extLst>
          </p:cNvPr>
          <p:cNvSpPr/>
          <p:nvPr userDrawn="1"/>
        </p:nvSpPr>
        <p:spPr bwMode="auto">
          <a:xfrm>
            <a:off x="13031787" y="15531557"/>
            <a:ext cx="5216469" cy="915119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2564E9-7C87-4EE2-9661-88F65042451D}"/>
              </a:ext>
            </a:extLst>
          </p:cNvPr>
          <p:cNvSpPr/>
          <p:nvPr userDrawn="1"/>
        </p:nvSpPr>
        <p:spPr bwMode="auto">
          <a:xfrm>
            <a:off x="19114540" y="15530592"/>
            <a:ext cx="5204440" cy="40045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259D3-BD5A-4F11-A8C3-8F326F25A1C9}"/>
              </a:ext>
            </a:extLst>
          </p:cNvPr>
          <p:cNvSpPr/>
          <p:nvPr userDrawn="1"/>
        </p:nvSpPr>
        <p:spPr bwMode="auto">
          <a:xfrm>
            <a:off x="19126568" y="20407239"/>
            <a:ext cx="5204440" cy="427063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sz="4000" dirty="0">
              <a:solidFill>
                <a:prstClr val="black"/>
              </a:solidFill>
              <a:latin typeface="Ericsson Hilda" panose="00000500000000000000" pitchFamily="2" charset="0"/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FC02FCE-1096-4958-BDF7-1C92CFDF9F75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20615564" y="34705924"/>
            <a:ext cx="3722399" cy="105214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2019-11-28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3BB5800-BB06-4D37-AC46-B0919CC714DD}"/>
              </a:ext>
            </a:extLst>
          </p:cNvPr>
          <p:cNvSpPr>
            <a:spLocks noGrp="1"/>
          </p:cNvSpPr>
          <p:nvPr>
            <p:ph sz="quarter" idx="4294967295" hasCustomPrompt="1"/>
          </p:nvPr>
        </p:nvSpPr>
        <p:spPr>
          <a:xfrm>
            <a:off x="12251311" y="34705924"/>
            <a:ext cx="7826451" cy="1052143"/>
          </a:xfrm>
        </p:spPr>
        <p:txBody>
          <a:bodyPr anchor="ctr"/>
          <a:lstStyle>
            <a:lvl1pPr marL="0" indent="0" algn="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990938" y="750113"/>
            <a:ext cx="23218100" cy="138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8819" tIns="74409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2894" b="1" dirty="0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2894" b="1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2894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2894" dirty="0" err="1">
                <a:solidFill>
                  <a:schemeClr val="tx1"/>
                </a:solidFill>
              </a:rPr>
              <a:t>abcdefghijklmnopqrstuvwxyz</a:t>
            </a:r>
            <a:r>
              <a:rPr lang="en-US" sz="2894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2894" dirty="0" err="1">
                <a:solidFill>
                  <a:schemeClr val="tx1"/>
                </a:solidFill>
              </a:rPr>
              <a:t>ẀẁẃẄẅỲỳ</a:t>
            </a:r>
            <a:r>
              <a:rPr lang="en-US" sz="2894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2894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2894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2894" dirty="0">
              <a:solidFill>
                <a:schemeClr val="tx1"/>
              </a:solidFill>
            </a:endParaRP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2894" b="1" dirty="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US" sz="2894" b="1" dirty="0" err="1">
                <a:solidFill>
                  <a:schemeClr val="tx1"/>
                </a:solidFill>
              </a:rPr>
              <a:t>abcdefghijklmnopqrstuvwxyz</a:t>
            </a:r>
            <a:r>
              <a:rPr lang="en-US" sz="2894" b="1" dirty="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2894" b="1" dirty="0" err="1">
                <a:solidFill>
                  <a:schemeClr val="tx1"/>
                </a:solidFill>
              </a:rPr>
              <a:t>ẀẁẃẄẅỲỳ</a:t>
            </a:r>
            <a:r>
              <a:rPr lang="en-US" sz="2894" b="1" dirty="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2894" b="1" dirty="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US" sz="2894" b="1" dirty="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2894" dirty="0">
              <a:solidFill>
                <a:schemeClr val="tx1"/>
              </a:solidFill>
            </a:endParaRP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2894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2894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2894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28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2894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2894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2894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2894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2894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2894" dirty="0">
              <a:solidFill>
                <a:schemeClr val="tx1"/>
              </a:solidFill>
            </a:endParaRP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2894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2894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2894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289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2894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2894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2894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2894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2894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2894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18899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2894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2894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3577" y="5507038"/>
            <a:ext cx="11306176" cy="918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000" tIns="108000" rIns="108000" bIns="10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For heading, use Ericsson Hilda in bold. For copy and bullets, use Ericsson Hilda.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Fifths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862012" y="1222375"/>
            <a:ext cx="17354551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Title – Ericsson Hilda Light font size 115pt, max 2-lines</a:t>
            </a:r>
          </a:p>
        </p:txBody>
      </p:sp>
      <p:sp>
        <p:nvSpPr>
          <p:cNvPr id="2" name="txtfooterCopy">
            <a:extLst>
              <a:ext uri="{FF2B5EF4-FFF2-40B4-BE49-F238E27FC236}">
                <a16:creationId xmlns:a16="http://schemas.microsoft.com/office/drawing/2014/main" id="{B5D66844-3D70-468C-AC9F-76DF3D537153}"/>
              </a:ext>
            </a:extLst>
          </p:cNvPr>
          <p:cNvSpPr txBox="1"/>
          <p:nvPr userDrawn="1"/>
        </p:nvSpPr>
        <p:spPr>
          <a:xfrm>
            <a:off x="1089375" y="34249751"/>
            <a:ext cx="20391854" cy="1133325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en-US" sz="1654" b="0" i="0" u="none" dirty="0">
                <a:solidFill>
                  <a:schemeClr val="bg1"/>
                </a:solidFill>
                <a:latin typeface="+mn-lt"/>
              </a:rPr>
              <a:t>Ericsson Internal  |  2018-02-21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FE1BF8FA-01CD-48BA-825A-354143E9F8C4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819" y="1221655"/>
            <a:ext cx="1028194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5" r:id="rId2"/>
  </p:sldLayoutIdLst>
  <p:txStyles>
    <p:titleStyle>
      <a:lvl1pPr algn="l" rtl="0" eaLnBrk="1" fontAlgn="base" hangingPunct="1">
        <a:lnSpc>
          <a:spcPct val="88000"/>
        </a:lnSpc>
        <a:spcBef>
          <a:spcPts val="620"/>
        </a:spcBef>
        <a:spcAft>
          <a:spcPct val="0"/>
        </a:spcAft>
        <a:defRPr sz="11500" kern="1400" spc="-33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8268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8268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8268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8268">
          <a:solidFill>
            <a:schemeClr val="tx1"/>
          </a:solidFill>
          <a:latin typeface="Ericsson Hilda" pitchFamily="2" charset="0"/>
        </a:defRPr>
      </a:lvl5pPr>
      <a:lvl6pPr marL="944987" algn="l" rtl="0" eaLnBrk="1" fontAlgn="base" hangingPunct="1">
        <a:spcBef>
          <a:spcPct val="0"/>
        </a:spcBef>
        <a:spcAft>
          <a:spcPct val="0"/>
        </a:spcAft>
        <a:defRPr sz="6614">
          <a:solidFill>
            <a:schemeClr val="tx1"/>
          </a:solidFill>
          <a:latin typeface="Ericsson Hilda" pitchFamily="2" charset="0"/>
        </a:defRPr>
      </a:lvl6pPr>
      <a:lvl7pPr marL="1889973" algn="l" rtl="0" eaLnBrk="1" fontAlgn="base" hangingPunct="1">
        <a:spcBef>
          <a:spcPct val="0"/>
        </a:spcBef>
        <a:spcAft>
          <a:spcPct val="0"/>
        </a:spcAft>
        <a:defRPr sz="6614">
          <a:solidFill>
            <a:schemeClr val="tx1"/>
          </a:solidFill>
          <a:latin typeface="Ericsson Hilda" pitchFamily="2" charset="0"/>
        </a:defRPr>
      </a:lvl7pPr>
      <a:lvl8pPr marL="2834960" algn="l" rtl="0" eaLnBrk="1" fontAlgn="base" hangingPunct="1">
        <a:spcBef>
          <a:spcPct val="0"/>
        </a:spcBef>
        <a:spcAft>
          <a:spcPct val="0"/>
        </a:spcAft>
        <a:defRPr sz="6614">
          <a:solidFill>
            <a:schemeClr val="tx1"/>
          </a:solidFill>
          <a:latin typeface="Ericsson Hilda" pitchFamily="2" charset="0"/>
        </a:defRPr>
      </a:lvl8pPr>
      <a:lvl9pPr marL="3779947" algn="l" rtl="0" eaLnBrk="1" fontAlgn="base" hangingPunct="1">
        <a:spcBef>
          <a:spcPct val="0"/>
        </a:spcBef>
        <a:spcAft>
          <a:spcPct val="0"/>
        </a:spcAft>
        <a:defRPr sz="6614">
          <a:solidFill>
            <a:schemeClr val="tx1"/>
          </a:solidFill>
          <a:latin typeface="Ericsson Hilda" pitchFamily="2" charset="0"/>
        </a:defRPr>
      </a:lvl9pPr>
    </p:titleStyle>
    <p:bodyStyle>
      <a:lvl1pPr marL="708740" indent="-708740" algn="l" rtl="0" eaLnBrk="1" fontAlgn="base" hangingPunct="1">
        <a:spcBef>
          <a:spcPts val="62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4800" kern="1000" spc="-62">
          <a:solidFill>
            <a:schemeClr val="tx1"/>
          </a:solidFill>
          <a:latin typeface="+mn-lt"/>
          <a:ea typeface="+mn-ea"/>
          <a:cs typeface="+mn-cs"/>
        </a:defRPr>
      </a:lvl1pPr>
      <a:lvl2pPr marL="1473262" indent="-708740" algn="l" rtl="0" eaLnBrk="1" fontAlgn="base" hangingPunct="1">
        <a:spcBef>
          <a:spcPts val="62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4800" kern="1000" spc="-62">
          <a:solidFill>
            <a:schemeClr val="tx1"/>
          </a:solidFill>
          <a:latin typeface="+mn-lt"/>
        </a:defRPr>
      </a:lvl2pPr>
      <a:lvl3pPr marL="2231219" indent="-708740" algn="l" rtl="0" eaLnBrk="1" fontAlgn="base" hangingPunct="1">
        <a:spcBef>
          <a:spcPts val="62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4800" kern="1000" spc="-62">
          <a:solidFill>
            <a:schemeClr val="tx1"/>
          </a:solidFill>
          <a:latin typeface="+mn-lt"/>
        </a:defRPr>
      </a:lvl3pPr>
      <a:lvl4pPr marL="2966208" indent="-708740" algn="l" rtl="0" eaLnBrk="1" fontAlgn="base" hangingPunct="1">
        <a:spcBef>
          <a:spcPts val="62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4800" kern="1000" spc="-62">
          <a:solidFill>
            <a:schemeClr val="tx1"/>
          </a:solidFill>
          <a:latin typeface="+mn-lt"/>
        </a:defRPr>
      </a:lvl4pPr>
      <a:lvl5pPr marL="3658543" indent="-708740" algn="l" rtl="0" eaLnBrk="1" fontAlgn="base" hangingPunct="1">
        <a:spcBef>
          <a:spcPts val="620"/>
        </a:spcBef>
        <a:spcAft>
          <a:spcPct val="0"/>
        </a:spcAft>
        <a:buClr>
          <a:schemeClr val="tx1"/>
        </a:buClr>
        <a:buFont typeface="Ericsson Hilda Light" panose="00000400000000000000" pitchFamily="2" charset="0"/>
        <a:buChar char="—"/>
        <a:defRPr sz="4800" kern="1000" spc="-62">
          <a:solidFill>
            <a:schemeClr val="tx1"/>
          </a:solidFill>
          <a:latin typeface="+mn-lt"/>
        </a:defRPr>
      </a:lvl5pPr>
      <a:lvl6pPr marL="4281972" indent="-3740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4134">
          <a:solidFill>
            <a:schemeClr val="tx1"/>
          </a:solidFill>
          <a:latin typeface="+mn-lt"/>
        </a:defRPr>
      </a:lvl6pPr>
      <a:lvl7pPr marL="5226959" indent="-3740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4134">
          <a:solidFill>
            <a:schemeClr val="tx1"/>
          </a:solidFill>
          <a:latin typeface="+mn-lt"/>
        </a:defRPr>
      </a:lvl7pPr>
      <a:lvl8pPr marL="6171945" indent="-3740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4134">
          <a:solidFill>
            <a:schemeClr val="tx1"/>
          </a:solidFill>
          <a:latin typeface="+mn-lt"/>
        </a:defRPr>
      </a:lvl8pPr>
      <a:lvl9pPr marL="7116932" indent="-37405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Hilda" pitchFamily="2" charset="0"/>
        <a:buChar char="›"/>
        <a:defRPr sz="4134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70" userDrawn="1">
          <p15:clr>
            <a:srgbClr val="A4A3A4"/>
          </p15:clr>
        </p15:guide>
        <p15:guide id="2" pos="543" userDrawn="1">
          <p15:clr>
            <a:srgbClr val="A4A3A4"/>
          </p15:clr>
        </p15:guide>
        <p15:guide id="3" pos="3855" userDrawn="1">
          <p15:clr>
            <a:srgbClr val="A4A3A4"/>
          </p15:clr>
        </p15:guide>
        <p15:guide id="4" orient="horz" pos="9252" userDrawn="1">
          <p15:clr>
            <a:srgbClr val="A4A3A4"/>
          </p15:clr>
        </p15:guide>
        <p15:guide id="6" pos="4399" userDrawn="1">
          <p15:clr>
            <a:srgbClr val="A4A3A4"/>
          </p15:clr>
        </p15:guide>
        <p15:guide id="7" pos="8209" userDrawn="1">
          <p15:clr>
            <a:srgbClr val="A4A3A4"/>
          </p15:clr>
        </p15:guide>
        <p15:guide id="9" pos="7665" userDrawn="1">
          <p15:clr>
            <a:srgbClr val="A4A3A4"/>
          </p15:clr>
        </p15:guide>
        <p15:guide id="10" pos="11475" userDrawn="1">
          <p15:clr>
            <a:srgbClr val="A4A3A4"/>
          </p15:clr>
        </p15:guide>
        <p15:guide id="12" pos="12019" userDrawn="1">
          <p15:clr>
            <a:srgbClr val="A4A3A4"/>
          </p15:clr>
        </p15:guide>
        <p15:guide id="13" pos="15331" userDrawn="1">
          <p15:clr>
            <a:srgbClr val="A4A3A4"/>
          </p15:clr>
        </p15:guide>
        <p15:guide id="16" orient="horz" pos="15534" userDrawn="1">
          <p15:clr>
            <a:srgbClr val="A4A3A4"/>
          </p15:clr>
        </p15:guide>
        <p15:guide id="17" orient="horz" pos="16079" userDrawn="1">
          <p15:clr>
            <a:srgbClr val="A4A3A4"/>
          </p15:clr>
        </p15:guide>
        <p15:guide id="19" orient="horz" pos="21862" userDrawn="1">
          <p15:clr>
            <a:srgbClr val="A4A3A4"/>
          </p15:clr>
        </p15:guide>
        <p15:guide id="20" orient="horz" pos="9774" userDrawn="1">
          <p15:clr>
            <a:srgbClr val="A4A3A4"/>
          </p15:clr>
        </p15:guide>
        <p15:guide id="21" orient="horz" pos="3469" userDrawn="1">
          <p15:clr>
            <a:srgbClr val="A4A3A4"/>
          </p15:clr>
        </p15:guide>
        <p15:guide id="22" orient="horz" pos="29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55A57CA-FA6E-4BBD-A23C-9EE4BFAFE752}"/>
              </a:ext>
            </a:extLst>
          </p:cNvPr>
          <p:cNvGrpSpPr/>
          <p:nvPr/>
        </p:nvGrpSpPr>
        <p:grpSpPr>
          <a:xfrm>
            <a:off x="865299" y="25039634"/>
            <a:ext cx="23466672" cy="4764735"/>
            <a:chOff x="865299" y="25128125"/>
            <a:chExt cx="23466672" cy="4764735"/>
          </a:xfrm>
        </p:grpSpPr>
        <p:sp>
          <p:nvSpPr>
            <p:cNvPr id="346" name="Rectangle: Rounded Corners 345">
              <a:extLst>
                <a:ext uri="{FF2B5EF4-FFF2-40B4-BE49-F238E27FC236}">
                  <a16:creationId xmlns:a16="http://schemas.microsoft.com/office/drawing/2014/main" id="{77B848F8-42EF-431A-ACA7-2BFE8B319F6B}"/>
                </a:ext>
              </a:extLst>
            </p:cNvPr>
            <p:cNvSpPr/>
            <p:nvPr/>
          </p:nvSpPr>
          <p:spPr bwMode="auto">
            <a:xfrm>
              <a:off x="865299" y="25128125"/>
              <a:ext cx="23432158" cy="4764735"/>
            </a:xfrm>
            <a:prstGeom prst="round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1" name="Content Placeholder 4">
              <a:extLst>
                <a:ext uri="{FF2B5EF4-FFF2-40B4-BE49-F238E27FC236}">
                  <a16:creationId xmlns:a16="http://schemas.microsoft.com/office/drawing/2014/main" id="{430285C2-6F1B-48F0-A00C-8C12E4B1EF8B}"/>
                </a:ext>
              </a:extLst>
            </p:cNvPr>
            <p:cNvSpPr txBox="1">
              <a:spLocks/>
            </p:cNvSpPr>
            <p:nvPr/>
          </p:nvSpPr>
          <p:spPr>
            <a:xfrm>
              <a:off x="13064375" y="25849458"/>
              <a:ext cx="11267596" cy="3338239"/>
            </a:xfrm>
            <a:prstGeom prst="rect">
              <a:avLst/>
            </a:prstGeom>
            <a:effectLst/>
          </p:spPr>
          <p:txBody>
            <a:bodyPr vert="horz" lIns="108000" tIns="108000" rIns="108000" bIns="108000" rtlCol="0">
              <a:noAutofit/>
            </a:bodyPr>
            <a:lstStyle>
              <a:lvl1pPr marL="629999" indent="-629999" algn="l" defTabSz="2519995" rtl="0" eaLnBrk="1" latinLnBrk="0" hangingPunct="1">
                <a:lnSpc>
                  <a:spcPct val="90000"/>
                </a:lnSpc>
                <a:spcBef>
                  <a:spcPts val="2756"/>
                </a:spcBef>
                <a:buFont typeface="Ericsson Hilda" panose="00000500000000000000" pitchFamily="2" charset="0"/>
                <a:buChar char="—"/>
                <a:defRPr sz="48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1pPr>
              <a:lvl2pPr marL="188999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5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2pPr>
              <a:lvl3pPr marL="314999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3pPr>
              <a:lvl4pPr marL="440999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4pPr>
              <a:lvl5pPr marL="566998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5pPr>
              <a:lvl6pPr marL="692998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18998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44998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70997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SE" altLang="sv-SE" b="1" dirty="0"/>
                <a:t>Evaluation</a:t>
              </a: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sv-SE" sz="4000" dirty="0"/>
                <a:t>We evaluate</a:t>
              </a:r>
              <a:r>
                <a:rPr lang="en-SE" altLang="sv-SE" sz="4000" dirty="0"/>
                <a:t>d</a:t>
              </a:r>
              <a:r>
                <a:rPr lang="en-US" altLang="sv-SE" sz="4000" dirty="0"/>
                <a:t> the security</a:t>
              </a:r>
              <a:r>
                <a:rPr lang="en-SE" altLang="sv-SE" sz="4000" dirty="0"/>
                <a:t> and </a:t>
              </a:r>
              <a:r>
                <a:rPr lang="en-US" altLang="sv-SE" sz="4000" dirty="0"/>
                <a:t>scalability</a:t>
              </a:r>
              <a:r>
                <a:rPr lang="en-SE" altLang="sv-SE" sz="4000" dirty="0"/>
                <a:t> </a:t>
              </a:r>
              <a:r>
                <a:rPr lang="en-US" altLang="sv-SE" sz="4000" dirty="0"/>
                <a:t>of our design, showing </a:t>
              </a:r>
              <a:r>
                <a:rPr lang="en-SE" altLang="sv-SE" sz="4000" dirty="0"/>
                <a:t>that it </a:t>
              </a:r>
              <a:r>
                <a:rPr lang="en-US" altLang="sv-SE" sz="4000" dirty="0"/>
                <a:t>guarantees</a:t>
              </a:r>
              <a:r>
                <a:rPr lang="en-SE" altLang="sv-SE" sz="4000" dirty="0"/>
                <a:t> </a:t>
              </a:r>
              <a:r>
                <a:rPr lang="en-US" altLang="sv-SE" sz="4000" dirty="0"/>
                <a:t>a </a:t>
              </a:r>
              <a:r>
                <a:rPr lang="en-US" altLang="sv-SE" sz="4000" b="1" dirty="0"/>
                <a:t>prompt revocation </a:t>
              </a:r>
              <a:r>
                <a:rPr lang="en-US" altLang="sv-SE" sz="4000" dirty="0"/>
                <a:t>and </a:t>
              </a:r>
              <a:r>
                <a:rPr lang="en-US" altLang="sv-SE" sz="4000" b="1" dirty="0"/>
                <a:t>a low utilization of resources</a:t>
              </a:r>
              <a:r>
                <a:rPr lang="en-SE" altLang="sv-SE" sz="4000" dirty="0"/>
                <a:t>, </a:t>
              </a:r>
              <a:r>
                <a:rPr lang="en-US" altLang="sv-SE" sz="4000" dirty="0"/>
                <a:t>even with a high number of </a:t>
              </a:r>
              <a:r>
                <a:rPr lang="en-SE" altLang="sv-SE" sz="4000" dirty="0"/>
                <a:t>participants</a:t>
              </a:r>
              <a:r>
                <a:rPr lang="en-US" altLang="sv-SE" sz="4000" dirty="0"/>
                <a:t>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089E232-1CB4-4787-90E7-BBC490B03CE4}"/>
              </a:ext>
            </a:extLst>
          </p:cNvPr>
          <p:cNvSpPr/>
          <p:nvPr/>
        </p:nvSpPr>
        <p:spPr>
          <a:xfrm>
            <a:off x="892710" y="1271425"/>
            <a:ext cx="17323853" cy="33522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88000"/>
              </a:lnSpc>
            </a:pPr>
            <a:r>
              <a:rPr lang="en-US" sz="9600" spc="-330" dirty="0">
                <a:solidFill>
                  <a:schemeClr val="tx1"/>
                </a:solidFill>
                <a:latin typeface="Ericsson Hilda Light" panose="00000400000000000000" pitchFamily="2" charset="0"/>
              </a:rPr>
              <a:t>Scalable and Provably Secure </a:t>
            </a:r>
            <a:br>
              <a:rPr lang="en-SE" sz="9600" spc="-330" dirty="0">
                <a:solidFill>
                  <a:schemeClr val="tx1"/>
                </a:solidFill>
                <a:latin typeface="Ericsson Hilda Light" panose="00000400000000000000" pitchFamily="2" charset="0"/>
              </a:rPr>
            </a:br>
            <a:r>
              <a:rPr lang="en-US" sz="9600" spc="-330" dirty="0">
                <a:solidFill>
                  <a:schemeClr val="tx1"/>
                </a:solidFill>
                <a:latin typeface="Ericsson Hilda Light" panose="00000400000000000000" pitchFamily="2" charset="0"/>
              </a:rPr>
              <a:t>Self-Revocation Protocols</a:t>
            </a:r>
            <a:r>
              <a:rPr lang="en-SE" sz="9600" spc="-330" dirty="0">
                <a:solidFill>
                  <a:schemeClr val="tx1"/>
                </a:solidFill>
                <a:latin typeface="Ericsson Hilda Light" panose="00000400000000000000" pitchFamily="2" charset="0"/>
              </a:rPr>
              <a:t> </a:t>
            </a:r>
            <a:r>
              <a:rPr lang="en-US" sz="9600" spc="-330" dirty="0">
                <a:solidFill>
                  <a:schemeClr val="tx1"/>
                </a:solidFill>
                <a:latin typeface="Ericsson Hilda Light" panose="00000400000000000000" pitchFamily="2" charset="0"/>
              </a:rPr>
              <a:t>for V2X</a:t>
            </a:r>
            <a:endParaRPr lang="en-US" sz="1800" spc="-330" dirty="0">
              <a:solidFill>
                <a:schemeClr val="tx1"/>
              </a:solidFill>
              <a:latin typeface="Ericsson Hilda Light" panose="00000400000000000000" pitchFamily="2" charset="0"/>
            </a:endParaRPr>
          </a:p>
        </p:txBody>
      </p: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D12FC6A3-4132-4B06-94D2-97F761FF2ACE}"/>
              </a:ext>
            </a:extLst>
          </p:cNvPr>
          <p:cNvSpPr txBox="1">
            <a:spLocks/>
          </p:cNvSpPr>
          <p:nvPr/>
        </p:nvSpPr>
        <p:spPr>
          <a:xfrm>
            <a:off x="876514" y="5124565"/>
            <a:ext cx="10851691" cy="4576253"/>
          </a:xfrm>
          <a:prstGeom prst="rect">
            <a:avLst/>
          </a:prstGeom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SE" altLang="sv-SE" dirty="0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A13A3503-FAA8-47F8-9571-0CD4B8E626DC}"/>
              </a:ext>
            </a:extLst>
          </p:cNvPr>
          <p:cNvSpPr txBox="1">
            <a:spLocks/>
          </p:cNvSpPr>
          <p:nvPr/>
        </p:nvSpPr>
        <p:spPr>
          <a:xfrm>
            <a:off x="892710" y="5557534"/>
            <a:ext cx="23445253" cy="1580423"/>
          </a:xfrm>
          <a:prstGeom prst="roundRect">
            <a:avLst/>
          </a:prstGeom>
          <a:solidFill>
            <a:schemeClr val="bg2"/>
          </a:solidFill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SE" altLang="sv-SE" i="1" dirty="0"/>
              <a:t>Revocation in V2X is the </a:t>
            </a:r>
            <a:r>
              <a:rPr lang="en-SE" altLang="sv-SE" b="1" i="1" dirty="0"/>
              <a:t>exclusion</a:t>
            </a:r>
            <a:r>
              <a:rPr lang="en-SE" altLang="sv-SE" i="1" dirty="0"/>
              <a:t> of malfunctioning or </a:t>
            </a:r>
            <a:r>
              <a:rPr lang="en-SE" altLang="sv-SE" b="1" i="1" dirty="0"/>
              <a:t>malicious</a:t>
            </a:r>
            <a:r>
              <a:rPr lang="en-SE" altLang="sv-SE" i="1" dirty="0"/>
              <a:t> vehicles </a:t>
            </a:r>
            <a:br>
              <a:rPr lang="en-SE" altLang="sv-SE" i="1" dirty="0"/>
            </a:br>
            <a:r>
              <a:rPr lang="en-SE" altLang="sv-SE" i="1" dirty="0"/>
              <a:t>from interacting with others. </a:t>
            </a: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55275F4-6338-465F-ABE5-DDAE95E5A01A}"/>
              </a:ext>
            </a:extLst>
          </p:cNvPr>
          <p:cNvGrpSpPr/>
          <p:nvPr/>
        </p:nvGrpSpPr>
        <p:grpSpPr>
          <a:xfrm>
            <a:off x="899813" y="19114832"/>
            <a:ext cx="23432158" cy="5909341"/>
            <a:chOff x="899813" y="19114832"/>
            <a:chExt cx="23432158" cy="5909341"/>
          </a:xfrm>
        </p:grpSpPr>
        <p:sp>
          <p:nvSpPr>
            <p:cNvPr id="355" name="Rectangle: Rounded Corners 354">
              <a:extLst>
                <a:ext uri="{FF2B5EF4-FFF2-40B4-BE49-F238E27FC236}">
                  <a16:creationId xmlns:a16="http://schemas.microsoft.com/office/drawing/2014/main" id="{E18D8644-113D-4A52-8C91-5D152B91182D}"/>
                </a:ext>
              </a:extLst>
            </p:cNvPr>
            <p:cNvSpPr/>
            <p:nvPr/>
          </p:nvSpPr>
          <p:spPr bwMode="auto">
            <a:xfrm>
              <a:off x="899813" y="19114832"/>
              <a:ext cx="23432158" cy="583678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273" name="Content Placeholder 4">
              <a:extLst>
                <a:ext uri="{FF2B5EF4-FFF2-40B4-BE49-F238E27FC236}">
                  <a16:creationId xmlns:a16="http://schemas.microsoft.com/office/drawing/2014/main" id="{855E6D8F-67F3-4E70-B585-EB5F7DBA390C}"/>
                </a:ext>
              </a:extLst>
            </p:cNvPr>
            <p:cNvSpPr txBox="1">
              <a:spLocks/>
            </p:cNvSpPr>
            <p:nvPr/>
          </p:nvSpPr>
          <p:spPr>
            <a:xfrm>
              <a:off x="916097" y="20264980"/>
              <a:ext cx="11292838" cy="3554217"/>
            </a:xfrm>
            <a:prstGeom prst="rect">
              <a:avLst/>
            </a:prstGeom>
            <a:effectLst/>
          </p:spPr>
          <p:txBody>
            <a:bodyPr vert="horz" lIns="108000" tIns="108000" rIns="108000" bIns="108000" rtlCol="0">
              <a:noAutofit/>
            </a:bodyPr>
            <a:lstStyle>
              <a:lvl1pPr marL="629999" indent="-629999" algn="l" defTabSz="2519995" rtl="0" eaLnBrk="1" latinLnBrk="0" hangingPunct="1">
                <a:lnSpc>
                  <a:spcPct val="90000"/>
                </a:lnSpc>
                <a:spcBef>
                  <a:spcPts val="2756"/>
                </a:spcBef>
                <a:buFont typeface="Ericsson Hilda" panose="00000500000000000000" pitchFamily="2" charset="0"/>
                <a:buChar char="—"/>
                <a:defRPr sz="48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1pPr>
              <a:lvl2pPr marL="188999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5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2pPr>
              <a:lvl3pPr marL="314999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3pPr>
              <a:lvl4pPr marL="440999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4pPr>
              <a:lvl5pPr marL="566998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5pPr>
              <a:lvl6pPr marL="692998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18998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44998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70997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E" altLang="sv-SE" b="1" dirty="0"/>
                <a:t>Formal verification</a:t>
              </a:r>
            </a:p>
            <a:p>
              <a:pPr marL="0" indent="0" algn="ctr">
                <a:buNone/>
              </a:pPr>
              <a:r>
                <a:rPr lang="en-SE" altLang="sv-SE" sz="4000" dirty="0"/>
                <a:t>We verified both variants with </a:t>
              </a:r>
              <a:r>
                <a:rPr lang="en-SE" altLang="sv-SE" sz="4000" b="1" dirty="0"/>
                <a:t>Tamarin Prover</a:t>
              </a:r>
              <a:r>
                <a:rPr lang="en-SE" altLang="sv-SE" sz="4000" dirty="0"/>
                <a:t>, showing that we </a:t>
              </a:r>
              <a:r>
                <a:rPr lang="en-US" altLang="sv-SE" sz="4000" dirty="0"/>
                <a:t>can guarantee actual revocation with an </a:t>
              </a:r>
              <a:r>
                <a:rPr lang="en-US" altLang="sv-SE" sz="4000" b="1" dirty="0"/>
                <a:t>upper bound on revocation</a:t>
              </a:r>
              <a:r>
                <a:rPr lang="en-SE" altLang="sv-SE" sz="4000" b="1" dirty="0"/>
                <a:t> </a:t>
              </a:r>
              <a:r>
                <a:rPr lang="en-US" altLang="sv-SE" sz="4000" b="1" dirty="0"/>
                <a:t>time</a:t>
              </a:r>
              <a:r>
                <a:rPr lang="en-US" altLang="sv-SE" sz="4000" dirty="0"/>
                <a:t>, in the</a:t>
              </a:r>
              <a:r>
                <a:rPr lang="en-SE" altLang="sv-SE" sz="4000" dirty="0"/>
                <a:t> </a:t>
              </a:r>
              <a:r>
                <a:rPr lang="en-US" altLang="sv-SE" sz="4000" dirty="0"/>
                <a:t>presence of different realistic attackers</a:t>
              </a:r>
              <a:r>
                <a:rPr lang="en-SE" altLang="sv-SE" sz="4000" dirty="0"/>
                <a:t>.</a:t>
              </a:r>
              <a:endParaRPr lang="en-US" altLang="sv-SE" sz="4000" dirty="0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E86A170-2B5D-47AE-BF7F-DEF202CB503A}"/>
                </a:ext>
              </a:extLst>
            </p:cNvPr>
            <p:cNvGrpSpPr/>
            <p:nvPr/>
          </p:nvGrpSpPr>
          <p:grpSpPr>
            <a:xfrm>
              <a:off x="13282025" y="19131565"/>
              <a:ext cx="10714339" cy="5892608"/>
              <a:chOff x="13346995" y="20571685"/>
              <a:chExt cx="10714339" cy="5892608"/>
            </a:xfrm>
            <a:effectLst/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93774143-7374-43C2-B76C-14BF16ECFF4D}"/>
                  </a:ext>
                </a:extLst>
              </p:cNvPr>
              <p:cNvGrpSpPr/>
              <p:nvPr/>
            </p:nvGrpSpPr>
            <p:grpSpPr>
              <a:xfrm>
                <a:off x="13346995" y="20571685"/>
                <a:ext cx="10663353" cy="3010481"/>
                <a:chOff x="10466983" y="12245673"/>
                <a:chExt cx="10663353" cy="3010481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2AB5B880-7DB1-4118-9218-A197BADA00CD}"/>
                    </a:ext>
                  </a:extLst>
                </p:cNvPr>
                <p:cNvGrpSpPr/>
                <p:nvPr/>
              </p:nvGrpSpPr>
              <p:grpSpPr>
                <a:xfrm>
                  <a:off x="10466983" y="12245673"/>
                  <a:ext cx="10663353" cy="3010481"/>
                  <a:chOff x="10509717" y="15683491"/>
                  <a:chExt cx="10663353" cy="3010481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377D1351-2EB2-4100-A2A0-155B4476CB1A}"/>
                      </a:ext>
                    </a:extLst>
                  </p:cNvPr>
                  <p:cNvGrpSpPr/>
                  <p:nvPr/>
                </p:nvGrpSpPr>
                <p:grpSpPr>
                  <a:xfrm>
                    <a:off x="10509717" y="15683491"/>
                    <a:ext cx="10663353" cy="3010481"/>
                    <a:chOff x="7089821" y="15857665"/>
                    <a:chExt cx="14111788" cy="2947833"/>
                  </a:xfrm>
                </p:grpSpPr>
                <p:grpSp>
                  <p:nvGrpSpPr>
                    <p:cNvPr id="231" name="Group 230">
                      <a:extLst>
                        <a:ext uri="{FF2B5EF4-FFF2-40B4-BE49-F238E27FC236}">
                          <a16:creationId xmlns:a16="http://schemas.microsoft.com/office/drawing/2014/main" id="{36ABD83E-F39F-452C-8B2A-90C05FD845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89821" y="15857665"/>
                      <a:ext cx="14111788" cy="2947833"/>
                      <a:chOff x="6159247" y="12765586"/>
                      <a:chExt cx="14111788" cy="2947833"/>
                    </a:xfrm>
                  </p:grpSpPr>
                  <p:sp>
                    <p:nvSpPr>
                      <p:cNvPr id="233" name="Rectangle: Rounded Corners 232">
                        <a:extLst>
                          <a:ext uri="{FF2B5EF4-FFF2-40B4-BE49-F238E27FC236}">
                            <a16:creationId xmlns:a16="http://schemas.microsoft.com/office/drawing/2014/main" id="{6DD56997-A2BF-4423-A767-59A5B0CAA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99737" y="12765586"/>
                        <a:ext cx="13527343" cy="2947802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t"/>
                      <a:lstStyle/>
                      <a:p>
                        <a:pPr algn="ctr"/>
                        <a:r>
                          <a:rPr lang="en-SE" sz="3200" b="1" dirty="0">
                            <a:solidFill>
                              <a:schemeClr val="tx1"/>
                            </a:solidFill>
                          </a:rPr>
                          <a:t>Scenario 1: Honest vehicle</a:t>
                        </a:r>
                      </a:p>
                    </p:txBody>
                  </p:sp>
                  <p:grpSp>
                    <p:nvGrpSpPr>
                      <p:cNvPr id="234" name="Group 233">
                        <a:extLst>
                          <a:ext uri="{FF2B5EF4-FFF2-40B4-BE49-F238E27FC236}">
                            <a16:creationId xmlns:a16="http://schemas.microsoft.com/office/drawing/2014/main" id="{93694905-27A8-409E-85FD-6F25EB4774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66369" y="13673849"/>
                        <a:ext cx="12693316" cy="1500290"/>
                        <a:chOff x="7996853" y="14070961"/>
                        <a:chExt cx="12693316" cy="1500290"/>
                      </a:xfrm>
                    </p:grpSpPr>
                    <p:pic>
                      <p:nvPicPr>
                        <p:cNvPr id="241" name="Graphic 240">
                          <a:extLst>
                            <a:ext uri="{FF2B5EF4-FFF2-40B4-BE49-F238E27FC236}">
                              <a16:creationId xmlns:a16="http://schemas.microsoft.com/office/drawing/2014/main" id="{E0B56643-C522-4FE1-979D-5AB35620619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>
                          <a:extLst>
                            <a:ext uri="{96DAC541-7B7A-43D3-8B79-37D633B846F1}">
                              <asvg:svgBlip xmlns:asvg="http://schemas.microsoft.com/office/drawing/2016/SVG/main" r:embed="rId3"/>
                            </a:ext>
                          </a:extLst>
                        </a:blip>
                        <a:srcRect/>
                        <a:stretch/>
                      </p:blipFill>
                      <p:spPr>
                        <a:xfrm>
                          <a:off x="7996853" y="14415560"/>
                          <a:ext cx="1432571" cy="935757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242" name="Rectangle 241">
                          <a:extLst>
                            <a:ext uri="{FF2B5EF4-FFF2-40B4-BE49-F238E27FC236}">
                              <a16:creationId xmlns:a16="http://schemas.microsoft.com/office/drawing/2014/main" id="{7E2CC4C8-B5B0-4950-8C45-DDB133380A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92522" y="14070961"/>
                          <a:ext cx="5052371" cy="1500290"/>
                        </a:xfrm>
                        <a:prstGeom prst="rect">
                          <a:avLst/>
                        </a:prstGeom>
                        <a:noFill/>
                        <a:ln w="57150">
                          <a:solidFill>
                            <a:schemeClr val="accent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SE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243" name="Rectangle: Rounded Corners 242">
                          <a:extLst>
                            <a:ext uri="{FF2B5EF4-FFF2-40B4-BE49-F238E27FC236}">
                              <a16:creationId xmlns:a16="http://schemas.microsoft.com/office/drawing/2014/main" id="{BB1DEC67-1B90-4229-A842-3A22CEC600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041474" y="14379614"/>
                          <a:ext cx="1432571" cy="1022289"/>
                        </a:xfrm>
                        <a:prstGeom prst="roundRect">
                          <a:avLst/>
                        </a:prstGeom>
                        <a:solidFill>
                          <a:schemeClr val="accent1"/>
                        </a:solidFill>
                        <a:ln w="76200"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SE" sz="2800" dirty="0">
                              <a:solidFill>
                                <a:schemeClr val="bg1"/>
                              </a:solidFill>
                            </a:rPr>
                            <a:t>TC</a:t>
                          </a:r>
                        </a:p>
                      </p:txBody>
                    </p:sp>
                    <p:cxnSp>
                      <p:nvCxnSpPr>
                        <p:cNvPr id="244" name="Straight Arrow Connector 243">
                          <a:extLst>
                            <a:ext uri="{FF2B5EF4-FFF2-40B4-BE49-F238E27FC236}">
                              <a16:creationId xmlns:a16="http://schemas.microsoft.com/office/drawing/2014/main" id="{7386FF6D-D276-4AE6-A0BF-399ECCB9AF1F}"/>
                            </a:ext>
                          </a:extLst>
                        </p:cNvPr>
                        <p:cNvCxnSpPr>
                          <a:cxnSpLocks/>
                          <a:stCxn id="241" idx="3"/>
                        </p:cNvCxnSpPr>
                        <p:nvPr/>
                      </p:nvCxnSpPr>
                      <p:spPr>
                        <a:xfrm flipV="1">
                          <a:off x="9429424" y="14883439"/>
                          <a:ext cx="2224833" cy="1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pic>
                      <p:nvPicPr>
                        <p:cNvPr id="245" name="Graphic 244">
                          <a:extLst>
                            <a:ext uri="{FF2B5EF4-FFF2-40B4-BE49-F238E27FC236}">
                              <a16:creationId xmlns:a16="http://schemas.microsoft.com/office/drawing/2014/main" id="{909EC74B-215B-4852-AF79-72C5FA7286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96DAC541-7B7A-43D3-8B79-37D633B846F1}">
                              <asvg:svgBlip xmlns:asvg="http://schemas.microsoft.com/office/drawing/2016/SVG/main" r:embed="rId5"/>
                            </a:ext>
                          </a:extLst>
                        </a:blip>
                        <a:srcRect/>
                        <a:stretch/>
                      </p:blipFill>
                      <p:spPr>
                        <a:xfrm>
                          <a:off x="19670994" y="14423684"/>
                          <a:ext cx="1019175" cy="86685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246" name="Straight Arrow Connector 245">
                          <a:extLst>
                            <a:ext uri="{FF2B5EF4-FFF2-40B4-BE49-F238E27FC236}">
                              <a16:creationId xmlns:a16="http://schemas.microsoft.com/office/drawing/2014/main" id="{410CD01F-B78A-4FA3-8E2D-1109F55967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8367243" y="14890758"/>
                          <a:ext cx="827572" cy="6300"/>
                        </a:xfrm>
                        <a:prstGeom prst="straightConnector1">
                          <a:avLst/>
                        </a:prstGeom>
                        <a:ln w="76200">
                          <a:tailEnd type="triangle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7" name="Straight Arrow Connector 246">
                          <a:extLst>
                            <a:ext uri="{FF2B5EF4-FFF2-40B4-BE49-F238E27FC236}">
                              <a16:creationId xmlns:a16="http://schemas.microsoft.com/office/drawing/2014/main" id="{D11E8718-15CE-4F33-84E4-B8D2903F76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6965519" y="14890807"/>
                          <a:ext cx="743658" cy="453"/>
                        </a:xfrm>
                        <a:prstGeom prst="straightConnector1">
                          <a:avLst/>
                        </a:prstGeom>
                        <a:ln w="76200">
                          <a:headEnd type="none" w="med" len="med"/>
                          <a:tailEnd type="none" w="med" len="med"/>
                        </a:ln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5" name="TextBox 234">
                        <a:extLst>
                          <a:ext uri="{FF2B5EF4-FFF2-40B4-BE49-F238E27FC236}">
                            <a16:creationId xmlns:a16="http://schemas.microsoft.com/office/drawing/2014/main" id="{A2E79938-C074-4B30-8B82-D7417A55B3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392161" y="13842947"/>
                        <a:ext cx="3050322" cy="512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E" sz="2800" b="1" dirty="0"/>
                          <a:t>Process HB</a:t>
                        </a:r>
                      </a:p>
                    </p:txBody>
                  </p:sp>
                  <p:sp>
                    <p:nvSpPr>
                      <p:cNvPr id="236" name="TextBox 235">
                        <a:extLst>
                          <a:ext uri="{FF2B5EF4-FFF2-40B4-BE49-F238E27FC236}">
                            <a16:creationId xmlns:a16="http://schemas.microsoft.com/office/drawing/2014/main" id="{8A5EE126-AF27-4915-8DDF-D268244B8F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59247" y="15056726"/>
                        <a:ext cx="2867891" cy="512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E" sz="2800" b="1" dirty="0"/>
                          <a:t>RA</a:t>
                        </a:r>
                        <a:endParaRPr lang="en-SE" sz="2000" b="1" dirty="0"/>
                      </a:p>
                    </p:txBody>
                  </p:sp>
                  <p:sp>
                    <p:nvSpPr>
                      <p:cNvPr id="237" name="TextBox 236">
                        <a:extLst>
                          <a:ext uri="{FF2B5EF4-FFF2-40B4-BE49-F238E27FC236}">
                            <a16:creationId xmlns:a16="http://schemas.microsoft.com/office/drawing/2014/main" id="{A9BAE45E-AFEC-4191-BBD1-C0DCB5BBFD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81196" y="15201087"/>
                        <a:ext cx="2867892" cy="512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E" sz="2800" b="1" dirty="0"/>
                          <a:t>Vehicle</a:t>
                        </a:r>
                        <a:endParaRPr lang="en-SE" sz="1800" b="1" dirty="0"/>
                      </a:p>
                    </p:txBody>
                  </p:sp>
                  <p:sp>
                    <p:nvSpPr>
                      <p:cNvPr id="238" name="TextBox 237">
                        <a:extLst>
                          <a:ext uri="{FF2B5EF4-FFF2-40B4-BE49-F238E27FC236}">
                            <a16:creationId xmlns:a16="http://schemas.microsoft.com/office/drawing/2014/main" id="{74FAC14C-28AC-4614-AAF9-9076824012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599724" y="14846402"/>
                        <a:ext cx="2671311" cy="512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E" sz="2800" b="1" dirty="0"/>
                          <a:t>Revoked</a:t>
                        </a:r>
                        <a:endParaRPr lang="en-SE" sz="1800" b="1" dirty="0"/>
                      </a:p>
                    </p:txBody>
                  </p:sp>
                  <p:pic>
                    <p:nvPicPr>
                      <p:cNvPr id="239" name="Graphic 238">
                        <a:extLst>
                          <a:ext uri="{FF2B5EF4-FFF2-40B4-BE49-F238E27FC236}">
                            <a16:creationId xmlns:a16="http://schemas.microsoft.com/office/drawing/2014/main" id="{FBF965D9-4E08-4FB9-88D2-8725158384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9027138" y="14094202"/>
                        <a:ext cx="543864" cy="31407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0" name="Graphic 239">
                        <a:extLst>
                          <a:ext uri="{FF2B5EF4-FFF2-40B4-BE49-F238E27FC236}">
                            <a16:creationId xmlns:a16="http://schemas.microsoft.com/office/drawing/2014/main" id="{3E06893A-803E-4979-A5A5-44B7944772F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96DAC541-7B7A-43D3-8B79-37D633B846F1}">
                            <asvg:svgBlip xmlns:asvg="http://schemas.microsoft.com/office/drawing/2016/SVG/main" r:embed="rId7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12764111" y="14106451"/>
                        <a:ext cx="543864" cy="31407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232" name="Graphic 231">
                      <a:extLst>
                        <a:ext uri="{FF2B5EF4-FFF2-40B4-BE49-F238E27FC236}">
                          <a16:creationId xmlns:a16="http://schemas.microsoft.com/office/drawing/2014/main" id="{08EBBD3F-F089-4DCC-A591-A6B2D146BC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17622249" y="17432443"/>
                      <a:ext cx="426979" cy="35945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B4B6E4AC-C720-4875-A2AA-1BFCE2A6C59D}"/>
                      </a:ext>
                    </a:extLst>
                  </p:cNvPr>
                  <p:cNvSpPr/>
                  <p:nvPr/>
                </p:nvSpPr>
                <p:spPr>
                  <a:xfrm>
                    <a:off x="13158771" y="17612392"/>
                    <a:ext cx="341014" cy="33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240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06705415-01A1-4C01-A812-979F5DDD7E88}"/>
                      </a:ext>
                    </a:extLst>
                  </p:cNvPr>
                  <p:cNvSpPr/>
                  <p:nvPr/>
                </p:nvSpPr>
                <p:spPr>
                  <a:xfrm>
                    <a:off x="15525831" y="17573263"/>
                    <a:ext cx="341014" cy="33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240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30" name="Oval 229">
                    <a:extLst>
                      <a:ext uri="{FF2B5EF4-FFF2-40B4-BE49-F238E27FC236}">
                        <a16:creationId xmlns:a16="http://schemas.microsoft.com/office/drawing/2014/main" id="{6586CE6A-66D6-4DE8-972E-C431809DE796}"/>
                      </a:ext>
                    </a:extLst>
                  </p:cNvPr>
                  <p:cNvSpPr/>
                  <p:nvPr/>
                </p:nvSpPr>
                <p:spPr>
                  <a:xfrm>
                    <a:off x="18468382" y="17751771"/>
                    <a:ext cx="341014" cy="3332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E" sz="240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sp>
              <p:nvSpPr>
                <p:cNvPr id="225" name="Rectangle: Rounded Corners 224">
                  <a:extLst>
                    <a:ext uri="{FF2B5EF4-FFF2-40B4-BE49-F238E27FC236}">
                      <a16:creationId xmlns:a16="http://schemas.microsoft.com/office/drawing/2014/main" id="{A077B5B7-1A0D-4FEE-B42C-B29F66C81A98}"/>
                    </a:ext>
                  </a:extLst>
                </p:cNvPr>
                <p:cNvSpPr/>
                <p:nvPr/>
              </p:nvSpPr>
              <p:spPr>
                <a:xfrm>
                  <a:off x="13963219" y="13493311"/>
                  <a:ext cx="1077836" cy="1047263"/>
                </a:xfrm>
                <a:prstGeom prst="roundRect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E" sz="2800" dirty="0">
                      <a:solidFill>
                        <a:sysClr val="windowText" lastClr="000000"/>
                      </a:solidFill>
                    </a:rPr>
                    <a:t>OBU</a:t>
                  </a:r>
                </a:p>
              </p:txBody>
            </p:sp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F1FAF093-B432-4829-A022-9030A3077A68}"/>
                    </a:ext>
                  </a:extLst>
                </p:cNvPr>
                <p:cNvCxnSpPr>
                  <a:cxnSpLocks/>
                  <a:stCxn id="225" idx="3"/>
                </p:cNvCxnSpPr>
                <p:nvPr/>
              </p:nvCxnSpPr>
              <p:spPr>
                <a:xfrm flipV="1">
                  <a:off x="15041055" y="14016894"/>
                  <a:ext cx="1266837" cy="49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7FCD2C-05E2-43B0-8639-CC1527F57F43}"/>
                  </a:ext>
                </a:extLst>
              </p:cNvPr>
              <p:cNvGrpSpPr/>
              <p:nvPr/>
            </p:nvGrpSpPr>
            <p:grpSpPr>
              <a:xfrm>
                <a:off x="13397981" y="23453814"/>
                <a:ext cx="10663353" cy="3010479"/>
                <a:chOff x="13397981" y="23726663"/>
                <a:chExt cx="10663353" cy="3010479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9FAE5763-AFC7-4657-A510-06F9C18A2B37}"/>
                    </a:ext>
                  </a:extLst>
                </p:cNvPr>
                <p:cNvGrpSpPr/>
                <p:nvPr/>
              </p:nvGrpSpPr>
              <p:grpSpPr>
                <a:xfrm>
                  <a:off x="13397981" y="23726663"/>
                  <a:ext cx="10663353" cy="3010479"/>
                  <a:chOff x="10466983" y="12245675"/>
                  <a:chExt cx="10663353" cy="3010479"/>
                </a:xfrm>
              </p:grpSpPr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A5661965-D516-48CF-A0BB-C6EDCF843536}"/>
                      </a:ext>
                    </a:extLst>
                  </p:cNvPr>
                  <p:cNvGrpSpPr/>
                  <p:nvPr/>
                </p:nvGrpSpPr>
                <p:grpSpPr>
                  <a:xfrm>
                    <a:off x="10466983" y="12245675"/>
                    <a:ext cx="10663353" cy="3010479"/>
                    <a:chOff x="10509717" y="15683493"/>
                    <a:chExt cx="10663353" cy="3010479"/>
                  </a:xfrm>
                </p:grpSpPr>
                <p:grpSp>
                  <p:nvGrpSpPr>
                    <p:cNvPr id="282" name="Group 281">
                      <a:extLst>
                        <a:ext uri="{FF2B5EF4-FFF2-40B4-BE49-F238E27FC236}">
                          <a16:creationId xmlns:a16="http://schemas.microsoft.com/office/drawing/2014/main" id="{D621A273-AE02-412E-99A2-9374568C6D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509717" y="15683493"/>
                      <a:ext cx="10663353" cy="3010479"/>
                      <a:chOff x="7089821" y="15857667"/>
                      <a:chExt cx="14111788" cy="2947831"/>
                    </a:xfrm>
                  </p:grpSpPr>
                  <p:grpSp>
                    <p:nvGrpSpPr>
                      <p:cNvPr id="286" name="Group 285">
                        <a:extLst>
                          <a:ext uri="{FF2B5EF4-FFF2-40B4-BE49-F238E27FC236}">
                            <a16:creationId xmlns:a16="http://schemas.microsoft.com/office/drawing/2014/main" id="{3E121DD1-5909-409B-B9E0-7A85A66B4C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89821" y="15857667"/>
                        <a:ext cx="14111788" cy="2947831"/>
                        <a:chOff x="6159247" y="12765588"/>
                        <a:chExt cx="14111788" cy="2947831"/>
                      </a:xfrm>
                    </p:grpSpPr>
                    <p:sp>
                      <p:nvSpPr>
                        <p:cNvPr id="288" name="Rectangle: Rounded Corners 287">
                          <a:extLst>
                            <a:ext uri="{FF2B5EF4-FFF2-40B4-BE49-F238E27FC236}">
                              <a16:creationId xmlns:a16="http://schemas.microsoft.com/office/drawing/2014/main" id="{0A9C59BE-B740-4A8F-9960-7BA1C5FF30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99737" y="12765588"/>
                          <a:ext cx="13527343" cy="2947802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t"/>
                        <a:lstStyle/>
                        <a:p>
                          <a:pPr algn="ctr"/>
                          <a:r>
                            <a:rPr lang="en-SE" sz="3200" b="1" dirty="0">
                              <a:solidFill>
                                <a:schemeClr val="tx1"/>
                              </a:solidFill>
                            </a:rPr>
                            <a:t>Scenario 2: Malicious vehicle</a:t>
                          </a:r>
                        </a:p>
                      </p:txBody>
                    </p:sp>
                    <p:grpSp>
                      <p:nvGrpSpPr>
                        <p:cNvPr id="289" name="Group 288">
                          <a:extLst>
                            <a:ext uri="{FF2B5EF4-FFF2-40B4-BE49-F238E27FC236}">
                              <a16:creationId xmlns:a16="http://schemas.microsoft.com/office/drawing/2014/main" id="{A3D891DB-4E87-4846-9B75-4D6D967AED8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66369" y="13673849"/>
                          <a:ext cx="12693316" cy="1500290"/>
                          <a:chOff x="7996853" y="14070961"/>
                          <a:chExt cx="12693316" cy="1500290"/>
                        </a:xfrm>
                      </p:grpSpPr>
                      <p:pic>
                        <p:nvPicPr>
                          <p:cNvPr id="296" name="Graphic 295">
                            <a:extLst>
                              <a:ext uri="{FF2B5EF4-FFF2-40B4-BE49-F238E27FC236}">
                                <a16:creationId xmlns:a16="http://schemas.microsoft.com/office/drawing/2014/main" id="{CA4A682A-6C09-40A6-915A-420EF0B4449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96DAC541-7B7A-43D3-8B79-37D633B846F1}">
                                <asvg:svgBlip xmlns:asvg="http://schemas.microsoft.com/office/drawing/2016/SVG/main" r:embed="rId3"/>
                              </a:ext>
                            </a:extLst>
                          </a:blip>
                          <a:srcRect/>
                          <a:stretch/>
                        </p:blipFill>
                        <p:spPr>
                          <a:xfrm>
                            <a:off x="7996853" y="14415560"/>
                            <a:ext cx="1432571" cy="93575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297" name="Rectangle 296">
                            <a:extLst>
                              <a:ext uri="{FF2B5EF4-FFF2-40B4-BE49-F238E27FC236}">
                                <a16:creationId xmlns:a16="http://schemas.microsoft.com/office/drawing/2014/main" id="{D92BEA61-2A31-4567-ADD4-44DC6CCA0C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92522" y="14070961"/>
                            <a:ext cx="5052371" cy="1500290"/>
                          </a:xfrm>
                          <a:prstGeom prst="rect">
                            <a:avLst/>
                          </a:prstGeom>
                          <a:noFill/>
                          <a:ln w="571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SE">
                              <a:ln>
                                <a:solidFill>
                                  <a:sysClr val="windowText" lastClr="000000"/>
                                </a:solidFill>
                              </a:ln>
                            </a:endParaRPr>
                          </a:p>
                        </p:txBody>
                      </p:sp>
                      <p:sp>
                        <p:nvSpPr>
                          <p:cNvPr id="298" name="Rectangle: Rounded Corners 297">
                            <a:extLst>
                              <a:ext uri="{FF2B5EF4-FFF2-40B4-BE49-F238E27FC236}">
                                <a16:creationId xmlns:a16="http://schemas.microsoft.com/office/drawing/2014/main" id="{2CD506B6-29C0-433D-98B1-ECBC475BAB6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041474" y="14379614"/>
                            <a:ext cx="1432571" cy="1022289"/>
                          </a:xfrm>
                          <a:prstGeom prst="roundRect">
                            <a:avLst/>
                          </a:prstGeom>
                          <a:solidFill>
                            <a:schemeClr val="accent1"/>
                          </a:solidFill>
                          <a:ln w="76200">
                            <a:noFill/>
                          </a:ln>
                          <a:effectLst/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E" sz="2800" dirty="0">
                                <a:solidFill>
                                  <a:schemeClr val="bg1"/>
                                </a:solidFill>
                              </a:rPr>
                              <a:t>TC</a:t>
                            </a:r>
                          </a:p>
                        </p:txBody>
                      </p:sp>
                      <p:cxnSp>
                        <p:nvCxnSpPr>
                          <p:cNvPr id="299" name="Straight Arrow Connector 298">
                            <a:extLst>
                              <a:ext uri="{FF2B5EF4-FFF2-40B4-BE49-F238E27FC236}">
                                <a16:creationId xmlns:a16="http://schemas.microsoft.com/office/drawing/2014/main" id="{4B9C126B-D492-4299-889E-7872A06C5E51}"/>
                              </a:ext>
                            </a:extLst>
                          </p:cNvPr>
                          <p:cNvCxnSpPr>
                            <a:cxnSpLocks/>
                            <a:stCxn id="296" idx="3"/>
                          </p:cNvCxnSpPr>
                          <p:nvPr/>
                        </p:nvCxnSpPr>
                        <p:spPr>
                          <a:xfrm flipV="1">
                            <a:off x="9429424" y="14883439"/>
                            <a:ext cx="2224833" cy="1"/>
                          </a:xfrm>
                          <a:prstGeom prst="straightConnector1">
                            <a:avLst/>
                          </a:prstGeom>
                          <a:ln w="76200"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pic>
                        <p:nvPicPr>
                          <p:cNvPr id="300" name="Graphic 299">
                            <a:extLst>
                              <a:ext uri="{FF2B5EF4-FFF2-40B4-BE49-F238E27FC236}">
                                <a16:creationId xmlns:a16="http://schemas.microsoft.com/office/drawing/2014/main" id="{8BCE6B7B-E159-47AA-86A9-1D88D15C8FA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rcRect/>
                          <a:stretch/>
                        </p:blipFill>
                        <p:spPr>
                          <a:xfrm>
                            <a:off x="19670994" y="14423684"/>
                            <a:ext cx="1019175" cy="866859"/>
                          </a:xfrm>
                          <a:prstGeom prst="rect">
                            <a:avLst/>
                          </a:prstGeom>
                        </p:spPr>
                      </p:pic>
                      <p:cxnSp>
                        <p:nvCxnSpPr>
                          <p:cNvPr id="301" name="Straight Arrow Connector 300">
                            <a:extLst>
                              <a:ext uri="{FF2B5EF4-FFF2-40B4-BE49-F238E27FC236}">
                                <a16:creationId xmlns:a16="http://schemas.microsoft.com/office/drawing/2014/main" id="{076F1782-7610-42FE-8218-9084B5A6B7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18367243" y="14890758"/>
                            <a:ext cx="827572" cy="6300"/>
                          </a:xfrm>
                          <a:prstGeom prst="straightConnector1">
                            <a:avLst/>
                          </a:prstGeom>
                          <a:ln w="76200">
                            <a:tailEnd type="triangle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2" name="Straight Arrow Connector 301">
                            <a:extLst>
                              <a:ext uri="{FF2B5EF4-FFF2-40B4-BE49-F238E27FC236}">
                                <a16:creationId xmlns:a16="http://schemas.microsoft.com/office/drawing/2014/main" id="{B3EF70A4-8084-4895-A51D-5982BC18C87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6965519" y="14890807"/>
                            <a:ext cx="743658" cy="453"/>
                          </a:xfrm>
                          <a:prstGeom prst="straightConnector1">
                            <a:avLst/>
                          </a:prstGeom>
                          <a:ln w="76200">
                            <a:headEnd type="none" w="med" len="med"/>
                            <a:tailEnd type="none" w="med" len="med"/>
                          </a:ln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B336D821-27AC-47A2-9856-FC9EC57800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92161" y="13842947"/>
                          <a:ext cx="3050322" cy="512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E" sz="2800" b="1" dirty="0"/>
                            <a:t>Timeout</a:t>
                          </a:r>
                        </a:p>
                      </p:txBody>
                    </p:sp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48CF74DA-3AD1-4F0D-97E7-D5876C677DB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59247" y="15056726"/>
                          <a:ext cx="2867891" cy="512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E" sz="2800" b="1" dirty="0"/>
                            <a:t>RA</a:t>
                          </a:r>
                          <a:endParaRPr lang="en-SE" sz="2000" b="1" dirty="0"/>
                        </a:p>
                      </p:txBody>
                    </p:sp>
                    <p:sp>
                      <p:nvSpPr>
                        <p:cNvPr id="292" name="TextBox 291">
                          <a:extLst>
                            <a:ext uri="{FF2B5EF4-FFF2-40B4-BE49-F238E27FC236}">
                              <a16:creationId xmlns:a16="http://schemas.microsoft.com/office/drawing/2014/main" id="{E1191A66-BDEC-422D-84BD-9BF9B8152F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781196" y="15201087"/>
                          <a:ext cx="2867892" cy="512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E" sz="2800" b="1" dirty="0"/>
                            <a:t>Vehicle</a:t>
                          </a:r>
                          <a:endParaRPr lang="en-SE" sz="1800" b="1" dirty="0"/>
                        </a:p>
                      </p:txBody>
                    </p:sp>
                    <p:sp>
                      <p:nvSpPr>
                        <p:cNvPr id="293" name="TextBox 292">
                          <a:extLst>
                            <a:ext uri="{FF2B5EF4-FFF2-40B4-BE49-F238E27FC236}">
                              <a16:creationId xmlns:a16="http://schemas.microsoft.com/office/drawing/2014/main" id="{AB92549D-34CA-44BA-B538-A71E7F0EB54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599724" y="14846402"/>
                          <a:ext cx="2671311" cy="512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SE" sz="2800" b="1" dirty="0"/>
                            <a:t>Revoked</a:t>
                          </a:r>
                          <a:endParaRPr lang="en-SE" sz="1800" b="1" dirty="0"/>
                        </a:p>
                      </p:txBody>
                    </p:sp>
                    <p:pic>
                      <p:nvPicPr>
                        <p:cNvPr id="294" name="Graphic 293">
                          <a:extLst>
                            <a:ext uri="{FF2B5EF4-FFF2-40B4-BE49-F238E27FC236}">
                              <a16:creationId xmlns:a16="http://schemas.microsoft.com/office/drawing/2014/main" id="{60CAA189-951A-4B26-B1B9-FF410A1DCF0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rcRect/>
                        <a:stretch/>
                      </p:blipFill>
                      <p:spPr>
                        <a:xfrm>
                          <a:off x="9027138" y="14094202"/>
                          <a:ext cx="543864" cy="314075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295" name="Graphic 294">
                          <a:extLst>
                            <a:ext uri="{FF2B5EF4-FFF2-40B4-BE49-F238E27FC236}">
                              <a16:creationId xmlns:a16="http://schemas.microsoft.com/office/drawing/2014/main" id="{F1BD682F-0E6F-4335-9D2A-41E68495A2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rcRect/>
                        <a:stretch/>
                      </p:blipFill>
                      <p:spPr>
                        <a:xfrm>
                          <a:off x="11496381" y="14106451"/>
                          <a:ext cx="543864" cy="314075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287" name="Graphic 286">
                        <a:extLst>
                          <a:ext uri="{FF2B5EF4-FFF2-40B4-BE49-F238E27FC236}">
                            <a16:creationId xmlns:a16="http://schemas.microsoft.com/office/drawing/2014/main" id="{4C957B67-E983-4F4B-B5EA-D9D4C5F9C7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rcRect/>
                      <a:stretch/>
                    </p:blipFill>
                    <p:spPr>
                      <a:xfrm>
                        <a:off x="17622249" y="17467050"/>
                        <a:ext cx="426979" cy="29024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83" name="Oval 282">
                      <a:extLst>
                        <a:ext uri="{FF2B5EF4-FFF2-40B4-BE49-F238E27FC236}">
                          <a16:creationId xmlns:a16="http://schemas.microsoft.com/office/drawing/2014/main" id="{030B5DF2-A216-4559-886C-FEB4AD9E7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58771" y="17612392"/>
                      <a:ext cx="341014" cy="3332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E" sz="24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84" name="Oval 283">
                      <a:extLst>
                        <a:ext uri="{FF2B5EF4-FFF2-40B4-BE49-F238E27FC236}">
                          <a16:creationId xmlns:a16="http://schemas.microsoft.com/office/drawing/2014/main" id="{91906113-1366-4260-BCE1-BC4806B88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82403" y="17573263"/>
                      <a:ext cx="341014" cy="3332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E" sz="24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85" name="Oval 284">
                      <a:extLst>
                        <a:ext uri="{FF2B5EF4-FFF2-40B4-BE49-F238E27FC236}">
                          <a16:creationId xmlns:a16="http://schemas.microsoft.com/office/drawing/2014/main" id="{5700B127-4618-4345-A02D-0F8694F1B5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68382" y="17751771"/>
                      <a:ext cx="341014" cy="33326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E" sz="24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281" name="Straight Arrow Connector 280">
                    <a:extLst>
                      <a:ext uri="{FF2B5EF4-FFF2-40B4-BE49-F238E27FC236}">
                        <a16:creationId xmlns:a16="http://schemas.microsoft.com/office/drawing/2014/main" id="{2669EEDB-574F-4C54-8495-D684D6733B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499905" y="14002985"/>
                    <a:ext cx="641311" cy="0"/>
                  </a:xfrm>
                  <a:prstGeom prst="straightConnector1">
                    <a:avLst/>
                  </a:prstGeom>
                  <a:ln w="762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75" name="Graphic 274">
                  <a:extLst>
                    <a:ext uri="{FF2B5EF4-FFF2-40B4-BE49-F238E27FC236}">
                      <a16:creationId xmlns:a16="http://schemas.microsoft.com/office/drawing/2014/main" id="{B0F562FE-A52E-4E93-8FB9-CD2A5B288E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/>
              </p:blipFill>
              <p:spPr>
                <a:xfrm>
                  <a:off x="16873594" y="25205089"/>
                  <a:ext cx="518547" cy="557764"/>
                </a:xfrm>
                <a:prstGeom prst="rect">
                  <a:avLst/>
                </a:prstGeom>
              </p:spPr>
            </p:pic>
            <p:pic>
              <p:nvPicPr>
                <p:cNvPr id="276" name="Graphic 275">
                  <a:extLst>
                    <a:ext uri="{FF2B5EF4-FFF2-40B4-BE49-F238E27FC236}">
                      <a16:creationId xmlns:a16="http://schemas.microsoft.com/office/drawing/2014/main" id="{24714C8D-7EF5-4D48-8C40-49303703A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>
                  <a:off x="18136141" y="25193414"/>
                  <a:ext cx="479412" cy="53606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A6FFC-50F4-4FBE-91A4-5977D103882F}"/>
              </a:ext>
            </a:extLst>
          </p:cNvPr>
          <p:cNvGrpSpPr/>
          <p:nvPr/>
        </p:nvGrpSpPr>
        <p:grpSpPr>
          <a:xfrm>
            <a:off x="21344192" y="30691400"/>
            <a:ext cx="2981317" cy="4019639"/>
            <a:chOff x="21865487" y="2531983"/>
            <a:chExt cx="2981317" cy="4019639"/>
          </a:xfrm>
          <a:noFill/>
          <a:effectLst/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21CEA0-D144-479C-8464-37766DE880DD}"/>
                </a:ext>
              </a:extLst>
            </p:cNvPr>
            <p:cNvSpPr/>
            <p:nvPr/>
          </p:nvSpPr>
          <p:spPr bwMode="auto">
            <a:xfrm>
              <a:off x="21865487" y="2531983"/>
              <a:ext cx="2981317" cy="4019639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SE" sz="4000" dirty="0">
                  <a:solidFill>
                    <a:schemeClr val="bg1"/>
                  </a:solidFill>
                  <a:latin typeface="Ericsson Hilda" panose="00000500000000000000" pitchFamily="2" charset="0"/>
                </a:rPr>
                <a:t>Check out our paper!</a:t>
              </a:r>
              <a:endParaRPr lang="en-US" sz="4000" dirty="0">
                <a:solidFill>
                  <a:schemeClr val="bg1"/>
                </a:solidFill>
                <a:latin typeface="Ericsson Hilda" panose="00000500000000000000" pitchFamily="2" charset="0"/>
              </a:endParaRP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F34C561-777C-45F0-80C4-4671229D4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101997" y="3940053"/>
              <a:ext cx="2508295" cy="2508295"/>
            </a:xfrm>
            <a:prstGeom prst="rect">
              <a:avLst/>
            </a:prstGeom>
          </p:spPr>
        </p:pic>
      </p:grpSp>
      <p:sp>
        <p:nvSpPr>
          <p:cNvPr id="313" name="Content Placeholder 4">
            <a:extLst>
              <a:ext uri="{FF2B5EF4-FFF2-40B4-BE49-F238E27FC236}">
                <a16:creationId xmlns:a16="http://schemas.microsoft.com/office/drawing/2014/main" id="{483FD0C3-7711-4167-B4E9-CA4F6408A26F}"/>
              </a:ext>
            </a:extLst>
          </p:cNvPr>
          <p:cNvSpPr txBox="1">
            <a:spLocks/>
          </p:cNvSpPr>
          <p:nvPr/>
        </p:nvSpPr>
        <p:spPr>
          <a:xfrm>
            <a:off x="892710" y="12982534"/>
            <a:ext cx="23401460" cy="770062"/>
          </a:xfrm>
          <a:prstGeom prst="rect">
            <a:avLst/>
          </a:prstGeom>
          <a:noFill/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E" altLang="sv-SE" sz="6600" b="1" dirty="0"/>
              <a:t>Our work</a:t>
            </a:r>
          </a:p>
        </p:txBody>
      </p:sp>
      <p:sp>
        <p:nvSpPr>
          <p:cNvPr id="314" name="Content Placeholder 4">
            <a:extLst>
              <a:ext uri="{FF2B5EF4-FFF2-40B4-BE49-F238E27FC236}">
                <a16:creationId xmlns:a16="http://schemas.microsoft.com/office/drawing/2014/main" id="{357805C9-C6B9-4452-9CF2-6C9F1B621979}"/>
              </a:ext>
            </a:extLst>
          </p:cNvPr>
          <p:cNvSpPr txBox="1">
            <a:spLocks/>
          </p:cNvSpPr>
          <p:nvPr/>
        </p:nvSpPr>
        <p:spPr>
          <a:xfrm>
            <a:off x="862012" y="29939810"/>
            <a:ext cx="23490945" cy="770062"/>
          </a:xfrm>
          <a:prstGeom prst="rect">
            <a:avLst/>
          </a:prstGeom>
          <a:noFill/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E" altLang="sv-SE" sz="6600" b="1" dirty="0"/>
              <a:t>Applicability beyond V2X</a:t>
            </a:r>
          </a:p>
        </p:txBody>
      </p:sp>
      <p:sp>
        <p:nvSpPr>
          <p:cNvPr id="316" name="Content Placeholder 4">
            <a:extLst>
              <a:ext uri="{FF2B5EF4-FFF2-40B4-BE49-F238E27FC236}">
                <a16:creationId xmlns:a16="http://schemas.microsoft.com/office/drawing/2014/main" id="{FDC7B7C9-9AE7-4B46-868A-D85AF61DA3E8}"/>
              </a:ext>
            </a:extLst>
          </p:cNvPr>
          <p:cNvSpPr txBox="1">
            <a:spLocks/>
          </p:cNvSpPr>
          <p:nvPr/>
        </p:nvSpPr>
        <p:spPr>
          <a:xfrm>
            <a:off x="11972738" y="31207587"/>
            <a:ext cx="8598709" cy="3546647"/>
          </a:xfrm>
          <a:prstGeom prst="rect">
            <a:avLst/>
          </a:prstGeom>
          <a:effectLst/>
        </p:spPr>
        <p:txBody>
          <a:bodyPr vert="horz" lIns="108000" tIns="108000" rIns="108000" bIns="108000" numCol="1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SE" altLang="sv-SE" b="1" dirty="0"/>
              <a:t>Example use cases</a:t>
            </a:r>
          </a:p>
          <a:p>
            <a:r>
              <a:rPr lang="en-SE" altLang="sv-SE" sz="4000" dirty="0"/>
              <a:t>Smart cities</a:t>
            </a:r>
          </a:p>
          <a:p>
            <a:pPr>
              <a:spcBef>
                <a:spcPts val="600"/>
              </a:spcBef>
            </a:pPr>
            <a:r>
              <a:rPr lang="en-SE" altLang="sv-SE" sz="4000" dirty="0"/>
              <a:t>Mobile-to-mobile communication</a:t>
            </a:r>
          </a:p>
          <a:p>
            <a:pPr>
              <a:spcBef>
                <a:spcPts val="600"/>
              </a:spcBef>
            </a:pPr>
            <a:r>
              <a:rPr lang="en-SE" altLang="sv-SE" sz="4000" dirty="0"/>
              <a:t>Peer-to-peer network applications</a:t>
            </a:r>
          </a:p>
          <a:p>
            <a:pPr>
              <a:spcBef>
                <a:spcPts val="600"/>
              </a:spcBef>
            </a:pPr>
            <a:r>
              <a:rPr lang="en-SE" altLang="sv-SE" sz="4000" dirty="0"/>
              <a:t>Privacy-preserving technologies</a:t>
            </a:r>
          </a:p>
        </p:txBody>
      </p:sp>
      <p:sp>
        <p:nvSpPr>
          <p:cNvPr id="318" name="Content Placeholder 4">
            <a:extLst>
              <a:ext uri="{FF2B5EF4-FFF2-40B4-BE49-F238E27FC236}">
                <a16:creationId xmlns:a16="http://schemas.microsoft.com/office/drawing/2014/main" id="{71CB9338-B58D-483E-9911-64300E3C7741}"/>
              </a:ext>
            </a:extLst>
          </p:cNvPr>
          <p:cNvSpPr txBox="1">
            <a:spLocks/>
          </p:cNvSpPr>
          <p:nvPr/>
        </p:nvSpPr>
        <p:spPr>
          <a:xfrm>
            <a:off x="905805" y="7787043"/>
            <a:ext cx="11292837" cy="4667407"/>
          </a:xfrm>
          <a:prstGeom prst="rect">
            <a:avLst/>
          </a:prstGeom>
          <a:noFill/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SE" altLang="sv-SE" b="1" dirty="0"/>
              <a:t>Challenges</a:t>
            </a:r>
            <a:endParaRPr lang="en-SE" altLang="sv-SE" sz="4000" b="1" dirty="0"/>
          </a:p>
          <a:p>
            <a:pPr>
              <a:spcBef>
                <a:spcPts val="1800"/>
              </a:spcBef>
            </a:pPr>
            <a:r>
              <a:rPr lang="en-SE" altLang="sv-SE" sz="4000" b="1" dirty="0"/>
              <a:t>Privacy</a:t>
            </a:r>
            <a:r>
              <a:rPr lang="en-SE" altLang="sv-SE" sz="4000" dirty="0"/>
              <a:t>: vehicles use </a:t>
            </a:r>
            <a:r>
              <a:rPr lang="en-SE" altLang="sv-SE" sz="4000" i="1" dirty="0"/>
              <a:t>pseudonym identities</a:t>
            </a:r>
            <a:r>
              <a:rPr lang="en-SE" altLang="sv-SE" sz="4000" dirty="0"/>
              <a:t>, which makes revocation harder</a:t>
            </a:r>
          </a:p>
          <a:p>
            <a:pPr>
              <a:spcBef>
                <a:spcPts val="1200"/>
              </a:spcBef>
            </a:pPr>
            <a:r>
              <a:rPr lang="en-SE" altLang="sv-SE" sz="4000" b="1" dirty="0"/>
              <a:t>Security</a:t>
            </a:r>
            <a:r>
              <a:rPr lang="en-SE" altLang="sv-SE" sz="4000" dirty="0"/>
              <a:t>: revocation must complete</a:t>
            </a:r>
            <a:r>
              <a:rPr lang="en-SE" altLang="sv-SE" sz="4000" i="1" dirty="0"/>
              <a:t> as fast as possible</a:t>
            </a:r>
            <a:r>
              <a:rPr lang="en-SE" altLang="sv-SE" sz="4000" dirty="0"/>
              <a:t> to maintain road safety</a:t>
            </a:r>
          </a:p>
          <a:p>
            <a:pPr>
              <a:spcBef>
                <a:spcPts val="1200"/>
              </a:spcBef>
            </a:pPr>
            <a:r>
              <a:rPr lang="en-SE" altLang="sv-SE" sz="4000" b="1" dirty="0"/>
              <a:t>Scalability</a:t>
            </a:r>
            <a:r>
              <a:rPr lang="en-SE" altLang="sv-SE" sz="4000" dirty="0"/>
              <a:t>: the scheme </a:t>
            </a:r>
            <a:r>
              <a:rPr lang="en-SE" altLang="sv-SE" sz="4000" i="1" dirty="0"/>
              <a:t>must scale well </a:t>
            </a:r>
            <a:r>
              <a:rPr lang="en-SE" altLang="sv-SE" sz="4000" dirty="0"/>
              <a:t>with an increasing number of vehicles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82CE8B8-9D3F-4FF9-BE9F-DE451A0D6B6E}"/>
              </a:ext>
            </a:extLst>
          </p:cNvPr>
          <p:cNvGrpSpPr/>
          <p:nvPr/>
        </p:nvGrpSpPr>
        <p:grpSpPr>
          <a:xfrm>
            <a:off x="13266251" y="10109788"/>
            <a:ext cx="11027919" cy="2834806"/>
            <a:chOff x="11278407" y="6373768"/>
            <a:chExt cx="8912142" cy="2608320"/>
          </a:xfrm>
          <a:effectLst/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BA55B7-22AF-4B5A-A542-1D99B8DE6AC9}"/>
                </a:ext>
              </a:extLst>
            </p:cNvPr>
            <p:cNvGrpSpPr/>
            <p:nvPr/>
          </p:nvGrpSpPr>
          <p:grpSpPr>
            <a:xfrm>
              <a:off x="12055054" y="6373768"/>
              <a:ext cx="7945317" cy="2608320"/>
              <a:chOff x="12037190" y="9151293"/>
              <a:chExt cx="7945317" cy="2608320"/>
            </a:xfrm>
          </p:grpSpPr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9D33664A-C7A5-4D4E-9B7F-73224BFD1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2037190" y="9621285"/>
                <a:ext cx="1314599" cy="126469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59F5C675-B856-46D5-A463-939F91FAB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17393037" y="10018220"/>
                <a:ext cx="2589470" cy="802964"/>
              </a:xfrm>
              <a:prstGeom prst="rect">
                <a:avLst/>
              </a:prstGeom>
            </p:spPr>
          </p:pic>
          <p:sp>
            <p:nvSpPr>
              <p:cNvPr id="37" name="Speech Bubble: Oval 36">
                <a:extLst>
                  <a:ext uri="{FF2B5EF4-FFF2-40B4-BE49-F238E27FC236}">
                    <a16:creationId xmlns:a16="http://schemas.microsoft.com/office/drawing/2014/main" id="{D13FCE12-8C39-44CF-8738-3AF422F68AE5}"/>
                  </a:ext>
                </a:extLst>
              </p:cNvPr>
              <p:cNvSpPr/>
              <p:nvPr/>
            </p:nvSpPr>
            <p:spPr>
              <a:xfrm>
                <a:off x="13272985" y="9151293"/>
                <a:ext cx="3680518" cy="1347268"/>
              </a:xfrm>
              <a:prstGeom prst="wedgeEllipseCallout">
                <a:avLst>
                  <a:gd name="adj1" fmla="val -54389"/>
                  <a:gd name="adj2" fmla="val 32163"/>
                </a:avLst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800" dirty="0"/>
                  <a:t>Hey, please revoke certificate </a:t>
                </a:r>
                <a:r>
                  <a:rPr lang="en-GB" sz="2800" dirty="0"/>
                  <a:t>XYZ</a:t>
                </a:r>
                <a:r>
                  <a:rPr lang="en-SE" sz="2800" dirty="0"/>
                  <a:t>, thank you!</a:t>
                </a:r>
                <a:endParaRPr lang="en-SE" sz="7200" dirty="0"/>
              </a:p>
            </p:txBody>
          </p:sp>
          <p:sp>
            <p:nvSpPr>
              <p:cNvPr id="38" name="Speech Bubble: Oval 37">
                <a:extLst>
                  <a:ext uri="{FF2B5EF4-FFF2-40B4-BE49-F238E27FC236}">
                    <a16:creationId xmlns:a16="http://schemas.microsoft.com/office/drawing/2014/main" id="{81E24ABA-3817-466B-B3CB-4D2BC20D09C1}"/>
                  </a:ext>
                </a:extLst>
              </p:cNvPr>
              <p:cNvSpPr/>
              <p:nvPr/>
            </p:nvSpPr>
            <p:spPr>
              <a:xfrm>
                <a:off x="14431742" y="10607301"/>
                <a:ext cx="3093955" cy="1152312"/>
              </a:xfrm>
              <a:prstGeom prst="wedgeEllipseCallout">
                <a:avLst>
                  <a:gd name="adj1" fmla="val 52907"/>
                  <a:gd name="adj2" fmla="val -27746"/>
                </a:avLst>
              </a:prstGeom>
              <a:solidFill>
                <a:schemeClr val="accent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E" sz="2800" dirty="0"/>
                  <a:t>Of course. Have a nice day!</a:t>
                </a:r>
                <a:endParaRPr lang="en-SE" sz="720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5CA8E4-D18E-4D27-AEFA-D6C7AD0B4FFB}"/>
                </a:ext>
              </a:extLst>
            </p:cNvPr>
            <p:cNvSpPr txBox="1"/>
            <p:nvPr/>
          </p:nvSpPr>
          <p:spPr>
            <a:xfrm>
              <a:off x="11278407" y="8134480"/>
              <a:ext cx="2867891" cy="847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2800" b="1" dirty="0"/>
                <a:t>Revocation Authority (RA)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9930FD-1EDB-4B53-96B0-EA69151E37F7}"/>
                </a:ext>
              </a:extLst>
            </p:cNvPr>
            <p:cNvSpPr txBox="1"/>
            <p:nvPr/>
          </p:nvSpPr>
          <p:spPr>
            <a:xfrm>
              <a:off x="17322658" y="7995344"/>
              <a:ext cx="2867891" cy="46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sz="2800" b="1" dirty="0"/>
                <a:t>Vehicle</a:t>
              </a:r>
              <a:endParaRPr lang="en-SE" sz="2400" b="1" dirty="0"/>
            </a:p>
          </p:txBody>
        </p:sp>
      </p:grpSp>
      <p:sp>
        <p:nvSpPr>
          <p:cNvPr id="319" name="Content Placeholder 4">
            <a:extLst>
              <a:ext uri="{FF2B5EF4-FFF2-40B4-BE49-F238E27FC236}">
                <a16:creationId xmlns:a16="http://schemas.microsoft.com/office/drawing/2014/main" id="{E492C856-E574-4676-80A5-7025ECBEF9A1}"/>
              </a:ext>
            </a:extLst>
          </p:cNvPr>
          <p:cNvSpPr txBox="1">
            <a:spLocks/>
          </p:cNvSpPr>
          <p:nvPr/>
        </p:nvSpPr>
        <p:spPr>
          <a:xfrm>
            <a:off x="13031788" y="7792719"/>
            <a:ext cx="11321170" cy="2276204"/>
          </a:xfrm>
          <a:prstGeom prst="rect">
            <a:avLst/>
          </a:prstGeom>
          <a:noFill/>
          <a:effectLst/>
        </p:spPr>
        <p:txBody>
          <a:bodyPr vert="horz" lIns="108000" tIns="108000" rIns="108000" bIns="108000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E" altLang="sv-SE" b="1" dirty="0"/>
              <a:t>Self-revocation in V2X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SE" altLang="sv-SE" sz="4000" dirty="0"/>
              <a:t>Vehicles are equipped with a </a:t>
            </a:r>
            <a:r>
              <a:rPr lang="en-SE" altLang="sv-SE" sz="4000" b="1" dirty="0"/>
              <a:t>Trusted Component (TC) </a:t>
            </a:r>
            <a:r>
              <a:rPr lang="en-SE" altLang="sv-SE" sz="4000" dirty="0"/>
              <a:t>for attestation and credential management.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SE" altLang="sv-SE" b="1" dirty="0"/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E019B54A-563B-42ED-A8AD-82802D1E4B4D}"/>
              </a:ext>
            </a:extLst>
          </p:cNvPr>
          <p:cNvGrpSpPr/>
          <p:nvPr/>
        </p:nvGrpSpPr>
        <p:grpSpPr>
          <a:xfrm>
            <a:off x="920800" y="14179159"/>
            <a:ext cx="23432158" cy="4846649"/>
            <a:chOff x="920800" y="14179159"/>
            <a:chExt cx="23432158" cy="4846649"/>
          </a:xfrm>
        </p:grpSpPr>
        <p:sp>
          <p:nvSpPr>
            <p:cNvPr id="345" name="Rectangle: Rounded Corners 344">
              <a:extLst>
                <a:ext uri="{FF2B5EF4-FFF2-40B4-BE49-F238E27FC236}">
                  <a16:creationId xmlns:a16="http://schemas.microsoft.com/office/drawing/2014/main" id="{3939B28A-650E-4B06-AE17-9C36A20F3B0A}"/>
                </a:ext>
              </a:extLst>
            </p:cNvPr>
            <p:cNvSpPr/>
            <p:nvPr/>
          </p:nvSpPr>
          <p:spPr bwMode="auto">
            <a:xfrm>
              <a:off x="920800" y="14179159"/>
              <a:ext cx="23432158" cy="4846649"/>
            </a:xfrm>
            <a:prstGeom prst="round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357188" marR="0" indent="-35718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ct val="0"/>
                </a:spcAft>
                <a:buClrTx/>
                <a:buSzTx/>
                <a:buFont typeface="Ericsson Hilda" panose="00000500000000000000" pitchFamily="2" charset="0"/>
                <a:buChar char="—"/>
                <a:tabLst/>
              </a:pPr>
              <a:endPara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D74C822-60BA-4C5C-819C-C09678AC49C1}"/>
                </a:ext>
              </a:extLst>
            </p:cNvPr>
            <p:cNvGrpSpPr/>
            <p:nvPr/>
          </p:nvGrpSpPr>
          <p:grpSpPr>
            <a:xfrm>
              <a:off x="1208741" y="14517693"/>
              <a:ext cx="11061911" cy="4232697"/>
              <a:chOff x="932257" y="17035400"/>
              <a:chExt cx="11213741" cy="4232697"/>
            </a:xfrm>
            <a:effectLst/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BBD74D0-439E-422E-A0B0-431C36B7F9CE}"/>
                  </a:ext>
                </a:extLst>
              </p:cNvPr>
              <p:cNvGrpSpPr/>
              <p:nvPr/>
            </p:nvGrpSpPr>
            <p:grpSpPr>
              <a:xfrm>
                <a:off x="932257" y="17035400"/>
                <a:ext cx="11213741" cy="4232697"/>
                <a:chOff x="932257" y="16858418"/>
                <a:chExt cx="11213741" cy="4232697"/>
              </a:xfrm>
            </p:grpSpPr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FB3291D1-C7E8-4110-9770-C2F1501351BD}"/>
                    </a:ext>
                  </a:extLst>
                </p:cNvPr>
                <p:cNvGrpSpPr/>
                <p:nvPr/>
              </p:nvGrpSpPr>
              <p:grpSpPr>
                <a:xfrm>
                  <a:off x="932257" y="16858418"/>
                  <a:ext cx="11213741" cy="4232697"/>
                  <a:chOff x="947935" y="12695342"/>
                  <a:chExt cx="11574993" cy="4232697"/>
                </a:xfrm>
              </p:grpSpPr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58414B0A-F1DC-487E-9F5E-5ECD828265A2}"/>
                      </a:ext>
                    </a:extLst>
                  </p:cNvPr>
                  <p:cNvSpPr txBox="1"/>
                  <p:nvPr/>
                </p:nvSpPr>
                <p:spPr>
                  <a:xfrm>
                    <a:off x="8343653" y="16341034"/>
                    <a:ext cx="216707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2800" b="1" dirty="0"/>
                      <a:t>TC</a:t>
                    </a:r>
                    <a:endParaRPr lang="en-SE" sz="2000" b="1" dirty="0"/>
                  </a:p>
                </p:txBody>
              </p:sp>
              <p:pic>
                <p:nvPicPr>
                  <p:cNvPr id="254" name="Graphic 253">
                    <a:extLst>
                      <a:ext uri="{FF2B5EF4-FFF2-40B4-BE49-F238E27FC236}">
                        <a16:creationId xmlns:a16="http://schemas.microsoft.com/office/drawing/2014/main" id="{D3CE51C2-001E-47A6-9E80-E688D0F140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374461" y="15433327"/>
                    <a:ext cx="528234" cy="485288"/>
                  </a:xfrm>
                  <a:prstGeom prst="rect">
                    <a:avLst/>
                  </a:prstGeom>
                </p:spPr>
              </p:pic>
              <p:cxnSp>
                <p:nvCxnSpPr>
                  <p:cNvPr id="255" name="Straight Arrow Connector 254">
                    <a:extLst>
                      <a:ext uri="{FF2B5EF4-FFF2-40B4-BE49-F238E27FC236}">
                        <a16:creationId xmlns:a16="http://schemas.microsoft.com/office/drawing/2014/main" id="{B87DD02E-1D88-426F-A4D1-F2E10F9794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122496" y="15695717"/>
                    <a:ext cx="945379" cy="0"/>
                  </a:xfrm>
                  <a:prstGeom prst="straightConnector1">
                    <a:avLst/>
                  </a:prstGeom>
                  <a:ln w="1016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C2F53C53-670B-4DF1-97AC-86EC6F25A5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4228" y="15973932"/>
                    <a:ext cx="176870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SE" sz="2800" b="1" dirty="0"/>
                      <a:t>Time source</a:t>
                    </a:r>
                  </a:p>
                </p:txBody>
              </p:sp>
              <p:grpSp>
                <p:nvGrpSpPr>
                  <p:cNvPr id="257" name="Group 256">
                    <a:extLst>
                      <a:ext uri="{FF2B5EF4-FFF2-40B4-BE49-F238E27FC236}">
                        <a16:creationId xmlns:a16="http://schemas.microsoft.com/office/drawing/2014/main" id="{2755C9C0-039D-4529-9705-8BF6DDF918DE}"/>
                      </a:ext>
                    </a:extLst>
                  </p:cNvPr>
                  <p:cNvGrpSpPr/>
                  <p:nvPr/>
                </p:nvGrpSpPr>
                <p:grpSpPr>
                  <a:xfrm>
                    <a:off x="947935" y="12695342"/>
                    <a:ext cx="9072443" cy="3526204"/>
                    <a:chOff x="947935" y="12212742"/>
                    <a:chExt cx="9072443" cy="3526204"/>
                  </a:xfrm>
                </p:grpSpPr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7D042BDF-F928-4BE7-B8D4-10D489ED5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7935" y="14227496"/>
                      <a:ext cx="216707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E" sz="2800" b="1" dirty="0"/>
                        <a:t>RA</a:t>
                      </a:r>
                    </a:p>
                  </p:txBody>
                </p:sp>
                <p:sp>
                  <p:nvSpPr>
                    <p:cNvPr id="350" name="Freeform: Shape 349">
                      <a:extLst>
                        <a:ext uri="{FF2B5EF4-FFF2-40B4-BE49-F238E27FC236}">
                          <a16:creationId xmlns:a16="http://schemas.microsoft.com/office/drawing/2014/main" id="{2E412625-16E0-41C9-ADA8-0B9A8149F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4268" y="13116948"/>
                      <a:ext cx="1113356" cy="623935"/>
                    </a:xfrm>
                    <a:custGeom>
                      <a:avLst/>
                      <a:gdLst>
                        <a:gd name="connsiteX0" fmla="*/ 0 w 1113356"/>
                        <a:gd name="connsiteY0" fmla="*/ 0 h 623935"/>
                        <a:gd name="connsiteX1" fmla="*/ 1113356 w 1113356"/>
                        <a:gd name="connsiteY1" fmla="*/ 0 h 623935"/>
                        <a:gd name="connsiteX2" fmla="*/ 1113356 w 1113356"/>
                        <a:gd name="connsiteY2" fmla="*/ 623936 h 623935"/>
                        <a:gd name="connsiteX3" fmla="*/ 0 w 1113356"/>
                        <a:gd name="connsiteY3" fmla="*/ 623936 h 6239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13356" h="623935">
                          <a:moveTo>
                            <a:pt x="0" y="0"/>
                          </a:moveTo>
                          <a:lnTo>
                            <a:pt x="1113356" y="0"/>
                          </a:lnTo>
                          <a:lnTo>
                            <a:pt x="1113356" y="623936"/>
                          </a:lnTo>
                          <a:lnTo>
                            <a:pt x="0" y="623936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1013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260" name="Graphic 259">
                      <a:extLst>
                        <a:ext uri="{FF2B5EF4-FFF2-40B4-BE49-F238E27FC236}">
                          <a16:creationId xmlns:a16="http://schemas.microsoft.com/office/drawing/2014/main" id="{6D124C16-B43B-4DA6-AEA1-6515766BF3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4435" y="13017735"/>
                      <a:ext cx="1363080" cy="120334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1" name="Graphic 260">
                      <a:extLst>
                        <a:ext uri="{FF2B5EF4-FFF2-40B4-BE49-F238E27FC236}">
                          <a16:creationId xmlns:a16="http://schemas.microsoft.com/office/drawing/2014/main" id="{5E9B5AA4-B399-4CFD-9A7F-C198C67405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48803" y="13441042"/>
                      <a:ext cx="1171575" cy="104775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62" name="Straight Arrow Connector 261">
                      <a:extLst>
                        <a:ext uri="{FF2B5EF4-FFF2-40B4-BE49-F238E27FC236}">
                          <a16:creationId xmlns:a16="http://schemas.microsoft.com/office/drawing/2014/main" id="{D569654B-1B6B-455C-8832-4E2ECA5540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951183" y="13941195"/>
                      <a:ext cx="1101843" cy="0"/>
                    </a:xfrm>
                    <a:prstGeom prst="straightConnector1">
                      <a:avLst/>
                    </a:prstGeom>
                    <a:ln w="101600">
                      <a:headEnd type="none" w="med" len="med"/>
                      <a:tailEnd type="none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>
                      <a:extLst>
                        <a:ext uri="{FF2B5EF4-FFF2-40B4-BE49-F238E27FC236}">
                          <a16:creationId xmlns:a16="http://schemas.microsoft.com/office/drawing/2014/main" id="{6B3BC06C-6278-451A-837D-3A18F8C3C7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89014" y="13955268"/>
                      <a:ext cx="1065616" cy="0"/>
                    </a:xfrm>
                    <a:prstGeom prst="straightConnector1">
                      <a:avLst/>
                    </a:prstGeom>
                    <a:ln w="1016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64" name="Graphic 263">
                      <a:extLst>
                        <a:ext uri="{FF2B5EF4-FFF2-40B4-BE49-F238E27FC236}">
                          <a16:creationId xmlns:a16="http://schemas.microsoft.com/office/drawing/2014/main" id="{E8F9C3EA-81CA-4508-BEB3-7375E07B2A5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41405" y="12212742"/>
                      <a:ext cx="1171575" cy="1047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5" name="Graphic 264">
                      <a:extLst>
                        <a:ext uri="{FF2B5EF4-FFF2-40B4-BE49-F238E27FC236}">
                          <a16:creationId xmlns:a16="http://schemas.microsoft.com/office/drawing/2014/main" id="{D6787044-6BE1-43E7-872C-58BB8F9C7A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841405" y="14691196"/>
                      <a:ext cx="1171575" cy="104775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66" name="Straight Arrow Connector 265">
                      <a:extLst>
                        <a:ext uri="{FF2B5EF4-FFF2-40B4-BE49-F238E27FC236}">
                          <a16:creationId xmlns:a16="http://schemas.microsoft.com/office/drawing/2014/main" id="{7B67E8D6-FF51-4125-99A2-29C9687FB0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591983" y="12950261"/>
                      <a:ext cx="1061479" cy="409319"/>
                    </a:xfrm>
                    <a:prstGeom prst="straightConnector1">
                      <a:avLst/>
                    </a:prstGeom>
                    <a:ln w="1016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Arrow Connector 266">
                      <a:extLst>
                        <a:ext uri="{FF2B5EF4-FFF2-40B4-BE49-F238E27FC236}">
                          <a16:creationId xmlns:a16="http://schemas.microsoft.com/office/drawing/2014/main" id="{8D7D93D5-3D56-4689-BAE6-7B94C3E277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589014" y="14492404"/>
                      <a:ext cx="980498" cy="484255"/>
                    </a:xfrm>
                    <a:prstGeom prst="straightConnector1">
                      <a:avLst/>
                    </a:prstGeom>
                    <a:ln w="1016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5CDFDC6F-3448-449C-B688-66F06E19AA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1724" y="12304591"/>
                      <a:ext cx="2516267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E" sz="2800" b="1" dirty="0"/>
                        <a:t>Broadcast</a:t>
                      </a:r>
                      <a:endParaRPr lang="en-SE" sz="1800" dirty="0"/>
                    </a:p>
                  </p:txBody>
                </p:sp>
                <p:cxnSp>
                  <p:nvCxnSpPr>
                    <p:cNvPr id="269" name="Straight Arrow Connector 268">
                      <a:extLst>
                        <a:ext uri="{FF2B5EF4-FFF2-40B4-BE49-F238E27FC236}">
                          <a16:creationId xmlns:a16="http://schemas.microsoft.com/office/drawing/2014/main" id="{48914C38-558C-4963-89E8-692C61F7B6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591856" y="12950261"/>
                      <a:ext cx="1061479" cy="409319"/>
                    </a:xfrm>
                    <a:prstGeom prst="straightConnector1">
                      <a:avLst/>
                    </a:prstGeom>
                    <a:ln w="101600"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3822BC4-7C66-4829-B3A6-0746ED1F9584}"/>
                    </a:ext>
                  </a:extLst>
                </p:cNvPr>
                <p:cNvSpPr txBox="1"/>
                <p:nvPr/>
              </p:nvSpPr>
              <p:spPr>
                <a:xfrm>
                  <a:off x="4434813" y="20097914"/>
                  <a:ext cx="232526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E" sz="2800" b="1" dirty="0"/>
                    <a:t>Heartbeat (HB)</a:t>
                  </a:r>
                  <a:endParaRPr lang="en-SE" sz="2800" dirty="0"/>
                </a:p>
              </p:txBody>
            </p:sp>
          </p:grp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E4A743C-F88D-4D0D-B490-4A4DB88FBD17}"/>
                  </a:ext>
                </a:extLst>
              </p:cNvPr>
              <p:cNvSpPr txBox="1"/>
              <p:nvPr/>
            </p:nvSpPr>
            <p:spPr bwMode="auto">
              <a:xfrm>
                <a:off x="4420525" y="18268086"/>
                <a:ext cx="2655874" cy="5747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vert="horz" wrap="square" lIns="72000" tIns="36000" rIns="73152" bIns="36576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800" b="0" dirty="0"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time: </a:t>
                </a:r>
                <a:r>
                  <a:rPr lang="en-US" sz="1800" b="0" dirty="0">
                    <a:solidFill>
                      <a:schemeClr val="accent1"/>
                    </a:solidFill>
                    <a:effectLst/>
                    <a:latin typeface="Consolas" panose="020B0609020204030204" pitchFamily="49" charset="0"/>
                  </a:rPr>
                  <a:t>1663179322</a:t>
                </a:r>
              </a:p>
              <a:p>
                <a:r>
                  <a:rPr lang="en-US" sz="1800" b="0" dirty="0">
                    <a:solidFill>
                      <a:schemeClr val="accent2"/>
                    </a:solidFill>
                    <a:effectLst/>
                    <a:latin typeface="Consolas" panose="020B0609020204030204" pitchFamily="49" charset="0"/>
                  </a:rPr>
                  <a:t>prl: </a:t>
                </a:r>
                <a:r>
                  <a:rPr lang="en-US" sz="1800" b="0" dirty="0">
                    <a:solidFill>
                      <a:schemeClr val="accent1"/>
                    </a:solidFill>
                    <a:effectLst/>
                    <a:latin typeface="Consolas" panose="020B0609020204030204" pitchFamily="49" charset="0"/>
                  </a:rPr>
                  <a:t>["XYZ", "ABC"]</a:t>
                </a:r>
              </a:p>
            </p:txBody>
          </p:sp>
        </p:grpSp>
        <p:sp>
          <p:nvSpPr>
            <p:cNvPr id="323" name="Content Placeholder 4">
              <a:extLst>
                <a:ext uri="{FF2B5EF4-FFF2-40B4-BE49-F238E27FC236}">
                  <a16:creationId xmlns:a16="http://schemas.microsoft.com/office/drawing/2014/main" id="{29F1EDB1-D890-45EB-B084-B2FA16E59BC6}"/>
                </a:ext>
              </a:extLst>
            </p:cNvPr>
            <p:cNvSpPr txBox="1">
              <a:spLocks/>
            </p:cNvSpPr>
            <p:nvPr/>
          </p:nvSpPr>
          <p:spPr>
            <a:xfrm>
              <a:off x="13061676" y="14659586"/>
              <a:ext cx="11232494" cy="4366222"/>
            </a:xfrm>
            <a:prstGeom prst="rect">
              <a:avLst/>
            </a:prstGeom>
            <a:effectLst/>
          </p:spPr>
          <p:txBody>
            <a:bodyPr vert="horz" lIns="108000" tIns="108000" rIns="108000" bIns="108000" rtlCol="0">
              <a:noAutofit/>
            </a:bodyPr>
            <a:lstStyle>
              <a:lvl1pPr marL="629999" indent="-629999" algn="l" defTabSz="2519995" rtl="0" eaLnBrk="1" latinLnBrk="0" hangingPunct="1">
                <a:lnSpc>
                  <a:spcPct val="90000"/>
                </a:lnSpc>
                <a:spcBef>
                  <a:spcPts val="2756"/>
                </a:spcBef>
                <a:buFont typeface="Ericsson Hilda" panose="00000500000000000000" pitchFamily="2" charset="0"/>
                <a:buChar char="—"/>
                <a:defRPr sz="48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1pPr>
              <a:lvl2pPr marL="188999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5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2pPr>
              <a:lvl3pPr marL="314999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4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3pPr>
              <a:lvl4pPr marL="440999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4pPr>
              <a:lvl5pPr marL="566998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Ericsson Hilda" panose="00000500000000000000" pitchFamily="2" charset="0"/>
                <a:buChar char="—"/>
                <a:defRPr sz="4000" kern="1200">
                  <a:solidFill>
                    <a:schemeClr val="tx1"/>
                  </a:solidFill>
                  <a:latin typeface="Ericsson Hilda" panose="00000500000000000000" pitchFamily="2" charset="0"/>
                  <a:ea typeface="+mn-ea"/>
                  <a:cs typeface="+mn-cs"/>
                </a:defRPr>
              </a:lvl5pPr>
              <a:lvl6pPr marL="6929986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189984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449981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709979" indent="-629999" algn="l" defTabSz="2519995" rtl="0" eaLnBrk="1" latinLnBrk="0" hangingPunct="1">
                <a:lnSpc>
                  <a:spcPct val="90000"/>
                </a:lnSpc>
                <a:spcBef>
                  <a:spcPts val="1378"/>
                </a:spcBef>
                <a:buFont typeface="Arial" panose="020B0604020202020204" pitchFamily="34" charset="0"/>
                <a:buChar char="•"/>
                <a:defRPr sz="4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E" altLang="sv-SE" b="1" dirty="0"/>
                <a:t>Design</a:t>
              </a:r>
            </a:p>
            <a:p>
              <a:pPr marL="0" indent="0" algn="ctr">
                <a:buNone/>
              </a:pPr>
              <a:r>
                <a:rPr lang="en-SE" altLang="sv-SE" sz="4000" dirty="0"/>
                <a:t>We designed a protocol for self-revocation of V2X credentials, in </a:t>
              </a:r>
              <a:r>
                <a:rPr lang="en-SE" altLang="sv-SE" sz="4000" b="1" dirty="0"/>
                <a:t>two variants</a:t>
              </a:r>
              <a:r>
                <a:rPr lang="en-SE" altLang="sv-SE" sz="4000" dirty="0"/>
                <a:t>: the first assumes a </a:t>
              </a:r>
              <a:r>
                <a:rPr lang="en-SE" altLang="sv-SE" sz="4000" b="1" dirty="0"/>
                <a:t>trusted time source </a:t>
              </a:r>
              <a:r>
                <a:rPr lang="en-SE" altLang="sv-SE" sz="4000" dirty="0"/>
                <a:t>available in TCs, the second uses a </a:t>
              </a:r>
              <a:r>
                <a:rPr lang="en-SE" altLang="sv-SE" sz="4000" b="1" dirty="0"/>
                <a:t>logical clock </a:t>
              </a:r>
              <a:r>
                <a:rPr lang="en-SE" altLang="sv-SE" sz="4000" dirty="0"/>
                <a:t>(“</a:t>
              </a:r>
              <a:r>
                <a:rPr lang="en-SE" altLang="sv-SE" sz="4000" b="1" dirty="0"/>
                <a:t>epochs</a:t>
              </a:r>
              <a:r>
                <a:rPr lang="en-SE" altLang="sv-SE" sz="4000" dirty="0"/>
                <a:t>”).</a:t>
              </a:r>
            </a:p>
          </p:txBody>
        </p:sp>
      </p:grpSp>
      <p:sp>
        <p:nvSpPr>
          <p:cNvPr id="324" name="Content Placeholder 4">
            <a:extLst>
              <a:ext uri="{FF2B5EF4-FFF2-40B4-BE49-F238E27FC236}">
                <a16:creationId xmlns:a16="http://schemas.microsoft.com/office/drawing/2014/main" id="{AFDCECE0-7806-4456-A61C-8D8B20EF9979}"/>
              </a:ext>
            </a:extLst>
          </p:cNvPr>
          <p:cNvSpPr txBox="1">
            <a:spLocks/>
          </p:cNvSpPr>
          <p:nvPr/>
        </p:nvSpPr>
        <p:spPr>
          <a:xfrm>
            <a:off x="1969260" y="31160996"/>
            <a:ext cx="9179191" cy="3472779"/>
          </a:xfrm>
          <a:prstGeom prst="rect">
            <a:avLst/>
          </a:prstGeom>
          <a:effectLst/>
        </p:spPr>
        <p:txBody>
          <a:bodyPr vert="horz" lIns="108000" tIns="108000" rIns="108000" bIns="108000" numCol="1" rtlCol="0">
            <a:noAutofit/>
          </a:bodyPr>
          <a:lstStyle>
            <a:lvl1pPr marL="629999" indent="-629999" algn="l" defTabSz="2519995" rtl="0" eaLnBrk="1" latinLnBrk="0" hangingPunct="1">
              <a:lnSpc>
                <a:spcPct val="90000"/>
              </a:lnSpc>
              <a:spcBef>
                <a:spcPts val="2756"/>
              </a:spcBef>
              <a:buFont typeface="Ericsson Hilda" panose="00000500000000000000" pitchFamily="2" charset="0"/>
              <a:buChar char="—"/>
              <a:defRPr sz="48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1pPr>
            <a:lvl2pPr marL="188999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5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2pPr>
            <a:lvl3pPr marL="314999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4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3pPr>
            <a:lvl4pPr marL="440999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4pPr>
            <a:lvl5pPr marL="566998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Ericsson Hilda" panose="00000500000000000000" pitchFamily="2" charset="0"/>
              <a:buChar char="—"/>
              <a:defRPr sz="4000" kern="1200">
                <a:solidFill>
                  <a:schemeClr val="tx1"/>
                </a:solidFill>
                <a:latin typeface="Ericsson Hilda" panose="00000500000000000000" pitchFamily="2" charset="0"/>
                <a:ea typeface="+mn-ea"/>
                <a:cs typeface="+mn-cs"/>
              </a:defRPr>
            </a:lvl5pPr>
            <a:lvl6pPr marL="6929986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189984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449981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709979" indent="-629999" algn="l" defTabSz="2519995" rtl="0" eaLnBrk="1" latinLnBrk="0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4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SE" altLang="sv-SE" b="1" dirty="0"/>
              <a:t>Requirements</a:t>
            </a:r>
            <a:endParaRPr lang="en-SE" altLang="sv-SE" sz="4000" b="1" dirty="0"/>
          </a:p>
          <a:p>
            <a:r>
              <a:rPr lang="en-SE" altLang="sv-SE" sz="4000" dirty="0"/>
              <a:t>Stringent </a:t>
            </a:r>
            <a:r>
              <a:rPr lang="en-US" altLang="sv-SE" sz="4000" dirty="0"/>
              <a:t>real-time communication</a:t>
            </a:r>
            <a:endParaRPr lang="en-SE" altLang="sv-SE" sz="4000" dirty="0"/>
          </a:p>
          <a:p>
            <a:pPr>
              <a:spcBef>
                <a:spcPts val="600"/>
              </a:spcBef>
            </a:pPr>
            <a:r>
              <a:rPr lang="en-SE" altLang="sv-SE" sz="4000" dirty="0"/>
              <a:t>Use of </a:t>
            </a:r>
            <a:r>
              <a:rPr lang="en-US" altLang="sv-SE" sz="4000" dirty="0"/>
              <a:t>pseudonymous credentials</a:t>
            </a:r>
            <a:endParaRPr lang="en-SE" altLang="sv-SE" sz="4000" dirty="0"/>
          </a:p>
          <a:p>
            <a:pPr>
              <a:spcBef>
                <a:spcPts val="600"/>
              </a:spcBef>
            </a:pPr>
            <a:r>
              <a:rPr lang="en-SE" altLang="sv-SE" sz="4000" dirty="0"/>
              <a:t>Fast</a:t>
            </a:r>
            <a:r>
              <a:rPr lang="en-US" altLang="sv-SE" sz="4000" dirty="0"/>
              <a:t> and reliable</a:t>
            </a:r>
            <a:r>
              <a:rPr lang="en-SE" altLang="sv-SE" sz="4000" dirty="0"/>
              <a:t> revocation</a:t>
            </a:r>
          </a:p>
          <a:p>
            <a:pPr>
              <a:spcBef>
                <a:spcPts val="600"/>
              </a:spcBef>
            </a:pPr>
            <a:r>
              <a:rPr lang="en-SE" altLang="sv-SE" sz="4000" dirty="0"/>
              <a:t>High number of participants</a:t>
            </a:r>
            <a:endParaRPr lang="en-US" altLang="sv-SE" sz="40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DDEDB1-6949-4485-ADCA-716A7CBF8A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23437" y="15365004"/>
            <a:ext cx="2894643" cy="2259234"/>
          </a:xfrm>
          <a:prstGeom prst="rect">
            <a:avLst/>
          </a:prstGeom>
        </p:spPr>
      </p:pic>
      <p:graphicFrame>
        <p:nvGraphicFramePr>
          <p:cNvPr id="46" name="Table 61">
            <a:extLst>
              <a:ext uri="{FF2B5EF4-FFF2-40B4-BE49-F238E27FC236}">
                <a16:creationId xmlns:a16="http://schemas.microsoft.com/office/drawing/2014/main" id="{8E2B9847-89CE-43A4-BE04-88870518B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3135"/>
              </p:ext>
            </p:extLst>
          </p:nvPr>
        </p:nvGraphicFramePr>
        <p:xfrm>
          <a:off x="1162664" y="25297697"/>
          <a:ext cx="1063091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729">
                  <a:extLst>
                    <a:ext uri="{9D8B030D-6E8A-4147-A177-3AD203B41FA5}">
                      <a16:colId xmlns:a16="http://schemas.microsoft.com/office/drawing/2014/main" val="346778114"/>
                    </a:ext>
                  </a:extLst>
                </a:gridCol>
                <a:gridCol w="2657729">
                  <a:extLst>
                    <a:ext uri="{9D8B030D-6E8A-4147-A177-3AD203B41FA5}">
                      <a16:colId xmlns:a16="http://schemas.microsoft.com/office/drawing/2014/main" val="382884071"/>
                    </a:ext>
                  </a:extLst>
                </a:gridCol>
                <a:gridCol w="2657729">
                  <a:extLst>
                    <a:ext uri="{9D8B030D-6E8A-4147-A177-3AD203B41FA5}">
                      <a16:colId xmlns:a16="http://schemas.microsoft.com/office/drawing/2014/main" val="2055022703"/>
                    </a:ext>
                  </a:extLst>
                </a:gridCol>
                <a:gridCol w="2657729">
                  <a:extLst>
                    <a:ext uri="{9D8B030D-6E8A-4147-A177-3AD203B41FA5}">
                      <a16:colId xmlns:a16="http://schemas.microsoft.com/office/drawing/2014/main" val="3749539880"/>
                    </a:ext>
                  </a:extLst>
                </a:gridCol>
              </a:tblGrid>
              <a:tr h="973105"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Revocation</a:t>
                      </a:r>
                      <a:br>
                        <a:rPr lang="en-SE" sz="3200" dirty="0"/>
                      </a:br>
                      <a:r>
                        <a:rPr lang="en-SE" sz="3200" dirty="0"/>
                        <a:t>Scheme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Revocation</a:t>
                      </a:r>
                      <a:br>
                        <a:rPr lang="en-SE" sz="3200" dirty="0"/>
                      </a:br>
                      <a:r>
                        <a:rPr lang="en-SE" sz="3200" dirty="0"/>
                        <a:t>time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Verification</a:t>
                      </a:r>
                      <a:br>
                        <a:rPr lang="en-SE" sz="3200" dirty="0"/>
                      </a:br>
                      <a:r>
                        <a:rPr lang="en-SE" sz="3200" dirty="0"/>
                        <a:t>time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Network</a:t>
                      </a:r>
                      <a:br>
                        <a:rPr lang="en-SE" sz="3200" dirty="0"/>
                      </a:br>
                      <a:r>
                        <a:rPr lang="en-SE" sz="3200" dirty="0"/>
                        <a:t>overhead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959373"/>
                  </a:ext>
                </a:extLst>
              </a:tr>
              <a:tr h="973105"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Active revocation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2"/>
                          </a:solidFill>
                        </a:rPr>
                        <a:t>low</a:t>
                      </a:r>
                      <a:endParaRPr lang="en-US" sz="3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6"/>
                          </a:solidFill>
                        </a:rPr>
                        <a:t>high</a:t>
                      </a:r>
                      <a:endParaRPr lang="en-US" sz="32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6"/>
                          </a:solidFill>
                        </a:rPr>
                        <a:t>high</a:t>
                      </a:r>
                      <a:endParaRPr lang="en-US" sz="32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691460"/>
                  </a:ext>
                </a:extLst>
              </a:tr>
              <a:tr h="973105">
                <a:tc>
                  <a:txBody>
                    <a:bodyPr/>
                    <a:lstStyle/>
                    <a:p>
                      <a:pPr algn="ctr"/>
                      <a:r>
                        <a:rPr lang="en-SE" sz="3200" dirty="0"/>
                        <a:t>Passive revocation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5"/>
                          </a:solidFill>
                        </a:rPr>
                        <a:t>moderate</a:t>
                      </a:r>
                      <a:endParaRPr lang="en-US" sz="3200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2"/>
                          </a:solidFill>
                        </a:rPr>
                        <a:t>low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5"/>
                          </a:solidFill>
                        </a:rPr>
                        <a:t>moderate</a:t>
                      </a:r>
                      <a:endParaRPr lang="en-US" sz="3200" b="1" dirty="0">
                        <a:solidFill>
                          <a:schemeClr val="accent5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935091"/>
                  </a:ext>
                </a:extLst>
              </a:tr>
              <a:tr h="973105"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/>
                        <a:t>Self revocation</a:t>
                      </a:r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2"/>
                          </a:solidFill>
                        </a:rPr>
                        <a:t>low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2"/>
                          </a:solidFill>
                        </a:rPr>
                        <a:t>low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sz="3200" b="1" dirty="0">
                          <a:solidFill>
                            <a:schemeClr val="accent2"/>
                          </a:solidFill>
                        </a:rPr>
                        <a:t>low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35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398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Custom 6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A14D2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357188" marR="0" indent="-357188" algn="l" defTabSz="914400" rtl="0" eaLnBrk="1" fontAlgn="base" latinLnBrk="0" hangingPunct="1">
          <a:lnSpc>
            <a:spcPct val="100000"/>
          </a:lnSpc>
          <a:spcBef>
            <a:spcPts val="300"/>
          </a:spcBef>
          <a:spcAft>
            <a:spcPct val="0"/>
          </a:spcAft>
          <a:buClrTx/>
          <a:buSzTx/>
          <a:buFont typeface="Ericsson Hilda" panose="00000500000000000000" pitchFamily="2" charset="0"/>
          <a:buChar char="—"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344488" indent="-344488" algn="l">
          <a:buClr>
            <a:schemeClr val="tx1"/>
          </a:buClr>
          <a:buFont typeface="Ericsson Hilda Light" panose="00000400000000000000" pitchFamily="2" charset="0"/>
          <a:buChar char="—"/>
          <a:defRPr sz="2000"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CB628EB238E4493862D45B1B10A60" ma:contentTypeVersion="12" ma:contentTypeDescription="Create a new document." ma:contentTypeScope="" ma:versionID="81906fa1e164072ace95fa983997e7a1">
  <xsd:schema xmlns:xsd="http://www.w3.org/2001/XMLSchema" xmlns:xs="http://www.w3.org/2001/XMLSchema" xmlns:p="http://schemas.microsoft.com/office/2006/metadata/properties" xmlns:ns2="50d012f6-7d6c-41cb-ba30-b91b5720fde1" xmlns:ns3="d0e9e4e8-5fd4-4341-9987-a26455440676" targetNamespace="http://schemas.microsoft.com/office/2006/metadata/properties" ma:root="true" ma:fieldsID="c84ef816f898ba3a85ce323483f62561" ns2:_="" ns3:_="">
    <xsd:import namespace="50d012f6-7d6c-41cb-ba30-b91b5720fde1"/>
    <xsd:import namespace="d0e9e4e8-5fd4-4341-9987-a264554406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d012f6-7d6c-41cb-ba30-b91b5720fd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9e4e8-5fd4-4341-9987-a264554406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45C659-AA92-404C-989F-8AC2DF91A1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6CC77-A0B7-4646-81E7-184B88D36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d012f6-7d6c-41cb-ba30-b91b5720fde1"/>
    <ds:schemaRef ds:uri="d0e9e4e8-5fd4-4341-9987-a264554406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93C4CF-8F8C-4E37-87C2-CF59CC4A7963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d0e9e4e8-5fd4-4341-9987-a26455440676"/>
    <ds:schemaRef ds:uri="50d012f6-7d6c-41cb-ba30-b91b5720fde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2135</TotalTime>
  <Words>322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Ericsson Hilda Light</vt:lpstr>
      <vt:lpstr>Consolas</vt:lpstr>
      <vt:lpstr>Ericsson Hilda</vt:lpstr>
      <vt:lpstr>Ericsson Technical Icons</vt:lpstr>
      <vt:lpstr>Arial</vt:lpstr>
      <vt:lpstr>PresentationTemplate2017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and Provably Secure Self-Revocation Protocols for V2X</dc:title>
  <dc:creator>Gianluca Scopelliti</dc:creator>
  <cp:keywords/>
  <dc:description/>
  <cp:lastModifiedBy>Gianluca Scopelliti</cp:lastModifiedBy>
  <cp:revision>114</cp:revision>
  <dcterms:created xsi:type="dcterms:W3CDTF">2019-10-16T20:05:30Z</dcterms:created>
  <dcterms:modified xsi:type="dcterms:W3CDTF">2022-11-08T17:36:23Z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R2A</vt:lpwstr>
  </property>
  <property fmtid="{D5CDD505-2E9C-101B-9397-08002B2CF9AE}" pid="5" name="EmbeddedFonts">
    <vt:bool>false</vt:bool>
  </property>
  <property fmtid="{D5CDD505-2E9C-101B-9397-08002B2CF9AE}" pid="6" name="PackageNo">
    <vt:lpwstr>LXA 119 603</vt:lpwstr>
  </property>
  <property fmtid="{D5CDD505-2E9C-101B-9397-08002B2CF9AE}" pid="7" name="PackageVersion">
    <vt:lpwstr>R6B</vt:lpwstr>
  </property>
  <property fmtid="{D5CDD505-2E9C-101B-9397-08002B2CF9AE}" pid="8" name="TemplateName2">
    <vt:lpwstr>CXC 173 2731/1</vt:lpwstr>
  </property>
  <property fmtid="{D5CDD505-2E9C-101B-9397-08002B2CF9AE}" pid="9" name="TemplateVersion2">
    <vt:lpwstr>R2A</vt:lpwstr>
  </property>
  <property fmtid="{D5CDD505-2E9C-101B-9397-08002B2CF9AE}" pid="10" name="DocumentType2">
    <vt:lpwstr>Presentation2011</vt:lpwstr>
  </property>
  <property fmtid="{D5CDD505-2E9C-101B-9397-08002B2CF9AE}" pid="11" name="Keyword">
    <vt:lpwstr> </vt:lpwstr>
  </property>
  <property fmtid="{D5CDD505-2E9C-101B-9397-08002B2CF9AE}" pid="12" name="FooterType">
    <vt:lpwstr>PresTemp</vt:lpwstr>
  </property>
  <property fmtid="{D5CDD505-2E9C-101B-9397-08002B2CF9AE}" pid="13" name="UsedFont">
    <vt:lpwstr>Ericsson Capital TT</vt:lpwstr>
  </property>
  <property fmtid="{D5CDD505-2E9C-101B-9397-08002B2CF9AE}" pid="14" name="x">
    <vt:lpwstr>0</vt:lpwstr>
  </property>
  <property fmtid="{D5CDD505-2E9C-101B-9397-08002B2CF9AE}" pid="15" name="White">
    <vt:bool>true</vt:bool>
  </property>
  <property fmtid="{D5CDD505-2E9C-101B-9397-08002B2CF9AE}" pid="16" name="chkMetaData">
    <vt:bool>false</vt:bool>
  </property>
  <property fmtid="{D5CDD505-2E9C-101B-9397-08002B2CF9AE}" pid="17" name="chkTaglines">
    <vt:bool>true</vt:bool>
  </property>
  <property fmtid="{D5CDD505-2E9C-101B-9397-08002B2CF9AE}" pid="18" name="SecurityClass">
    <vt:lpwstr>Ericsson Internal</vt:lpwstr>
  </property>
  <property fmtid="{D5CDD505-2E9C-101B-9397-08002B2CF9AE}" pid="19" name="txtConfLabel">
    <vt:lpwstr>Ericsson Internal</vt:lpwstr>
  </property>
  <property fmtid="{D5CDD505-2E9C-101B-9397-08002B2CF9AE}" pid="20" name="optUseConfClass">
    <vt:bool>true</vt:bool>
  </property>
  <property fmtid="{D5CDD505-2E9C-101B-9397-08002B2CF9AE}" pid="21" name="optUseConfLabel">
    <vt:bool>false</vt:bool>
  </property>
  <property fmtid="{D5CDD505-2E9C-101B-9397-08002B2CF9AE}" pid="22" name="optFooterCVLDocNo">
    <vt:bool>true</vt:bool>
  </property>
  <property fmtid="{D5CDD505-2E9C-101B-9397-08002B2CF9AE}" pid="23" name="optFooterCVLCopyright">
    <vt:bool>false</vt:bool>
  </property>
  <property fmtid="{D5CDD505-2E9C-101B-9397-08002B2CF9AE}" pid="24" name="optEnterText1">
    <vt:bool>false</vt:bool>
  </property>
  <property fmtid="{D5CDD505-2E9C-101B-9397-08002B2CF9AE}" pid="25" name="optFooterCVLConfLabel">
    <vt:bool>true</vt:bool>
  </property>
  <property fmtid="{D5CDD505-2E9C-101B-9397-08002B2CF9AE}" pid="26" name="optEnterText2">
    <vt:bool>false</vt:bool>
  </property>
  <property fmtid="{D5CDD505-2E9C-101B-9397-08002B2CF9AE}" pid="27" name="optFooterCVLTitle">
    <vt:bool>true</vt:bool>
  </property>
  <property fmtid="{D5CDD505-2E9C-101B-9397-08002B2CF9AE}" pid="28" name="optFooterCVLPrep">
    <vt:bool>false</vt:bool>
  </property>
  <property fmtid="{D5CDD505-2E9C-101B-9397-08002B2CF9AE}" pid="29" name="optEnterText3">
    <vt:bool>false</vt:bool>
  </property>
  <property fmtid="{D5CDD505-2E9C-101B-9397-08002B2CF9AE}" pid="30" name="optFooterCVLDate">
    <vt:bool>true</vt:bool>
  </property>
  <property fmtid="{D5CDD505-2E9C-101B-9397-08002B2CF9AE}" pid="31" name="optEnterText4">
    <vt:bool>false</vt:bool>
  </property>
  <property fmtid="{D5CDD505-2E9C-101B-9397-08002B2CF9AE}" pid="32" name="LeftFooterField">
    <vt:lpwstr> </vt:lpwstr>
  </property>
  <property fmtid="{D5CDD505-2E9C-101B-9397-08002B2CF9AE}" pid="33" name="MiddleFooterField">
    <vt:lpwstr> </vt:lpwstr>
  </property>
  <property fmtid="{D5CDD505-2E9C-101B-9397-08002B2CF9AE}" pid="34" name="RightFooterField">
    <vt:lpwstr> </vt:lpwstr>
  </property>
  <property fmtid="{D5CDD505-2E9C-101B-9397-08002B2CF9AE}" pid="35" name="RightFooterField2">
    <vt:lpwstr> </vt:lpwstr>
  </property>
  <property fmtid="{D5CDD505-2E9C-101B-9397-08002B2CF9AE}" pid="36" name="TotalNumb">
    <vt:bool>false</vt:bool>
  </property>
  <property fmtid="{D5CDD505-2E9C-101B-9397-08002B2CF9AE}" pid="37" name="Pages">
    <vt:bool>true</vt:bool>
  </property>
  <property fmtid="{D5CDD505-2E9C-101B-9397-08002B2CF9AE}" pid="38" name="BCategory">
    <vt:lpwstr> </vt:lpwstr>
  </property>
  <property fmtid="{D5CDD505-2E9C-101B-9397-08002B2CF9AE}" pid="39" name="BSubject">
    <vt:lpwstr> </vt:lpwstr>
  </property>
  <property fmtid="{D5CDD505-2E9C-101B-9397-08002B2CF9AE}" pid="40" name="DocType">
    <vt:lpwstr> </vt:lpwstr>
  </property>
  <property fmtid="{D5CDD505-2E9C-101B-9397-08002B2CF9AE}" pid="41" name="chkShowAll">
    <vt:bool>false</vt:bool>
  </property>
  <property fmtid="{D5CDD505-2E9C-101B-9397-08002B2CF9AE}" pid="42" name="chkOnlyTitle">
    <vt:bool>false</vt:bool>
  </property>
  <property fmtid="{D5CDD505-2E9C-101B-9397-08002B2CF9AE}" pid="43" name="chkPrep">
    <vt:bool>true</vt:bool>
  </property>
  <property fmtid="{D5CDD505-2E9C-101B-9397-08002B2CF9AE}" pid="44" name="chkAppr">
    <vt:bool>true</vt:bool>
  </property>
  <property fmtid="{D5CDD505-2E9C-101B-9397-08002B2CF9AE}" pid="45" name="chkConf">
    <vt:bool>true</vt:bool>
  </property>
  <property fmtid="{D5CDD505-2E9C-101B-9397-08002B2CF9AE}" pid="46" name="chkDate">
    <vt:bool>true</vt:bool>
  </property>
  <property fmtid="{D5CDD505-2E9C-101B-9397-08002B2CF9AE}" pid="47" name="chkDocNo">
    <vt:bool>true</vt:bool>
  </property>
  <property fmtid="{D5CDD505-2E9C-101B-9397-08002B2CF9AE}" pid="48" name="chkRev">
    <vt:bool>true</vt:bool>
  </property>
  <property fmtid="{D5CDD505-2E9C-101B-9397-08002B2CF9AE}" pid="49" name="chkTitle">
    <vt:bool>false</vt:bool>
  </property>
  <property fmtid="{D5CDD505-2E9C-101B-9397-08002B2CF9AE}" pid="50" name="ExtConf">
    <vt:lpwstr> </vt:lpwstr>
  </property>
  <property fmtid="{D5CDD505-2E9C-101B-9397-08002B2CF9AE}" pid="51" name="chkExtConf">
    <vt:bool>false</vt:bool>
  </property>
  <property fmtid="{D5CDD505-2E9C-101B-9397-08002B2CF9AE}" pid="52" name="ContentTypeId">
    <vt:lpwstr>0x010100CDFCB628EB238E4493862D45B1B10A60</vt:lpwstr>
  </property>
</Properties>
</file>