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148EA4C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83625" cy="30275213"/>
  <p:notesSz cx="7010400" cy="9296400"/>
  <p:defaultTextStyle>
    <a:defPPr>
      <a:defRPr lang="nl-NL"/>
    </a:defPPr>
    <a:lvl1pPr algn="l" defTabSz="1446152" rtl="0" eaLnBrk="0" fontAlgn="base" hangingPunct="0">
      <a:spcBef>
        <a:spcPct val="0"/>
      </a:spcBef>
      <a:spcAft>
        <a:spcPct val="0"/>
      </a:spcAft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446152" indent="-1130867" algn="l" defTabSz="1446152" rtl="0" eaLnBrk="0" fontAlgn="base" hangingPunct="0">
      <a:spcBef>
        <a:spcPct val="0"/>
      </a:spcBef>
      <a:spcAft>
        <a:spcPct val="0"/>
      </a:spcAft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2893398" indent="-2262828" algn="l" defTabSz="1446152" rtl="0" eaLnBrk="0" fontAlgn="base" hangingPunct="0">
      <a:spcBef>
        <a:spcPct val="0"/>
      </a:spcBef>
      <a:spcAft>
        <a:spcPct val="0"/>
      </a:spcAft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4339549" indent="-3393694" algn="l" defTabSz="1446152" rtl="0" eaLnBrk="0" fontAlgn="base" hangingPunct="0">
      <a:spcBef>
        <a:spcPct val="0"/>
      </a:spcBef>
      <a:spcAft>
        <a:spcPct val="0"/>
      </a:spcAft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5786796" indent="-4525655" algn="l" defTabSz="1446152" rtl="0" eaLnBrk="0" fontAlgn="base" hangingPunct="0">
      <a:spcBef>
        <a:spcPct val="0"/>
      </a:spcBef>
      <a:spcAft>
        <a:spcPct val="0"/>
      </a:spcAft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576426" algn="l" defTabSz="630570" rtl="0" eaLnBrk="1" latinLnBrk="0" hangingPunct="1"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891711" algn="l" defTabSz="630570" rtl="0" eaLnBrk="1" latinLnBrk="0" hangingPunct="1"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206996" algn="l" defTabSz="630570" rtl="0" eaLnBrk="1" latinLnBrk="0" hangingPunct="1"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522281" algn="l" defTabSz="630570" rtl="0" eaLnBrk="1" latinLnBrk="0" hangingPunct="1">
      <a:defRPr sz="572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3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D783B4-203A-1F81-0C79-5E7855037A77}" name="Fritz Alder" initials="FA" userId="S::fritz.alder@kuleuven.be::0c8aedcd-91b2-4103-ab05-ad9bfc2b1ce8" providerId="AD"/>
  <p188:author id="{6EEF08F2-B824-15B2-07F6-E85A4D0F1368}" name="Gianluca Scopelliti" initials="GS" userId="Gianluca Scopellit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007C"/>
    <a:srgbClr val="1D8DB0"/>
    <a:srgbClr val="A9005D"/>
    <a:srgbClr val="D99423"/>
    <a:srgbClr val="FBAA29"/>
    <a:srgbClr val="B97F1C"/>
    <a:srgbClr val="DBE0E4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9A96C-5ECB-43CB-A82B-D4BA82BF9C14}" v="2016" dt="2022-09-16T11:57:10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178" autoAdjust="0"/>
    <p:restoredTop sz="94660"/>
  </p:normalViewPr>
  <p:slideViewPr>
    <p:cSldViewPr snapToGrid="0">
      <p:cViewPr>
        <p:scale>
          <a:sx n="70" d="100"/>
          <a:sy n="70" d="100"/>
        </p:scale>
        <p:origin x="876" y="-6600"/>
      </p:cViewPr>
      <p:guideLst>
        <p:guide orient="horz" pos="9536"/>
        <p:guide pos="133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Scopelliti" userId="15f6022c-bf4e-4dd1-8d64-f071a9b812b4" providerId="ADAL" clId="{5DE9A96C-5ECB-43CB-A82B-D4BA82BF9C14}"/>
    <pc:docChg chg="undo redo custSel modSld">
      <pc:chgData name="Gianluca Scopelliti" userId="15f6022c-bf4e-4dd1-8d64-f071a9b812b4" providerId="ADAL" clId="{5DE9A96C-5ECB-43CB-A82B-D4BA82BF9C14}" dt="2022-09-16T12:04:01.063" v="4257" actId="20577"/>
      <pc:docMkLst>
        <pc:docMk/>
      </pc:docMkLst>
      <pc:sldChg chg="addSp delSp modSp mod addCm modCm">
        <pc:chgData name="Gianluca Scopelliti" userId="15f6022c-bf4e-4dd1-8d64-f071a9b812b4" providerId="ADAL" clId="{5DE9A96C-5ECB-43CB-A82B-D4BA82BF9C14}" dt="2022-09-16T12:04:01.063" v="4257" actId="20577"/>
        <pc:sldMkLst>
          <pc:docMk/>
          <pc:sldMk cId="344892623" sldId="257"/>
        </pc:sldMkLst>
        <pc:spChg chg="mod">
          <ac:chgData name="Gianluca Scopelliti" userId="15f6022c-bf4e-4dd1-8d64-f071a9b812b4" providerId="ADAL" clId="{5DE9A96C-5ECB-43CB-A82B-D4BA82BF9C14}" dt="2022-09-14T16:08:45.171" v="1011" actId="20577"/>
          <ac:spMkLst>
            <pc:docMk/>
            <pc:sldMk cId="344892623" sldId="257"/>
            <ac:spMk id="12" creationId="{00000000-0000-0000-0000-000000000000}"/>
          </ac:spMkLst>
        </pc:spChg>
        <pc:spChg chg="add del mod">
          <ac:chgData name="Gianluca Scopelliti" userId="15f6022c-bf4e-4dd1-8d64-f071a9b812b4" providerId="ADAL" clId="{5DE9A96C-5ECB-43CB-A82B-D4BA82BF9C14}" dt="2022-09-14T15:52:07.817" v="851" actId="478"/>
          <ac:spMkLst>
            <pc:docMk/>
            <pc:sldMk cId="344892623" sldId="257"/>
            <ac:spMk id="14" creationId="{F16056E8-A1E6-4F5A-93AE-8363CA9538E8}"/>
          </ac:spMkLst>
        </pc:spChg>
        <pc:spChg chg="add mod">
          <ac:chgData name="Gianluca Scopelliti" userId="15f6022c-bf4e-4dd1-8d64-f071a9b812b4" providerId="ADAL" clId="{5DE9A96C-5ECB-43CB-A82B-D4BA82BF9C14}" dt="2022-09-15T08:05:11.154" v="2665" actId="1076"/>
          <ac:spMkLst>
            <pc:docMk/>
            <pc:sldMk cId="344892623" sldId="257"/>
            <ac:spMk id="16" creationId="{A33D29AB-2E90-42D2-8F50-789D959AF3B8}"/>
          </ac:spMkLst>
        </pc:spChg>
        <pc:spChg chg="add mod">
          <ac:chgData name="Gianluca Scopelliti" userId="15f6022c-bf4e-4dd1-8d64-f071a9b812b4" providerId="ADAL" clId="{5DE9A96C-5ECB-43CB-A82B-D4BA82BF9C14}" dt="2022-09-14T16:01:54.885" v="946" actId="14100"/>
          <ac:spMkLst>
            <pc:docMk/>
            <pc:sldMk cId="344892623" sldId="257"/>
            <ac:spMk id="17" creationId="{2784A66F-67C2-4F29-B069-ACD876229F2F}"/>
          </ac:spMkLst>
        </pc:spChg>
        <pc:spChg chg="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19" creationId="{00000000-0000-0000-0000-000000000000}"/>
          </ac:spMkLst>
        </pc:spChg>
        <pc:spChg chg="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20" creationId="{00000000-0000-0000-0000-000000000000}"/>
          </ac:spMkLst>
        </pc:spChg>
        <pc:spChg chg="mod topLvl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22" creationId="{00000000-0000-0000-0000-000000000000}"/>
          </ac:spMkLst>
        </pc:spChg>
        <pc:spChg chg="mod">
          <ac:chgData name="Gianluca Scopelliti" userId="15f6022c-bf4e-4dd1-8d64-f071a9b812b4" providerId="ADAL" clId="{5DE9A96C-5ECB-43CB-A82B-D4BA82BF9C14}" dt="2022-09-16T10:38:45.800" v="3081" actId="164"/>
          <ac:spMkLst>
            <pc:docMk/>
            <pc:sldMk cId="344892623" sldId="257"/>
            <ac:spMk id="24" creationId="{00000000-0000-0000-0000-000000000000}"/>
          </ac:spMkLst>
        </pc:spChg>
        <pc:spChg chg="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25" creationId="{00000000-0000-0000-0000-000000000000}"/>
          </ac:spMkLst>
        </pc:spChg>
        <pc:spChg chg="mod">
          <ac:chgData name="Gianluca Scopelliti" userId="15f6022c-bf4e-4dd1-8d64-f071a9b812b4" providerId="ADAL" clId="{5DE9A96C-5ECB-43CB-A82B-D4BA82BF9C14}" dt="2022-09-16T11:02:55.186" v="3641" actId="1076"/>
          <ac:spMkLst>
            <pc:docMk/>
            <pc:sldMk cId="344892623" sldId="257"/>
            <ac:spMk id="27" creationId="{00000000-0000-0000-0000-000000000000}"/>
          </ac:spMkLst>
        </pc:spChg>
        <pc:spChg chg="add del 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29" creationId="{00000000-0000-0000-0000-000000000000}"/>
          </ac:spMkLst>
        </pc:spChg>
        <pc:spChg chg="mod">
          <ac:chgData name="Gianluca Scopelliti" userId="15f6022c-bf4e-4dd1-8d64-f071a9b812b4" providerId="ADAL" clId="{5DE9A96C-5ECB-43CB-A82B-D4BA82BF9C14}" dt="2022-09-16T10:38:45.800" v="3081" actId="164"/>
          <ac:spMkLst>
            <pc:docMk/>
            <pc:sldMk cId="344892623" sldId="257"/>
            <ac:spMk id="30" creationId="{00000000-0000-0000-0000-000000000000}"/>
          </ac:spMkLst>
        </pc:spChg>
        <pc:spChg chg="mod">
          <ac:chgData name="Gianluca Scopelliti" userId="15f6022c-bf4e-4dd1-8d64-f071a9b812b4" providerId="ADAL" clId="{5DE9A96C-5ECB-43CB-A82B-D4BA82BF9C14}" dt="2022-09-16T10:38:31.879" v="3076" actId="164"/>
          <ac:spMkLst>
            <pc:docMk/>
            <pc:sldMk cId="344892623" sldId="257"/>
            <ac:spMk id="31" creationId="{324CDF0B-F0F9-48E5-B273-CFEAEAE44A18}"/>
          </ac:spMkLst>
        </pc:spChg>
        <pc:spChg chg="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32" creationId="{00000000-0000-0000-0000-000000000000}"/>
          </ac:spMkLst>
        </pc:spChg>
        <pc:spChg chg="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33" creationId="{00000000-0000-0000-0000-000000000000}"/>
          </ac:spMkLst>
        </pc:spChg>
        <pc:spChg chg="del mod">
          <ac:chgData name="Gianluca Scopelliti" userId="15f6022c-bf4e-4dd1-8d64-f071a9b812b4" providerId="ADAL" clId="{5DE9A96C-5ECB-43CB-A82B-D4BA82BF9C14}" dt="2022-09-16T10:40:25.926" v="3099" actId="478"/>
          <ac:spMkLst>
            <pc:docMk/>
            <pc:sldMk cId="344892623" sldId="257"/>
            <ac:spMk id="35" creationId="{695A138D-9FFA-4307-98E7-3FBCCBC55CE7}"/>
          </ac:spMkLst>
        </pc:spChg>
        <pc:spChg chg="del">
          <ac:chgData name="Gianluca Scopelliti" userId="15f6022c-bf4e-4dd1-8d64-f071a9b812b4" providerId="ADAL" clId="{5DE9A96C-5ECB-43CB-A82B-D4BA82BF9C14}" dt="2022-09-15T07:58:28.836" v="2591" actId="478"/>
          <ac:spMkLst>
            <pc:docMk/>
            <pc:sldMk cId="344892623" sldId="257"/>
            <ac:spMk id="37" creationId="{00000000-0000-0000-0000-000000000000}"/>
          </ac:spMkLst>
        </pc:spChg>
        <pc:spChg chg="del mod">
          <ac:chgData name="Gianluca Scopelliti" userId="15f6022c-bf4e-4dd1-8d64-f071a9b812b4" providerId="ADAL" clId="{5DE9A96C-5ECB-43CB-A82B-D4BA82BF9C14}" dt="2022-09-16T10:40:22.999" v="3097" actId="478"/>
          <ac:spMkLst>
            <pc:docMk/>
            <pc:sldMk cId="344892623" sldId="257"/>
            <ac:spMk id="38" creationId="{F17BBDC0-D0BA-45BB-9363-F05D8F68DEED}"/>
          </ac:spMkLst>
        </pc:spChg>
        <pc:spChg chg="add mod">
          <ac:chgData name="Gianluca Scopelliti" userId="15f6022c-bf4e-4dd1-8d64-f071a9b812b4" providerId="ADAL" clId="{5DE9A96C-5ECB-43CB-A82B-D4BA82BF9C14}" dt="2022-09-15T08:08:56.249" v="2736" actId="1076"/>
          <ac:spMkLst>
            <pc:docMk/>
            <pc:sldMk cId="344892623" sldId="257"/>
            <ac:spMk id="41" creationId="{2F56F322-0D64-4CF2-8F9E-EA9097E1FF44}"/>
          </ac:spMkLst>
        </pc:spChg>
        <pc:spChg chg="add mod topLvl">
          <ac:chgData name="Gianluca Scopelliti" userId="15f6022c-bf4e-4dd1-8d64-f071a9b812b4" providerId="ADAL" clId="{5DE9A96C-5ECB-43CB-A82B-D4BA82BF9C14}" dt="2022-09-15T07:47:09.241" v="2255" actId="14100"/>
          <ac:spMkLst>
            <pc:docMk/>
            <pc:sldMk cId="344892623" sldId="257"/>
            <ac:spMk id="42" creationId="{DD931AA2-A45C-4F84-92BC-1B42E0C293BD}"/>
          </ac:spMkLst>
        </pc:spChg>
        <pc:spChg chg="mod">
          <ac:chgData name="Gianluca Scopelliti" userId="15f6022c-bf4e-4dd1-8d64-f071a9b812b4" providerId="ADAL" clId="{5DE9A96C-5ECB-43CB-A82B-D4BA82BF9C14}" dt="2022-09-15T07:41:36.082" v="2215" actId="1076"/>
          <ac:spMkLst>
            <pc:docMk/>
            <pc:sldMk cId="344892623" sldId="257"/>
            <ac:spMk id="43" creationId="{00000000-0000-0000-0000-000000000000}"/>
          </ac:spMkLst>
        </pc:spChg>
        <pc:spChg chg="add del">
          <ac:chgData name="Gianluca Scopelliti" userId="15f6022c-bf4e-4dd1-8d64-f071a9b812b4" providerId="ADAL" clId="{5DE9A96C-5ECB-43CB-A82B-D4BA82BF9C14}" dt="2022-09-14T19:01:50.751" v="1533" actId="478"/>
          <ac:spMkLst>
            <pc:docMk/>
            <pc:sldMk cId="344892623" sldId="257"/>
            <ac:spMk id="46" creationId="{46184579-81BC-4414-B3A4-6B30788E455A}"/>
          </ac:spMkLst>
        </pc:spChg>
        <pc:spChg chg="mod">
          <ac:chgData name="Gianluca Scopelliti" userId="15f6022c-bf4e-4dd1-8d64-f071a9b812b4" providerId="ADAL" clId="{5DE9A96C-5ECB-43CB-A82B-D4BA82BF9C14}" dt="2022-09-14T18:42:26.727" v="1217" actId="1036"/>
          <ac:spMkLst>
            <pc:docMk/>
            <pc:sldMk cId="344892623" sldId="257"/>
            <ac:spMk id="50" creationId="{7C21E505-3FFC-4C42-AD0C-A737697F32B5}"/>
          </ac:spMkLst>
        </pc:spChg>
        <pc:spChg chg="mod">
          <ac:chgData name="Gianluca Scopelliti" userId="15f6022c-bf4e-4dd1-8d64-f071a9b812b4" providerId="ADAL" clId="{5DE9A96C-5ECB-43CB-A82B-D4BA82BF9C14}" dt="2022-09-14T18:41:51.032" v="1209" actId="1076"/>
          <ac:spMkLst>
            <pc:docMk/>
            <pc:sldMk cId="344892623" sldId="257"/>
            <ac:spMk id="51" creationId="{E9D31FA7-29AE-489F-BB0F-CA6F4867F4AA}"/>
          </ac:spMkLst>
        </pc:spChg>
        <pc:spChg chg="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52" creationId="{0FC32D9A-EF32-4E5E-B492-6C50D5538D46}"/>
          </ac:spMkLst>
        </pc:spChg>
        <pc:spChg chg="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53" creationId="{18049D00-BBF2-4A0B-A674-045B7F9CA2E3}"/>
          </ac:spMkLst>
        </pc:spChg>
        <pc:spChg chg="del mod">
          <ac:chgData name="Gianluca Scopelliti" userId="15f6022c-bf4e-4dd1-8d64-f071a9b812b4" providerId="ADAL" clId="{5DE9A96C-5ECB-43CB-A82B-D4BA82BF9C14}" dt="2022-09-14T18:55:37.816" v="1386" actId="478"/>
          <ac:spMkLst>
            <pc:docMk/>
            <pc:sldMk cId="344892623" sldId="257"/>
            <ac:spMk id="54" creationId="{47732C99-34E4-4ED4-92CD-E66D547ADAC1}"/>
          </ac:spMkLst>
        </pc:spChg>
        <pc:spChg chg="del mod">
          <ac:chgData name="Gianluca Scopelliti" userId="15f6022c-bf4e-4dd1-8d64-f071a9b812b4" providerId="ADAL" clId="{5DE9A96C-5ECB-43CB-A82B-D4BA82BF9C14}" dt="2022-09-14T18:58:16.012" v="1432" actId="478"/>
          <ac:spMkLst>
            <pc:docMk/>
            <pc:sldMk cId="344892623" sldId="257"/>
            <ac:spMk id="55" creationId="{7F43EE33-1CDC-418D-BFF9-DDE2869012FB}"/>
          </ac:spMkLst>
        </pc:spChg>
        <pc:spChg chg="add del mod">
          <ac:chgData name="Gianluca Scopelliti" userId="15f6022c-bf4e-4dd1-8d64-f071a9b812b4" providerId="ADAL" clId="{5DE9A96C-5ECB-43CB-A82B-D4BA82BF9C14}" dt="2022-09-14T18:11:31.270" v="1094" actId="478"/>
          <ac:spMkLst>
            <pc:docMk/>
            <pc:sldMk cId="344892623" sldId="257"/>
            <ac:spMk id="57" creationId="{4710B6D3-54AC-4658-9FB9-E8EEE05BD30A}"/>
          </ac:spMkLst>
        </pc:spChg>
        <pc:spChg chg="add del mod">
          <ac:chgData name="Gianluca Scopelliti" userId="15f6022c-bf4e-4dd1-8d64-f071a9b812b4" providerId="ADAL" clId="{5DE9A96C-5ECB-43CB-A82B-D4BA82BF9C14}" dt="2022-09-14T18:56:35.693" v="1406" actId="478"/>
          <ac:spMkLst>
            <pc:docMk/>
            <pc:sldMk cId="344892623" sldId="257"/>
            <ac:spMk id="58" creationId="{8CA10F83-2716-4F5A-9C90-B7D7D1A2E3DF}"/>
          </ac:spMkLst>
        </pc:spChg>
        <pc:spChg chg="del mod">
          <ac:chgData name="Gianluca Scopelliti" userId="15f6022c-bf4e-4dd1-8d64-f071a9b812b4" providerId="ADAL" clId="{5DE9A96C-5ECB-43CB-A82B-D4BA82BF9C14}" dt="2022-09-14T19:00:16.530" v="1517" actId="478"/>
          <ac:spMkLst>
            <pc:docMk/>
            <pc:sldMk cId="344892623" sldId="257"/>
            <ac:spMk id="59" creationId="{D96C5C81-91D0-49D4-9066-239D19065CBE}"/>
          </ac:spMkLst>
        </pc:spChg>
        <pc:spChg chg="add del mod">
          <ac:chgData name="Gianluca Scopelliti" userId="15f6022c-bf4e-4dd1-8d64-f071a9b812b4" providerId="ADAL" clId="{5DE9A96C-5ECB-43CB-A82B-D4BA82BF9C14}" dt="2022-09-14T18:19:51.621" v="1110" actId="478"/>
          <ac:spMkLst>
            <pc:docMk/>
            <pc:sldMk cId="344892623" sldId="257"/>
            <ac:spMk id="61" creationId="{39B2C4ED-E09F-45C5-9BF3-4FC587FBC7C8}"/>
          </ac:spMkLst>
        </pc:spChg>
        <pc:spChg chg="mod topLvl">
          <ac:chgData name="Gianluca Scopelliti" userId="15f6022c-bf4e-4dd1-8d64-f071a9b812b4" providerId="ADAL" clId="{5DE9A96C-5ECB-43CB-A82B-D4BA82BF9C14}" dt="2022-09-15T07:32:57.355" v="1918" actId="14826"/>
          <ac:spMkLst>
            <pc:docMk/>
            <pc:sldMk cId="344892623" sldId="257"/>
            <ac:spMk id="62" creationId="{BA1568FD-A349-4901-80E9-160A84C62415}"/>
          </ac:spMkLst>
        </pc:spChg>
        <pc:spChg chg="mod topLvl">
          <ac:chgData name="Gianluca Scopelliti" userId="15f6022c-bf4e-4dd1-8d64-f071a9b812b4" providerId="ADAL" clId="{5DE9A96C-5ECB-43CB-A82B-D4BA82BF9C14}" dt="2022-09-15T07:32:57.355" v="1918" actId="14826"/>
          <ac:spMkLst>
            <pc:docMk/>
            <pc:sldMk cId="344892623" sldId="257"/>
            <ac:spMk id="63" creationId="{216CAEA3-BFD3-47F5-B69A-909E15C8BA5D}"/>
          </ac:spMkLst>
        </pc:spChg>
        <pc:spChg chg="mod topLvl">
          <ac:chgData name="Gianluca Scopelliti" userId="15f6022c-bf4e-4dd1-8d64-f071a9b812b4" providerId="ADAL" clId="{5DE9A96C-5ECB-43CB-A82B-D4BA82BF9C14}" dt="2022-09-15T07:32:57.355" v="1918" actId="14826"/>
          <ac:spMkLst>
            <pc:docMk/>
            <pc:sldMk cId="344892623" sldId="257"/>
            <ac:spMk id="65" creationId="{C6F183AE-A319-49E6-BD40-CA4209CD59FB}"/>
          </ac:spMkLst>
        </pc:spChg>
        <pc:spChg chg="add del mod topLvl">
          <ac:chgData name="Gianluca Scopelliti" userId="15f6022c-bf4e-4dd1-8d64-f071a9b812b4" providerId="ADAL" clId="{5DE9A96C-5ECB-43CB-A82B-D4BA82BF9C14}" dt="2022-09-15T07:37:13.490" v="1963" actId="1076"/>
          <ac:spMkLst>
            <pc:docMk/>
            <pc:sldMk cId="344892623" sldId="257"/>
            <ac:spMk id="93" creationId="{E2687E92-0796-43F5-B562-C0920D5BA61C}"/>
          </ac:spMkLst>
        </pc:spChg>
        <pc:spChg chg="del mod topLvl">
          <ac:chgData name="Gianluca Scopelliti" userId="15f6022c-bf4e-4dd1-8d64-f071a9b812b4" providerId="ADAL" clId="{5DE9A96C-5ECB-43CB-A82B-D4BA82BF9C14}" dt="2022-09-15T07:34:36.500" v="1935" actId="478"/>
          <ac:spMkLst>
            <pc:docMk/>
            <pc:sldMk cId="344892623" sldId="257"/>
            <ac:spMk id="94" creationId="{E4D21278-8E62-46F8-9834-364809312635}"/>
          </ac:spMkLst>
        </pc:spChg>
        <pc:spChg chg="del mod topLvl">
          <ac:chgData name="Gianluca Scopelliti" userId="15f6022c-bf4e-4dd1-8d64-f071a9b812b4" providerId="ADAL" clId="{5DE9A96C-5ECB-43CB-A82B-D4BA82BF9C14}" dt="2022-09-15T07:34:37.994" v="1936" actId="478"/>
          <ac:spMkLst>
            <pc:docMk/>
            <pc:sldMk cId="344892623" sldId="257"/>
            <ac:spMk id="95" creationId="{3F49C517-E9B4-46D5-874D-29E00BD40E68}"/>
          </ac:spMkLst>
        </pc:spChg>
        <pc:spChg chg="add mod ord">
          <ac:chgData name="Gianluca Scopelliti" userId="15f6022c-bf4e-4dd1-8d64-f071a9b812b4" providerId="ADAL" clId="{5DE9A96C-5ECB-43CB-A82B-D4BA82BF9C14}" dt="2022-09-14T15:53:45.364" v="899" actId="571"/>
          <ac:spMkLst>
            <pc:docMk/>
            <pc:sldMk cId="344892623" sldId="257"/>
            <ac:spMk id="114" creationId="{71EFA3D9-29B7-4366-9DF4-016055E25D18}"/>
          </ac:spMkLst>
        </pc:spChg>
        <pc:spChg chg="add del mod">
          <ac:chgData name="Gianluca Scopelliti" userId="15f6022c-bf4e-4dd1-8d64-f071a9b812b4" providerId="ADAL" clId="{5DE9A96C-5ECB-43CB-A82B-D4BA82BF9C14}" dt="2022-09-14T18:56:36.187" v="1409" actId="478"/>
          <ac:spMkLst>
            <pc:docMk/>
            <pc:sldMk cId="344892623" sldId="257"/>
            <ac:spMk id="117" creationId="{26D293BB-0891-4B70-AD9A-BD3804F9452D}"/>
          </ac:spMkLst>
        </pc:spChg>
        <pc:spChg chg="del mod">
          <ac:chgData name="Gianluca Scopelliti" userId="15f6022c-bf4e-4dd1-8d64-f071a9b812b4" providerId="ADAL" clId="{5DE9A96C-5ECB-43CB-A82B-D4BA82BF9C14}" dt="2022-09-14T19:01:26.071" v="1528" actId="478"/>
          <ac:spMkLst>
            <pc:docMk/>
            <pc:sldMk cId="344892623" sldId="257"/>
            <ac:spMk id="118" creationId="{1B0F48D5-0EA2-42CF-AB42-590982ECA702}"/>
          </ac:spMkLst>
        </pc:spChg>
        <pc:spChg chg="add mod">
          <ac:chgData name="Gianluca Scopelliti" userId="15f6022c-bf4e-4dd1-8d64-f071a9b812b4" providerId="ADAL" clId="{5DE9A96C-5ECB-43CB-A82B-D4BA82BF9C14}" dt="2022-09-15T08:06:46.617" v="2698" actId="1035"/>
          <ac:spMkLst>
            <pc:docMk/>
            <pc:sldMk cId="344892623" sldId="257"/>
            <ac:spMk id="119" creationId="{91332492-34D8-4438-8E0C-F6AEA2B9EE88}"/>
          </ac:spMkLst>
        </pc:spChg>
        <pc:spChg chg="mod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120" creationId="{172E680C-2EF1-4847-91FE-E245453D9402}"/>
          </ac:spMkLst>
        </pc:spChg>
        <pc:spChg chg="add del mod">
          <ac:chgData name="Gianluca Scopelliti" userId="15f6022c-bf4e-4dd1-8d64-f071a9b812b4" providerId="ADAL" clId="{5DE9A96C-5ECB-43CB-A82B-D4BA82BF9C14}" dt="2022-09-15T07:51:25.442" v="2437" actId="478"/>
          <ac:spMkLst>
            <pc:docMk/>
            <pc:sldMk cId="344892623" sldId="257"/>
            <ac:spMk id="120" creationId="{4CE44BDD-BE72-4626-B38C-CA15D01E580C}"/>
          </ac:spMkLst>
        </pc:spChg>
        <pc:spChg chg="add del mod">
          <ac:chgData name="Gianluca Scopelliti" userId="15f6022c-bf4e-4dd1-8d64-f071a9b812b4" providerId="ADAL" clId="{5DE9A96C-5ECB-43CB-A82B-D4BA82BF9C14}" dt="2022-09-15T07:35:07.981" v="1947"/>
          <ac:spMkLst>
            <pc:docMk/>
            <pc:sldMk cId="344892623" sldId="257"/>
            <ac:spMk id="121" creationId="{4B3B6C34-C50F-467B-BC46-320881112CC3}"/>
          </ac:spMkLst>
        </pc:spChg>
        <pc:spChg chg="add del mod">
          <ac:chgData name="Gianluca Scopelliti" userId="15f6022c-bf4e-4dd1-8d64-f071a9b812b4" providerId="ADAL" clId="{5DE9A96C-5ECB-43CB-A82B-D4BA82BF9C14}" dt="2022-09-14T15:32:03.582" v="141"/>
          <ac:spMkLst>
            <pc:docMk/>
            <pc:sldMk cId="344892623" sldId="257"/>
            <ac:spMk id="121" creationId="{8A1484D6-C57C-426A-9B9D-0EACF2E7F2CA}"/>
          </ac:spMkLst>
        </pc:spChg>
        <pc:spChg chg="add mod">
          <ac:chgData name="Gianluca Scopelliti" userId="15f6022c-bf4e-4dd1-8d64-f071a9b812b4" providerId="ADAL" clId="{5DE9A96C-5ECB-43CB-A82B-D4BA82BF9C14}" dt="2022-09-15T08:06:42.888" v="2691" actId="1036"/>
          <ac:spMkLst>
            <pc:docMk/>
            <pc:sldMk cId="344892623" sldId="257"/>
            <ac:spMk id="122" creationId="{54990E58-46D2-4EC0-A075-81A67C7D1123}"/>
          </ac:spMkLst>
        </pc:spChg>
        <pc:spChg chg="mod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123" creationId="{6F28A279-9E7C-409B-B4F1-59A2165B95CD}"/>
          </ac:spMkLst>
        </pc:spChg>
        <pc:spChg chg="add del mod">
          <ac:chgData name="Gianluca Scopelliti" userId="15f6022c-bf4e-4dd1-8d64-f071a9b812b4" providerId="ADAL" clId="{5DE9A96C-5ECB-43CB-A82B-D4BA82BF9C14}" dt="2022-09-15T07:51:24.312" v="2436" actId="478"/>
          <ac:spMkLst>
            <pc:docMk/>
            <pc:sldMk cId="344892623" sldId="257"/>
            <ac:spMk id="124" creationId="{A04EDE16-FC8F-4826-B96A-672EE29B9C38}"/>
          </ac:spMkLst>
        </pc:spChg>
        <pc:spChg chg="add del mod">
          <ac:chgData name="Gianluca Scopelliti" userId="15f6022c-bf4e-4dd1-8d64-f071a9b812b4" providerId="ADAL" clId="{5DE9A96C-5ECB-43CB-A82B-D4BA82BF9C14}" dt="2022-09-15T07:38:22.130" v="1972" actId="478"/>
          <ac:spMkLst>
            <pc:docMk/>
            <pc:sldMk cId="344892623" sldId="257"/>
            <ac:spMk id="125" creationId="{86FDB651-ED38-49F3-A136-8C59328CC486}"/>
          </ac:spMkLst>
        </pc:spChg>
        <pc:spChg chg="add mod">
          <ac:chgData name="Gianluca Scopelliti" userId="15f6022c-bf4e-4dd1-8d64-f071a9b812b4" providerId="ADAL" clId="{5DE9A96C-5ECB-43CB-A82B-D4BA82BF9C14}" dt="2022-09-15T08:06:49.776" v="2700" actId="1038"/>
          <ac:spMkLst>
            <pc:docMk/>
            <pc:sldMk cId="344892623" sldId="257"/>
            <ac:spMk id="126" creationId="{4E44C13C-FCA2-450C-A211-1F0608A07DB4}"/>
          </ac:spMkLst>
        </pc:spChg>
        <pc:spChg chg="add del mod">
          <ac:chgData name="Gianluca Scopelliti" userId="15f6022c-bf4e-4dd1-8d64-f071a9b812b4" providerId="ADAL" clId="{5DE9A96C-5ECB-43CB-A82B-D4BA82BF9C14}" dt="2022-09-15T07:51:23.329" v="2435" actId="478"/>
          <ac:spMkLst>
            <pc:docMk/>
            <pc:sldMk cId="344892623" sldId="257"/>
            <ac:spMk id="128" creationId="{219DDF45-C0DF-44E1-81DC-328C58501DF1}"/>
          </ac:spMkLst>
        </pc:spChg>
        <pc:spChg chg="add del mod ord">
          <ac:chgData name="Gianluca Scopelliti" userId="15f6022c-bf4e-4dd1-8d64-f071a9b812b4" providerId="ADAL" clId="{5DE9A96C-5ECB-43CB-A82B-D4BA82BF9C14}" dt="2022-09-14T19:21:40.397" v="1913" actId="478"/>
          <ac:spMkLst>
            <pc:docMk/>
            <pc:sldMk cId="344892623" sldId="257"/>
            <ac:spMk id="129" creationId="{03B8C823-BE57-4111-A7F9-721B44CFC872}"/>
          </ac:spMkLst>
        </pc:spChg>
        <pc:spChg chg="add del mod">
          <ac:chgData name="Gianluca Scopelliti" userId="15f6022c-bf4e-4dd1-8d64-f071a9b812b4" providerId="ADAL" clId="{5DE9A96C-5ECB-43CB-A82B-D4BA82BF9C14}" dt="2022-09-14T15:32:37.668" v="150" actId="478"/>
          <ac:spMkLst>
            <pc:docMk/>
            <pc:sldMk cId="344892623" sldId="257"/>
            <ac:spMk id="129" creationId="{D8D57650-6137-49E0-B8FB-3C3AFDC113AD}"/>
          </ac:spMkLst>
        </pc:spChg>
        <pc:spChg chg="mod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131" creationId="{E5814FF5-8895-4F56-9325-AEC293348DED}"/>
          </ac:spMkLst>
        </pc:spChg>
        <pc:spChg chg="mod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132" creationId="{D92E4236-F2D3-473D-BF97-EBCCCE23F470}"/>
          </ac:spMkLst>
        </pc:spChg>
        <pc:spChg chg="add mod topLvl">
          <ac:chgData name="Gianluca Scopelliti" userId="15f6022c-bf4e-4dd1-8d64-f071a9b812b4" providerId="ADAL" clId="{5DE9A96C-5ECB-43CB-A82B-D4BA82BF9C14}" dt="2022-09-16T11:44:40.868" v="4106" actId="1076"/>
          <ac:spMkLst>
            <pc:docMk/>
            <pc:sldMk cId="344892623" sldId="257"/>
            <ac:spMk id="133" creationId="{5BD4AFC2-161B-489B-B2F2-9F3C0965C7AE}"/>
          </ac:spMkLst>
        </pc:spChg>
        <pc:spChg chg="mod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133" creationId="{62F6F298-1650-4E39-B102-EF67E7E89E40}"/>
          </ac:spMkLst>
        </pc:spChg>
        <pc:spChg chg="add del mod">
          <ac:chgData name="Gianluca Scopelliti" userId="15f6022c-bf4e-4dd1-8d64-f071a9b812b4" providerId="ADAL" clId="{5DE9A96C-5ECB-43CB-A82B-D4BA82BF9C14}" dt="2022-09-14T15:35:59.990" v="237" actId="478"/>
          <ac:spMkLst>
            <pc:docMk/>
            <pc:sldMk cId="344892623" sldId="257"/>
            <ac:spMk id="134" creationId="{44755978-1031-4581-926D-75D37A7FB2B9}"/>
          </ac:spMkLst>
        </pc:spChg>
        <pc:spChg chg="add del mod topLvl">
          <ac:chgData name="Gianluca Scopelliti" userId="15f6022c-bf4e-4dd1-8d64-f071a9b812b4" providerId="ADAL" clId="{5DE9A96C-5ECB-43CB-A82B-D4BA82BF9C14}" dt="2022-09-14T19:12:33.755" v="1760" actId="478"/>
          <ac:spMkLst>
            <pc:docMk/>
            <pc:sldMk cId="344892623" sldId="257"/>
            <ac:spMk id="134" creationId="{64A96FF2-8245-4830-A60A-74F934338890}"/>
          </ac:spMkLst>
        </pc:spChg>
        <pc:spChg chg="add del mod">
          <ac:chgData name="Gianluca Scopelliti" userId="15f6022c-bf4e-4dd1-8d64-f071a9b812b4" providerId="ADAL" clId="{5DE9A96C-5ECB-43CB-A82B-D4BA82BF9C14}" dt="2022-09-16T10:48:24.517" v="3150" actId="478"/>
          <ac:spMkLst>
            <pc:docMk/>
            <pc:sldMk cId="344892623" sldId="257"/>
            <ac:spMk id="134" creationId="{6C4EC404-C4AB-43CB-9F1D-E5C985336001}"/>
          </ac:spMkLst>
        </pc:spChg>
        <pc:spChg chg="add mod">
          <ac:chgData name="Gianluca Scopelliti" userId="15f6022c-bf4e-4dd1-8d64-f071a9b812b4" providerId="ADAL" clId="{5DE9A96C-5ECB-43CB-A82B-D4BA82BF9C14}" dt="2022-09-14T15:44:21.364" v="588" actId="571"/>
          <ac:spMkLst>
            <pc:docMk/>
            <pc:sldMk cId="344892623" sldId="257"/>
            <ac:spMk id="135" creationId="{2CFD5CE7-C57D-4D9A-8F5B-138DCFB0C2FE}"/>
          </ac:spMkLst>
        </pc:spChg>
        <pc:spChg chg="mod">
          <ac:chgData name="Gianluca Scopelliti" userId="15f6022c-bf4e-4dd1-8d64-f071a9b812b4" providerId="ADAL" clId="{5DE9A96C-5ECB-43CB-A82B-D4BA82BF9C14}" dt="2022-09-15T07:50:59.591" v="2426"/>
          <ac:spMkLst>
            <pc:docMk/>
            <pc:sldMk cId="344892623" sldId="257"/>
            <ac:spMk id="137" creationId="{13AB1F48-A782-4D74-86DE-87F051182EED}"/>
          </ac:spMkLst>
        </pc:spChg>
        <pc:spChg chg="add mod">
          <ac:chgData name="Gianluca Scopelliti" userId="15f6022c-bf4e-4dd1-8d64-f071a9b812b4" providerId="ADAL" clId="{5DE9A96C-5ECB-43CB-A82B-D4BA82BF9C14}" dt="2022-09-14T15:44:25.459" v="590" actId="571"/>
          <ac:spMkLst>
            <pc:docMk/>
            <pc:sldMk cId="344892623" sldId="257"/>
            <ac:spMk id="139" creationId="{69CFE3F4-073C-44A5-B2BB-7ADD49C2C903}"/>
          </ac:spMkLst>
        </pc:spChg>
        <pc:spChg chg="add mod">
          <ac:chgData name="Gianluca Scopelliti" userId="15f6022c-bf4e-4dd1-8d64-f071a9b812b4" providerId="ADAL" clId="{5DE9A96C-5ECB-43CB-A82B-D4BA82BF9C14}" dt="2022-09-14T16:10:47.821" v="1015" actId="1076"/>
          <ac:spMkLst>
            <pc:docMk/>
            <pc:sldMk cId="344892623" sldId="257"/>
            <ac:spMk id="141" creationId="{3A7803B1-E5B4-4659-9541-190C1CDA115D}"/>
          </ac:spMkLst>
        </pc:spChg>
        <pc:spChg chg="mod">
          <ac:chgData name="Gianluca Scopelliti" userId="15f6022c-bf4e-4dd1-8d64-f071a9b812b4" providerId="ADAL" clId="{5DE9A96C-5ECB-43CB-A82B-D4BA82BF9C14}" dt="2022-09-15T07:50:59.591" v="2426"/>
          <ac:spMkLst>
            <pc:docMk/>
            <pc:sldMk cId="344892623" sldId="257"/>
            <ac:spMk id="142" creationId="{5B5EF187-6302-42EB-8DA1-6269AEB4079C}"/>
          </ac:spMkLst>
        </pc:spChg>
        <pc:spChg chg="add mod">
          <ac:chgData name="Gianluca Scopelliti" userId="15f6022c-bf4e-4dd1-8d64-f071a9b812b4" providerId="ADAL" clId="{5DE9A96C-5ECB-43CB-A82B-D4BA82BF9C14}" dt="2022-09-14T15:53:49.040" v="901" actId="571"/>
          <ac:spMkLst>
            <pc:docMk/>
            <pc:sldMk cId="344892623" sldId="257"/>
            <ac:spMk id="143" creationId="{05B49B96-A107-46B1-BEEF-309AF42D1745}"/>
          </ac:spMkLst>
        </pc:spChg>
        <pc:spChg chg="mod">
          <ac:chgData name="Gianluca Scopelliti" userId="15f6022c-bf4e-4dd1-8d64-f071a9b812b4" providerId="ADAL" clId="{5DE9A96C-5ECB-43CB-A82B-D4BA82BF9C14}" dt="2022-09-15T07:50:59.591" v="2426"/>
          <ac:spMkLst>
            <pc:docMk/>
            <pc:sldMk cId="344892623" sldId="257"/>
            <ac:spMk id="143" creationId="{FB000043-1CE5-4B0B-9CC5-70BFC0371490}"/>
          </ac:spMkLst>
        </pc:spChg>
        <pc:spChg chg="mod">
          <ac:chgData name="Gianluca Scopelliti" userId="15f6022c-bf4e-4dd1-8d64-f071a9b812b4" providerId="ADAL" clId="{5DE9A96C-5ECB-43CB-A82B-D4BA82BF9C14}" dt="2022-09-15T07:50:59.591" v="2426"/>
          <ac:spMkLst>
            <pc:docMk/>
            <pc:sldMk cId="344892623" sldId="257"/>
            <ac:spMk id="144" creationId="{8A54CF2F-8B52-4B05-80F1-AE9E0277524D}"/>
          </ac:spMkLst>
        </pc:spChg>
        <pc:spChg chg="add mod">
          <ac:chgData name="Gianluca Scopelliti" userId="15f6022c-bf4e-4dd1-8d64-f071a9b812b4" providerId="ADAL" clId="{5DE9A96C-5ECB-43CB-A82B-D4BA82BF9C14}" dt="2022-09-14T15:53:58.597" v="905" actId="571"/>
          <ac:spMkLst>
            <pc:docMk/>
            <pc:sldMk cId="344892623" sldId="257"/>
            <ac:spMk id="144" creationId="{8EBC3CBE-DE65-4AEB-B8EE-BBF8FFE197F5}"/>
          </ac:spMkLst>
        </pc:spChg>
        <pc:spChg chg="add mod">
          <ac:chgData name="Gianluca Scopelliti" userId="15f6022c-bf4e-4dd1-8d64-f071a9b812b4" providerId="ADAL" clId="{5DE9A96C-5ECB-43CB-A82B-D4BA82BF9C14}" dt="2022-09-14T15:57:33.951" v="937" actId="571"/>
          <ac:spMkLst>
            <pc:docMk/>
            <pc:sldMk cId="344892623" sldId="257"/>
            <ac:spMk id="145" creationId="{E84166D9-CBFD-4B94-A5E1-C286BCDFFF9B}"/>
          </ac:spMkLst>
        </pc:spChg>
        <pc:spChg chg="mod">
          <ac:chgData name="Gianluca Scopelliti" userId="15f6022c-bf4e-4dd1-8d64-f071a9b812b4" providerId="ADAL" clId="{5DE9A96C-5ECB-43CB-A82B-D4BA82BF9C14}" dt="2022-09-15T07:50:59.591" v="2426"/>
          <ac:spMkLst>
            <pc:docMk/>
            <pc:sldMk cId="344892623" sldId="257"/>
            <ac:spMk id="146" creationId="{3346CF4C-BECF-4096-B95D-CF6E969A7567}"/>
          </ac:spMkLst>
        </pc:spChg>
        <pc:spChg chg="mod">
          <ac:chgData name="Gianluca Scopelliti" userId="15f6022c-bf4e-4dd1-8d64-f071a9b812b4" providerId="ADAL" clId="{5DE9A96C-5ECB-43CB-A82B-D4BA82BF9C14}" dt="2022-09-16T11:14:21.416" v="4030" actId="113"/>
          <ac:spMkLst>
            <pc:docMk/>
            <pc:sldMk cId="344892623" sldId="257"/>
            <ac:spMk id="155" creationId="{A4AFA23E-2D9D-4B6A-AD77-B5D01B35D3F3}"/>
          </ac:spMkLst>
        </pc:spChg>
        <pc:spChg chg="mod">
          <ac:chgData name="Gianluca Scopelliti" userId="15f6022c-bf4e-4dd1-8d64-f071a9b812b4" providerId="ADAL" clId="{5DE9A96C-5ECB-43CB-A82B-D4BA82BF9C14}" dt="2022-09-14T15:56:33.189" v="920" actId="1076"/>
          <ac:spMkLst>
            <pc:docMk/>
            <pc:sldMk cId="344892623" sldId="257"/>
            <ac:spMk id="156" creationId="{E4017A1B-1A4E-4E33-A046-474CA8AD49FD}"/>
          </ac:spMkLst>
        </pc:spChg>
        <pc:spChg chg="mod">
          <ac:chgData name="Gianluca Scopelliti" userId="15f6022c-bf4e-4dd1-8d64-f071a9b812b4" providerId="ADAL" clId="{5DE9A96C-5ECB-43CB-A82B-D4BA82BF9C14}" dt="2022-09-14T15:57:14.758" v="933" actId="1076"/>
          <ac:spMkLst>
            <pc:docMk/>
            <pc:sldMk cId="344892623" sldId="257"/>
            <ac:spMk id="159" creationId="{CD3FA23F-A30A-4932-B7EF-29D559E75DAD}"/>
          </ac:spMkLst>
        </pc:spChg>
        <pc:spChg chg="mod">
          <ac:chgData name="Gianluca Scopelliti" userId="15f6022c-bf4e-4dd1-8d64-f071a9b812b4" providerId="ADAL" clId="{5DE9A96C-5ECB-43CB-A82B-D4BA82BF9C14}" dt="2022-09-16T11:14:10.700" v="4026" actId="113"/>
          <ac:spMkLst>
            <pc:docMk/>
            <pc:sldMk cId="344892623" sldId="257"/>
            <ac:spMk id="160" creationId="{0D34CF1F-C107-4452-9E44-6149473B3392}"/>
          </ac:spMkLst>
        </pc:spChg>
        <pc:spChg chg="mod">
          <ac:chgData name="Gianluca Scopelliti" userId="15f6022c-bf4e-4dd1-8d64-f071a9b812b4" providerId="ADAL" clId="{5DE9A96C-5ECB-43CB-A82B-D4BA82BF9C14}" dt="2022-09-15T07:47:51.842" v="2283" actId="1076"/>
          <ac:spMkLst>
            <pc:docMk/>
            <pc:sldMk cId="344892623" sldId="257"/>
            <ac:spMk id="162" creationId="{AD099A7E-72DB-4771-803A-89EE51E7F75D}"/>
          </ac:spMkLst>
        </pc:spChg>
        <pc:spChg chg="mod">
          <ac:chgData name="Gianluca Scopelliti" userId="15f6022c-bf4e-4dd1-8d64-f071a9b812b4" providerId="ADAL" clId="{5DE9A96C-5ECB-43CB-A82B-D4BA82BF9C14}" dt="2022-09-15T07:48:51.983" v="2308" actId="1076"/>
          <ac:spMkLst>
            <pc:docMk/>
            <pc:sldMk cId="344892623" sldId="257"/>
            <ac:spMk id="163" creationId="{9A84666E-A862-4771-AB74-BE66262485B3}"/>
          </ac:spMkLst>
        </pc:spChg>
        <pc:spChg chg="mod">
          <ac:chgData name="Gianluca Scopelliti" userId="15f6022c-bf4e-4dd1-8d64-f071a9b812b4" providerId="ADAL" clId="{5DE9A96C-5ECB-43CB-A82B-D4BA82BF9C14}" dt="2022-09-15T07:49:23.657" v="2348" actId="1076"/>
          <ac:spMkLst>
            <pc:docMk/>
            <pc:sldMk cId="344892623" sldId="257"/>
            <ac:spMk id="164" creationId="{B9D10CCC-62B9-462C-B8AF-CB76959F8F7D}"/>
          </ac:spMkLst>
        </pc:spChg>
        <pc:spChg chg="mod">
          <ac:chgData name="Gianluca Scopelliti" userId="15f6022c-bf4e-4dd1-8d64-f071a9b812b4" providerId="ADAL" clId="{5DE9A96C-5ECB-43CB-A82B-D4BA82BF9C14}" dt="2022-09-15T07:48:46.508" v="2307" actId="1037"/>
          <ac:spMkLst>
            <pc:docMk/>
            <pc:sldMk cId="344892623" sldId="257"/>
            <ac:spMk id="169" creationId="{FFC8D084-DC2E-4850-B5F5-FB953CB11C8B}"/>
          </ac:spMkLst>
        </pc:spChg>
        <pc:spChg chg="del mod">
          <ac:chgData name="Gianluca Scopelliti" userId="15f6022c-bf4e-4dd1-8d64-f071a9b812b4" providerId="ADAL" clId="{5DE9A96C-5ECB-43CB-A82B-D4BA82BF9C14}" dt="2022-09-14T19:10:28.784" v="1713" actId="478"/>
          <ac:spMkLst>
            <pc:docMk/>
            <pc:sldMk cId="344892623" sldId="257"/>
            <ac:spMk id="170" creationId="{86C06713-370C-4197-A2E6-60CEE3ED8255}"/>
          </ac:spMkLst>
        </pc:spChg>
        <pc:spChg chg="add del mod">
          <ac:chgData name="Gianluca Scopelliti" userId="15f6022c-bf4e-4dd1-8d64-f071a9b812b4" providerId="ADAL" clId="{5DE9A96C-5ECB-43CB-A82B-D4BA82BF9C14}" dt="2022-09-16T10:34:21.550" v="2957" actId="478"/>
          <ac:spMkLst>
            <pc:docMk/>
            <pc:sldMk cId="344892623" sldId="257"/>
            <ac:spMk id="170" creationId="{C5ECA3F9-9F64-4B22-8FB9-0876D412C056}"/>
          </ac:spMkLst>
        </pc:spChg>
        <pc:spChg chg="mod">
          <ac:chgData name="Gianluca Scopelliti" userId="15f6022c-bf4e-4dd1-8d64-f071a9b812b4" providerId="ADAL" clId="{5DE9A96C-5ECB-43CB-A82B-D4BA82BF9C14}" dt="2022-09-15T07:48:46.508" v="2307" actId="1037"/>
          <ac:spMkLst>
            <pc:docMk/>
            <pc:sldMk cId="344892623" sldId="257"/>
            <ac:spMk id="171" creationId="{E1A9C7CF-4F81-40CE-96CE-105DBED7A8E6}"/>
          </ac:spMkLst>
        </pc:spChg>
        <pc:spChg chg="del mod">
          <ac:chgData name="Gianluca Scopelliti" userId="15f6022c-bf4e-4dd1-8d64-f071a9b812b4" providerId="ADAL" clId="{5DE9A96C-5ECB-43CB-A82B-D4BA82BF9C14}" dt="2022-09-15T07:34:45.963" v="1939" actId="478"/>
          <ac:spMkLst>
            <pc:docMk/>
            <pc:sldMk cId="344892623" sldId="257"/>
            <ac:spMk id="178" creationId="{F1443630-7599-4630-B30D-7799974F27A5}"/>
          </ac:spMkLst>
        </pc:spChg>
        <pc:spChg chg="del mod">
          <ac:chgData name="Gianluca Scopelliti" userId="15f6022c-bf4e-4dd1-8d64-f071a9b812b4" providerId="ADAL" clId="{5DE9A96C-5ECB-43CB-A82B-D4BA82BF9C14}" dt="2022-09-15T07:34:43.556" v="1938" actId="478"/>
          <ac:spMkLst>
            <pc:docMk/>
            <pc:sldMk cId="344892623" sldId="257"/>
            <ac:spMk id="184" creationId="{27F9BE9F-89FE-432D-9ACE-E0D44C16BA7C}"/>
          </ac:spMkLst>
        </pc:spChg>
        <pc:spChg chg="del mod">
          <ac:chgData name="Gianluca Scopelliti" userId="15f6022c-bf4e-4dd1-8d64-f071a9b812b4" providerId="ADAL" clId="{5DE9A96C-5ECB-43CB-A82B-D4BA82BF9C14}" dt="2022-09-14T15:47:04.177" v="761" actId="478"/>
          <ac:spMkLst>
            <pc:docMk/>
            <pc:sldMk cId="344892623" sldId="257"/>
            <ac:spMk id="188" creationId="{43279825-E302-42F0-875D-6C38CD05B358}"/>
          </ac:spMkLst>
        </pc:spChg>
        <pc:spChg chg="del mod">
          <ac:chgData name="Gianluca Scopelliti" userId="15f6022c-bf4e-4dd1-8d64-f071a9b812b4" providerId="ADAL" clId="{5DE9A96C-5ECB-43CB-A82B-D4BA82BF9C14}" dt="2022-09-15T07:34:41.308" v="1937" actId="478"/>
          <ac:spMkLst>
            <pc:docMk/>
            <pc:sldMk cId="344892623" sldId="257"/>
            <ac:spMk id="188" creationId="{B3380FF9-4A93-4831-9FCB-CC54A5CE4576}"/>
          </ac:spMkLst>
        </pc:spChg>
        <pc:spChg chg="del mod">
          <ac:chgData name="Gianluca Scopelliti" userId="15f6022c-bf4e-4dd1-8d64-f071a9b812b4" providerId="ADAL" clId="{5DE9A96C-5ECB-43CB-A82B-D4BA82BF9C14}" dt="2022-09-14T15:40:46.029" v="513" actId="478"/>
          <ac:spMkLst>
            <pc:docMk/>
            <pc:sldMk cId="344892623" sldId="257"/>
            <ac:spMk id="189" creationId="{3CC50BFF-C717-45A7-BEFF-7FAE9B3A2D4A}"/>
          </ac:spMkLst>
        </pc:spChg>
        <pc:spChg chg="add 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192" creationId="{BC4E4BD5-F533-4222-AD4B-3122923B85C4}"/>
          </ac:spMkLst>
        </pc:spChg>
        <pc:spChg chg="add mod">
          <ac:chgData name="Gianluca Scopelliti" userId="15f6022c-bf4e-4dd1-8d64-f071a9b812b4" providerId="ADAL" clId="{5DE9A96C-5ECB-43CB-A82B-D4BA82BF9C14}" dt="2022-09-16T11:06:22.217" v="3759" actId="338"/>
          <ac:spMkLst>
            <pc:docMk/>
            <pc:sldMk cId="344892623" sldId="257"/>
            <ac:spMk id="194" creationId="{391C70E6-6E92-4152-9A26-192BC8D921F6}"/>
          </ac:spMkLst>
        </pc:spChg>
        <pc:spChg chg="add mod">
          <ac:chgData name="Gianluca Scopelliti" userId="15f6022c-bf4e-4dd1-8d64-f071a9b812b4" providerId="ADAL" clId="{5DE9A96C-5ECB-43CB-A82B-D4BA82BF9C14}" dt="2022-09-16T10:32:24.214" v="2914" actId="571"/>
          <ac:spMkLst>
            <pc:docMk/>
            <pc:sldMk cId="344892623" sldId="257"/>
            <ac:spMk id="196" creationId="{3BF9AFA6-97EC-451B-9768-003688846ED1}"/>
          </ac:spMkLst>
        </pc:spChg>
        <pc:spChg chg="mod">
          <ac:chgData name="Gianluca Scopelliti" userId="15f6022c-bf4e-4dd1-8d64-f071a9b812b4" providerId="ADAL" clId="{5DE9A96C-5ECB-43CB-A82B-D4BA82BF9C14}" dt="2022-09-15T07:50:59.591" v="2426"/>
          <ac:spMkLst>
            <pc:docMk/>
            <pc:sldMk cId="344892623" sldId="257"/>
            <ac:spMk id="196" creationId="{7502DB68-0784-4711-8C54-04D1CDDBDFCB}"/>
          </ac:spMkLst>
        </pc:spChg>
        <pc:spChg chg="mod">
          <ac:chgData name="Gianluca Scopelliti" userId="15f6022c-bf4e-4dd1-8d64-f071a9b812b4" providerId="ADAL" clId="{5DE9A96C-5ECB-43CB-A82B-D4BA82BF9C14}" dt="2022-09-15T07:50:59.591" v="2426"/>
          <ac:spMkLst>
            <pc:docMk/>
            <pc:sldMk cId="344892623" sldId="257"/>
            <ac:spMk id="197" creationId="{8B6AD4EB-951E-4E92-A9C7-4BED83366941}"/>
          </ac:spMkLst>
        </pc:spChg>
        <pc:spChg chg="add del mod topLvl">
          <ac:chgData name="Gianluca Scopelliti" userId="15f6022c-bf4e-4dd1-8d64-f071a9b812b4" providerId="ADAL" clId="{5DE9A96C-5ECB-43CB-A82B-D4BA82BF9C14}" dt="2022-09-16T11:09:02.317" v="3889" actId="478"/>
          <ac:spMkLst>
            <pc:docMk/>
            <pc:sldMk cId="344892623" sldId="257"/>
            <ac:spMk id="200" creationId="{C26D55F3-2071-4620-A3CC-0DCB8CA79619}"/>
          </ac:spMkLst>
        </pc:spChg>
        <pc:spChg chg="mod topLvl">
          <ac:chgData name="Gianluca Scopelliti" userId="15f6022c-bf4e-4dd1-8d64-f071a9b812b4" providerId="ADAL" clId="{5DE9A96C-5ECB-43CB-A82B-D4BA82BF9C14}" dt="2022-09-15T07:33:12.530" v="1921" actId="1076"/>
          <ac:spMkLst>
            <pc:docMk/>
            <pc:sldMk cId="344892623" sldId="257"/>
            <ac:spMk id="200" creationId="{EAF53B8E-E5C3-4086-9D65-E383D824C7F2}"/>
          </ac:spMkLst>
        </pc:spChg>
        <pc:spChg chg="del mod ord">
          <ac:chgData name="Gianluca Scopelliti" userId="15f6022c-bf4e-4dd1-8d64-f071a9b812b4" providerId="ADAL" clId="{5DE9A96C-5ECB-43CB-A82B-D4BA82BF9C14}" dt="2022-09-16T11:35:17.191" v="4061" actId="478"/>
          <ac:spMkLst>
            <pc:docMk/>
            <pc:sldMk cId="344892623" sldId="257"/>
            <ac:spMk id="201" creationId="{A339D105-DF0C-4BBB-BD15-D84C6CC0E51D}"/>
          </ac:spMkLst>
        </pc:spChg>
        <pc:spChg chg="add mod">
          <ac:chgData name="Gianluca Scopelliti" userId="15f6022c-bf4e-4dd1-8d64-f071a9b812b4" providerId="ADAL" clId="{5DE9A96C-5ECB-43CB-A82B-D4BA82BF9C14}" dt="2022-09-16T11:49:44.117" v="4164" actId="113"/>
          <ac:spMkLst>
            <pc:docMk/>
            <pc:sldMk cId="344892623" sldId="257"/>
            <ac:spMk id="202" creationId="{7C2D2968-79AC-49FF-B6A4-2055843F61A1}"/>
          </ac:spMkLst>
        </pc:spChg>
        <pc:spChg chg="mod topLvl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202" creationId="{D69B5E85-6E95-41BE-AF81-8B87EA0CB4AA}"/>
          </ac:spMkLst>
        </pc:spChg>
        <pc:spChg chg="del mod ord">
          <ac:chgData name="Gianluca Scopelliti" userId="15f6022c-bf4e-4dd1-8d64-f071a9b812b4" providerId="ADAL" clId="{5DE9A96C-5ECB-43CB-A82B-D4BA82BF9C14}" dt="2022-09-16T11:25:49.663" v="4043" actId="478"/>
          <ac:spMkLst>
            <pc:docMk/>
            <pc:sldMk cId="344892623" sldId="257"/>
            <ac:spMk id="203" creationId="{7808F3E9-844B-47D7-92A8-52588E7F694D}"/>
          </ac:spMkLst>
        </pc:spChg>
        <pc:spChg chg="mod">
          <ac:chgData name="Gianluca Scopelliti" userId="15f6022c-bf4e-4dd1-8d64-f071a9b812b4" providerId="ADAL" clId="{5DE9A96C-5ECB-43CB-A82B-D4BA82BF9C14}" dt="2022-09-14T18:43:55.757" v="1264" actId="1076"/>
          <ac:spMkLst>
            <pc:docMk/>
            <pc:sldMk cId="344892623" sldId="257"/>
            <ac:spMk id="204" creationId="{5850A3D0-0AF4-4E07-8ED7-948B1C5DF210}"/>
          </ac:spMkLst>
        </pc:spChg>
        <pc:spChg chg="mod">
          <ac:chgData name="Gianluca Scopelliti" userId="15f6022c-bf4e-4dd1-8d64-f071a9b812b4" providerId="ADAL" clId="{5DE9A96C-5ECB-43CB-A82B-D4BA82BF9C14}" dt="2022-09-14T18:44:11.483" v="1266" actId="1076"/>
          <ac:spMkLst>
            <pc:docMk/>
            <pc:sldMk cId="344892623" sldId="257"/>
            <ac:spMk id="205" creationId="{7BA67267-6E20-47F0-80E7-D428384082CA}"/>
          </ac:spMkLst>
        </pc:spChg>
        <pc:spChg chg="mod topLvl">
          <ac:chgData name="Gianluca Scopelliti" userId="15f6022c-bf4e-4dd1-8d64-f071a9b812b4" providerId="ADAL" clId="{5DE9A96C-5ECB-43CB-A82B-D4BA82BF9C14}" dt="2022-09-15T07:32:57.355" v="1918" actId="14826"/>
          <ac:spMkLst>
            <pc:docMk/>
            <pc:sldMk cId="344892623" sldId="257"/>
            <ac:spMk id="207" creationId="{78937884-89E9-4E0A-A0EE-F7040F379A1F}"/>
          </ac:spMkLst>
        </pc:spChg>
        <pc:spChg chg="add mod">
          <ac:chgData name="Gianluca Scopelliti" userId="15f6022c-bf4e-4dd1-8d64-f071a9b812b4" providerId="ADAL" clId="{5DE9A96C-5ECB-43CB-A82B-D4BA82BF9C14}" dt="2022-09-16T10:37:50.833" v="3068" actId="571"/>
          <ac:spMkLst>
            <pc:docMk/>
            <pc:sldMk cId="344892623" sldId="257"/>
            <ac:spMk id="207" creationId="{B9C8BCB6-F283-4208-9251-769EF0030BCE}"/>
          </ac:spMkLst>
        </pc:spChg>
        <pc:spChg chg="add mod">
          <ac:chgData name="Gianluca Scopelliti" userId="15f6022c-bf4e-4dd1-8d64-f071a9b812b4" providerId="ADAL" clId="{5DE9A96C-5ECB-43CB-A82B-D4BA82BF9C14}" dt="2022-09-16T11:51:24.114" v="4191" actId="20577"/>
          <ac:spMkLst>
            <pc:docMk/>
            <pc:sldMk cId="344892623" sldId="257"/>
            <ac:spMk id="208" creationId="{57254829-5AD2-4FFA-8972-83211CBCADCF}"/>
          </ac:spMkLst>
        </pc:spChg>
        <pc:spChg chg="mod topLvl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209" creationId="{790A7193-DA95-4F30-8425-86E4231F6B71}"/>
          </ac:spMkLst>
        </pc:spChg>
        <pc:spChg chg="add mod">
          <ac:chgData name="Gianluca Scopelliti" userId="15f6022c-bf4e-4dd1-8d64-f071a9b812b4" providerId="ADAL" clId="{5DE9A96C-5ECB-43CB-A82B-D4BA82BF9C14}" dt="2022-09-16T10:37:58.306" v="3070" actId="164"/>
          <ac:spMkLst>
            <pc:docMk/>
            <pc:sldMk cId="344892623" sldId="257"/>
            <ac:spMk id="209" creationId="{79973676-8F2F-41D6-B683-C9261C84E5D2}"/>
          </ac:spMkLst>
        </pc:spChg>
        <pc:spChg chg="add mod">
          <ac:chgData name="Gianluca Scopelliti" userId="15f6022c-bf4e-4dd1-8d64-f071a9b812b4" providerId="ADAL" clId="{5DE9A96C-5ECB-43CB-A82B-D4BA82BF9C14}" dt="2022-09-16T10:39:05.344" v="3084" actId="571"/>
          <ac:spMkLst>
            <pc:docMk/>
            <pc:sldMk cId="344892623" sldId="257"/>
            <ac:spMk id="210" creationId="{772DD052-804B-4C02-B476-461C5EDFC762}"/>
          </ac:spMkLst>
        </pc:spChg>
        <pc:spChg chg="mod topLvl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210" creationId="{F8874239-7BCA-4872-958F-DF9893E67CA7}"/>
          </ac:spMkLst>
        </pc:spChg>
        <pc:spChg chg="mod topLvl">
          <ac:chgData name="Gianluca Scopelliti" userId="15f6022c-bf4e-4dd1-8d64-f071a9b812b4" providerId="ADAL" clId="{5DE9A96C-5ECB-43CB-A82B-D4BA82BF9C14}" dt="2022-09-15T07:32:57.355" v="1918" actId="14826"/>
          <ac:spMkLst>
            <pc:docMk/>
            <pc:sldMk cId="344892623" sldId="257"/>
            <ac:spMk id="211" creationId="{8109C8DB-9705-40D5-84A4-73D51F773894}"/>
          </ac:spMkLst>
        </pc:spChg>
        <pc:spChg chg="add mod">
          <ac:chgData name="Gianluca Scopelliti" userId="15f6022c-bf4e-4dd1-8d64-f071a9b812b4" providerId="ADAL" clId="{5DE9A96C-5ECB-43CB-A82B-D4BA82BF9C14}" dt="2022-09-16T10:39:05.344" v="3084" actId="571"/>
          <ac:spMkLst>
            <pc:docMk/>
            <pc:sldMk cId="344892623" sldId="257"/>
            <ac:spMk id="211" creationId="{A07F56D7-7926-4653-BA27-E990E8329DB0}"/>
          </ac:spMkLst>
        </pc:spChg>
        <pc:spChg chg="del mod topLvl">
          <ac:chgData name="Gianluca Scopelliti" userId="15f6022c-bf4e-4dd1-8d64-f071a9b812b4" providerId="ADAL" clId="{5DE9A96C-5ECB-43CB-A82B-D4BA82BF9C14}" dt="2022-09-15T07:39:26.418" v="1980" actId="478"/>
          <ac:spMkLst>
            <pc:docMk/>
            <pc:sldMk cId="344892623" sldId="257"/>
            <ac:spMk id="212" creationId="{AC343830-D089-4B0F-AEDD-BC8E444A03C1}"/>
          </ac:spMkLst>
        </pc:spChg>
        <pc:spChg chg="mod topLvl">
          <ac:chgData name="Gianluca Scopelliti" userId="15f6022c-bf4e-4dd1-8d64-f071a9b812b4" providerId="ADAL" clId="{5DE9A96C-5ECB-43CB-A82B-D4BA82BF9C14}" dt="2022-09-14T19:12:03.789" v="1746" actId="165"/>
          <ac:spMkLst>
            <pc:docMk/>
            <pc:sldMk cId="344892623" sldId="257"/>
            <ac:spMk id="213" creationId="{FB4B9410-6EB6-43D6-8A1B-5219D3465DC3}"/>
          </ac:spMkLst>
        </pc:spChg>
        <pc:spChg chg="add mod">
          <ac:chgData name="Gianluca Scopelliti" userId="15f6022c-bf4e-4dd1-8d64-f071a9b812b4" providerId="ADAL" clId="{5DE9A96C-5ECB-43CB-A82B-D4BA82BF9C14}" dt="2022-09-16T11:43:28.434" v="4095" actId="14826"/>
          <ac:spMkLst>
            <pc:docMk/>
            <pc:sldMk cId="344892623" sldId="257"/>
            <ac:spMk id="216" creationId="{B4A6FECA-D553-4A03-BD19-D0274F511582}"/>
          </ac:spMkLst>
        </pc:spChg>
        <pc:spChg chg="add mod">
          <ac:chgData name="Gianluca Scopelliti" userId="15f6022c-bf4e-4dd1-8d64-f071a9b812b4" providerId="ADAL" clId="{5DE9A96C-5ECB-43CB-A82B-D4BA82BF9C14}" dt="2022-09-16T11:43:28.434" v="4095" actId="14826"/>
          <ac:spMkLst>
            <pc:docMk/>
            <pc:sldMk cId="344892623" sldId="257"/>
            <ac:spMk id="217" creationId="{E19F1EE3-E9D1-4405-94A3-E5F1B2E34757}"/>
          </ac:spMkLst>
        </pc:spChg>
        <pc:spChg chg="mod">
          <ac:chgData name="Gianluca Scopelliti" userId="15f6022c-bf4e-4dd1-8d64-f071a9b812b4" providerId="ADAL" clId="{5DE9A96C-5ECB-43CB-A82B-D4BA82BF9C14}" dt="2022-09-15T07:51:03.500" v="2428"/>
          <ac:spMkLst>
            <pc:docMk/>
            <pc:sldMk cId="344892623" sldId="257"/>
            <ac:spMk id="218" creationId="{E4862377-681D-4E92-B0BE-41C622714A5F}"/>
          </ac:spMkLst>
        </pc:spChg>
        <pc:spChg chg="add del mod">
          <ac:chgData name="Gianluca Scopelliti" userId="15f6022c-bf4e-4dd1-8d64-f071a9b812b4" providerId="ADAL" clId="{5DE9A96C-5ECB-43CB-A82B-D4BA82BF9C14}" dt="2022-09-16T11:01:42.810" v="3582"/>
          <ac:spMkLst>
            <pc:docMk/>
            <pc:sldMk cId="344892623" sldId="257"/>
            <ac:spMk id="219" creationId="{CBA0AFFE-D4C4-480B-B6D9-DE0494D384E0}"/>
          </ac:spMkLst>
        </pc:spChg>
        <pc:spChg chg="add mod">
          <ac:chgData name="Gianluca Scopelliti" userId="15f6022c-bf4e-4dd1-8d64-f071a9b812b4" providerId="ADAL" clId="{5DE9A96C-5ECB-43CB-A82B-D4BA82BF9C14}" dt="2022-09-16T11:51:17.034" v="4168" actId="1076"/>
          <ac:spMkLst>
            <pc:docMk/>
            <pc:sldMk cId="344892623" sldId="257"/>
            <ac:spMk id="220" creationId="{9FFD8B0E-5A08-421A-82B3-1735DB972AA9}"/>
          </ac:spMkLst>
        </pc:spChg>
        <pc:spChg chg="mod">
          <ac:chgData name="Gianluca Scopelliti" userId="15f6022c-bf4e-4dd1-8d64-f071a9b812b4" providerId="ADAL" clId="{5DE9A96C-5ECB-43CB-A82B-D4BA82BF9C14}" dt="2022-09-15T07:51:03.500" v="2428"/>
          <ac:spMkLst>
            <pc:docMk/>
            <pc:sldMk cId="344892623" sldId="257"/>
            <ac:spMk id="220" creationId="{EEBC45A3-04F6-414D-8C7A-A3B67902D881}"/>
          </ac:spMkLst>
        </pc:spChg>
        <pc:spChg chg="mod">
          <ac:chgData name="Gianluca Scopelliti" userId="15f6022c-bf4e-4dd1-8d64-f071a9b812b4" providerId="ADAL" clId="{5DE9A96C-5ECB-43CB-A82B-D4BA82BF9C14}" dt="2022-09-15T07:51:03.500" v="2428"/>
          <ac:spMkLst>
            <pc:docMk/>
            <pc:sldMk cId="344892623" sldId="257"/>
            <ac:spMk id="221" creationId="{D62B41B2-4493-4E79-995F-9B5E62AA925E}"/>
          </ac:spMkLst>
        </pc:spChg>
        <pc:spChg chg="mod">
          <ac:chgData name="Gianluca Scopelliti" userId="15f6022c-bf4e-4dd1-8d64-f071a9b812b4" providerId="ADAL" clId="{5DE9A96C-5ECB-43CB-A82B-D4BA82BF9C14}" dt="2022-09-15T07:51:03.500" v="2428"/>
          <ac:spMkLst>
            <pc:docMk/>
            <pc:sldMk cId="344892623" sldId="257"/>
            <ac:spMk id="222" creationId="{75925FA3-054F-4BC4-9AC6-E3D1214C13BC}"/>
          </ac:spMkLst>
        </pc:spChg>
        <pc:spChg chg="mod">
          <ac:chgData name="Gianluca Scopelliti" userId="15f6022c-bf4e-4dd1-8d64-f071a9b812b4" providerId="ADAL" clId="{5DE9A96C-5ECB-43CB-A82B-D4BA82BF9C14}" dt="2022-09-15T07:51:03.500" v="2428"/>
          <ac:spMkLst>
            <pc:docMk/>
            <pc:sldMk cId="344892623" sldId="257"/>
            <ac:spMk id="223" creationId="{D9BF740D-0B24-4E6A-9B59-B0B3DC84E57D}"/>
          </ac:spMkLst>
        </pc:spChg>
        <pc:spChg chg="mod topLvl">
          <ac:chgData name="Gianluca Scopelliti" userId="15f6022c-bf4e-4dd1-8d64-f071a9b812b4" providerId="ADAL" clId="{5DE9A96C-5ECB-43CB-A82B-D4BA82BF9C14}" dt="2022-09-16T11:43:28.434" v="4095" actId="14826"/>
          <ac:spMkLst>
            <pc:docMk/>
            <pc:sldMk cId="344892623" sldId="257"/>
            <ac:spMk id="225" creationId="{DD5EA01A-8EF8-4C5D-BF05-DB103240255C}"/>
          </ac:spMkLst>
        </pc:spChg>
        <pc:spChg chg="mod">
          <ac:chgData name="Gianluca Scopelliti" userId="15f6022c-bf4e-4dd1-8d64-f071a9b812b4" providerId="ADAL" clId="{5DE9A96C-5ECB-43CB-A82B-D4BA82BF9C14}" dt="2022-09-16T11:05:18.354" v="3716" actId="165"/>
          <ac:spMkLst>
            <pc:docMk/>
            <pc:sldMk cId="344892623" sldId="257"/>
            <ac:spMk id="226" creationId="{A1539594-8020-46E4-A134-508E3E5F9087}"/>
          </ac:spMkLst>
        </pc:spChg>
        <pc:spChg chg="mod">
          <ac:chgData name="Gianluca Scopelliti" userId="15f6022c-bf4e-4dd1-8d64-f071a9b812b4" providerId="ADAL" clId="{5DE9A96C-5ECB-43CB-A82B-D4BA82BF9C14}" dt="2022-09-15T07:51:03.500" v="2428"/>
          <ac:spMkLst>
            <pc:docMk/>
            <pc:sldMk cId="344892623" sldId="257"/>
            <ac:spMk id="227" creationId="{C8FDEAE9-6299-4491-AD9D-CE0623E38FD4}"/>
          </ac:spMkLst>
        </pc:spChg>
        <pc:spChg chg="mod">
          <ac:chgData name="Gianluca Scopelliti" userId="15f6022c-bf4e-4dd1-8d64-f071a9b812b4" providerId="ADAL" clId="{5DE9A96C-5ECB-43CB-A82B-D4BA82BF9C14}" dt="2022-09-15T07:51:03.500" v="2428"/>
          <ac:spMkLst>
            <pc:docMk/>
            <pc:sldMk cId="344892623" sldId="257"/>
            <ac:spMk id="228" creationId="{541A8C52-CA04-4285-B052-0F4CCA7AFFE8}"/>
          </ac:spMkLst>
        </pc:spChg>
        <pc:spChg chg="add mod">
          <ac:chgData name="Gianluca Scopelliti" userId="15f6022c-bf4e-4dd1-8d64-f071a9b812b4" providerId="ADAL" clId="{5DE9A96C-5ECB-43CB-A82B-D4BA82BF9C14}" dt="2022-09-16T11:08:18.567" v="3821" actId="164"/>
          <ac:spMkLst>
            <pc:docMk/>
            <pc:sldMk cId="344892623" sldId="257"/>
            <ac:spMk id="236" creationId="{2E440F3A-274A-42D6-BB1D-76E223BCF55A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36" creationId="{302E09A9-9263-4DDA-98B1-0532EE3DAE8A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37" creationId="{5BDEF9F8-EF70-4C00-8D63-B5437B2A5A75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38" creationId="{85F82090-066C-4530-A1FD-F2205FB6E1A9}"/>
          </ac:spMkLst>
        </pc:spChg>
        <pc:spChg chg="add mod">
          <ac:chgData name="Gianluca Scopelliti" userId="15f6022c-bf4e-4dd1-8d64-f071a9b812b4" providerId="ADAL" clId="{5DE9A96C-5ECB-43CB-A82B-D4BA82BF9C14}" dt="2022-09-16T11:08:18.567" v="3821" actId="164"/>
          <ac:spMkLst>
            <pc:docMk/>
            <pc:sldMk cId="344892623" sldId="257"/>
            <ac:spMk id="239" creationId="{4D1F1141-C04B-4941-B2B1-5A329CD5F993}"/>
          </ac:spMkLst>
        </pc:spChg>
        <pc:spChg chg="mod">
          <ac:chgData name="Gianluca Scopelliti" userId="15f6022c-bf4e-4dd1-8d64-f071a9b812b4" providerId="ADAL" clId="{5DE9A96C-5ECB-43CB-A82B-D4BA82BF9C14}" dt="2022-09-16T11:08:10.814" v="3820" actId="571"/>
          <ac:spMkLst>
            <pc:docMk/>
            <pc:sldMk cId="344892623" sldId="257"/>
            <ac:spMk id="241" creationId="{E20775FE-0252-44A4-9F0D-5FBA37B6ABE3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43" creationId="{CC01F5A1-393E-4CD0-9497-CCFAA03ABAE6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45" creationId="{E8336061-E9B6-4596-9B48-13DB64BD27A7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46" creationId="{C75DF229-1A76-48CE-BE75-1C40ACA43EBB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47" creationId="{6B8AE988-E6C4-4280-A544-7CED51B3CFDA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48" creationId="{7DC22585-7F7C-49E3-A820-343BE0FDCB42}"/>
          </ac:spMkLst>
        </pc:spChg>
        <pc:spChg chg="mod">
          <ac:chgData name="Gianluca Scopelliti" userId="15f6022c-bf4e-4dd1-8d64-f071a9b812b4" providerId="ADAL" clId="{5DE9A96C-5ECB-43CB-A82B-D4BA82BF9C14}" dt="2022-09-16T11:08:10.814" v="3820" actId="571"/>
          <ac:spMkLst>
            <pc:docMk/>
            <pc:sldMk cId="344892623" sldId="257"/>
            <ac:spMk id="251" creationId="{2C52480B-C6AB-47A8-BC45-681AE225361F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52" creationId="{8CB053D5-69AA-4819-BFE3-9FE9FE422E93}"/>
          </ac:spMkLst>
        </pc:spChg>
        <pc:spChg chg="mod">
          <ac:chgData name="Gianluca Scopelliti" userId="15f6022c-bf4e-4dd1-8d64-f071a9b812b4" providerId="ADAL" clId="{5DE9A96C-5ECB-43CB-A82B-D4BA82BF9C14}" dt="2022-09-15T07:51:13.992" v="2431"/>
          <ac:spMkLst>
            <pc:docMk/>
            <pc:sldMk cId="344892623" sldId="257"/>
            <ac:spMk id="253" creationId="{7DC88325-F74D-4849-A1DF-948A6ECA6410}"/>
          </ac:spMkLst>
        </pc:spChg>
        <pc:spChg chg="add del mod">
          <ac:chgData name="Gianluca Scopelliti" userId="15f6022c-bf4e-4dd1-8d64-f071a9b812b4" providerId="ADAL" clId="{5DE9A96C-5ECB-43CB-A82B-D4BA82BF9C14}" dt="2022-09-16T11:51:28.831" v="4193" actId="478"/>
          <ac:spMkLst>
            <pc:docMk/>
            <pc:sldMk cId="344892623" sldId="257"/>
            <ac:spMk id="255" creationId="{0CCEDB49-E759-4F82-BA8A-078295EB1106}"/>
          </ac:spMkLst>
        </pc:spChg>
        <pc:spChg chg="mod">
          <ac:chgData name="Gianluca Scopelliti" userId="15f6022c-bf4e-4dd1-8d64-f071a9b812b4" providerId="ADAL" clId="{5DE9A96C-5ECB-43CB-A82B-D4BA82BF9C14}" dt="2022-09-15T08:06:54.795" v="2711" actId="1035"/>
          <ac:spMkLst>
            <pc:docMk/>
            <pc:sldMk cId="344892623" sldId="257"/>
            <ac:spMk id="261" creationId="{182CD985-C702-4EFE-ACA4-8A389C98F55B}"/>
          </ac:spMkLst>
        </pc:spChg>
        <pc:spChg chg="mod">
          <ac:chgData name="Gianluca Scopelliti" userId="15f6022c-bf4e-4dd1-8d64-f071a9b812b4" providerId="ADAL" clId="{5DE9A96C-5ECB-43CB-A82B-D4BA82BF9C14}" dt="2022-09-15T08:07:15.562" v="2734" actId="1076"/>
          <ac:spMkLst>
            <pc:docMk/>
            <pc:sldMk cId="344892623" sldId="257"/>
            <ac:spMk id="262" creationId="{6B898E0A-8BE5-4465-941D-8C4A69FDC7F3}"/>
          </ac:spMkLst>
        </pc:spChg>
        <pc:spChg chg="mod">
          <ac:chgData name="Gianluca Scopelliti" userId="15f6022c-bf4e-4dd1-8d64-f071a9b812b4" providerId="ADAL" clId="{5DE9A96C-5ECB-43CB-A82B-D4BA82BF9C14}" dt="2022-09-15T07:51:54.357" v="2447" actId="14826"/>
          <ac:spMkLst>
            <pc:docMk/>
            <pc:sldMk cId="344892623" sldId="257"/>
            <ac:spMk id="263" creationId="{D40D093C-F636-4A4C-B159-EA1641AC7881}"/>
          </ac:spMkLst>
        </pc:spChg>
        <pc:spChg chg="mod">
          <ac:chgData name="Gianluca Scopelliti" userId="15f6022c-bf4e-4dd1-8d64-f071a9b812b4" providerId="ADAL" clId="{5DE9A96C-5ECB-43CB-A82B-D4BA82BF9C14}" dt="2022-09-16T11:14:18.264" v="4029" actId="113"/>
          <ac:spMkLst>
            <pc:docMk/>
            <pc:sldMk cId="344892623" sldId="257"/>
            <ac:spMk id="268" creationId="{D5F918A5-5709-4DD9-8474-2C651C591128}"/>
          </ac:spMkLst>
        </pc:spChg>
        <pc:spChg chg="mod">
          <ac:chgData name="Gianluca Scopelliti" userId="15f6022c-bf4e-4dd1-8d64-f071a9b812b4" providerId="ADAL" clId="{5DE9A96C-5ECB-43CB-A82B-D4BA82BF9C14}" dt="2022-09-16T12:02:27.658" v="4256" actId="1076"/>
          <ac:spMkLst>
            <pc:docMk/>
            <pc:sldMk cId="344892623" sldId="257"/>
            <ac:spMk id="270" creationId="{304C59D6-A73C-4AC1-805A-E55087FCC0F4}"/>
          </ac:spMkLst>
        </pc:spChg>
        <pc:spChg chg="mod">
          <ac:chgData name="Gianluca Scopelliti" userId="15f6022c-bf4e-4dd1-8d64-f071a9b812b4" providerId="ADAL" clId="{5DE9A96C-5ECB-43CB-A82B-D4BA82BF9C14}" dt="2022-09-15T07:51:54.357" v="2447" actId="14826"/>
          <ac:spMkLst>
            <pc:docMk/>
            <pc:sldMk cId="344892623" sldId="257"/>
            <ac:spMk id="271" creationId="{1ADCEC92-00B3-47B6-AFDA-C8C26CD31666}"/>
          </ac:spMkLst>
        </pc:spChg>
        <pc:spChg chg="mod">
          <ac:chgData name="Gianluca Scopelliti" userId="15f6022c-bf4e-4dd1-8d64-f071a9b812b4" providerId="ADAL" clId="{5DE9A96C-5ECB-43CB-A82B-D4BA82BF9C14}" dt="2022-09-15T07:51:54.357" v="2447" actId="14826"/>
          <ac:spMkLst>
            <pc:docMk/>
            <pc:sldMk cId="344892623" sldId="257"/>
            <ac:spMk id="272" creationId="{7EF2D0AC-4B81-4BFD-9C56-BB3C1F613407}"/>
          </ac:spMkLst>
        </pc:spChg>
        <pc:spChg chg="mod">
          <ac:chgData name="Gianluca Scopelliti" userId="15f6022c-bf4e-4dd1-8d64-f071a9b812b4" providerId="ADAL" clId="{5DE9A96C-5ECB-43CB-A82B-D4BA82BF9C14}" dt="2022-09-15T07:51:54.357" v="2447" actId="14826"/>
          <ac:spMkLst>
            <pc:docMk/>
            <pc:sldMk cId="344892623" sldId="257"/>
            <ac:spMk id="273" creationId="{B8CC4CF1-F4CE-4EBF-8937-B72DF8143739}"/>
          </ac:spMkLst>
        </pc:spChg>
        <pc:spChg chg="mod">
          <ac:chgData name="Gianluca Scopelliti" userId="15f6022c-bf4e-4dd1-8d64-f071a9b812b4" providerId="ADAL" clId="{5DE9A96C-5ECB-43CB-A82B-D4BA82BF9C14}" dt="2022-09-15T07:51:54.357" v="2447" actId="14826"/>
          <ac:spMkLst>
            <pc:docMk/>
            <pc:sldMk cId="344892623" sldId="257"/>
            <ac:spMk id="277" creationId="{97CC1496-9416-4DBE-B02F-08D03EBED214}"/>
          </ac:spMkLst>
        </pc:spChg>
        <pc:spChg chg="mod">
          <ac:chgData name="Gianluca Scopelliti" userId="15f6022c-bf4e-4dd1-8d64-f071a9b812b4" providerId="ADAL" clId="{5DE9A96C-5ECB-43CB-A82B-D4BA82BF9C14}" dt="2022-09-15T07:51:54.357" v="2447" actId="14826"/>
          <ac:spMkLst>
            <pc:docMk/>
            <pc:sldMk cId="344892623" sldId="257"/>
            <ac:spMk id="278" creationId="{83EC5EEC-94A7-4657-9DA4-EAD0006E31D7}"/>
          </ac:spMkLst>
        </pc:spChg>
        <pc:spChg chg="add mod">
          <ac:chgData name="Gianluca Scopelliti" userId="15f6022c-bf4e-4dd1-8d64-f071a9b812b4" providerId="ADAL" clId="{5DE9A96C-5ECB-43CB-A82B-D4BA82BF9C14}" dt="2022-09-15T07:53:12.489" v="2513" actId="164"/>
          <ac:spMkLst>
            <pc:docMk/>
            <pc:sldMk cId="344892623" sldId="257"/>
            <ac:spMk id="284" creationId="{F3233435-D28C-4C24-8B59-4A1527224FF4}"/>
          </ac:spMkLst>
        </pc:spChg>
        <pc:spChg chg="add mod">
          <ac:chgData name="Gianluca Scopelliti" userId="15f6022c-bf4e-4dd1-8d64-f071a9b812b4" providerId="ADAL" clId="{5DE9A96C-5ECB-43CB-A82B-D4BA82BF9C14}" dt="2022-09-15T08:04:59.954" v="2663" actId="1076"/>
          <ac:spMkLst>
            <pc:docMk/>
            <pc:sldMk cId="344892623" sldId="257"/>
            <ac:spMk id="286" creationId="{FCE13FFF-0497-4C07-BB69-3F6AA472AD8E}"/>
          </ac:spMkLst>
        </pc:spChg>
        <pc:grpChg chg="add mod">
          <ac:chgData name="Gianluca Scopelliti" userId="15f6022c-bf4e-4dd1-8d64-f071a9b812b4" providerId="ADAL" clId="{5DE9A96C-5ECB-43CB-A82B-D4BA82BF9C14}" dt="2022-09-14T15:53:45.364" v="899" actId="571"/>
          <ac:grpSpMkLst>
            <pc:docMk/>
            <pc:sldMk cId="344892623" sldId="257"/>
            <ac:grpSpMk id="9" creationId="{616E3F12-AE10-4FA6-A6CD-F10833CBB8BB}"/>
          </ac:grpSpMkLst>
        </pc:grpChg>
        <pc:grpChg chg="add mod ord">
          <ac:chgData name="Gianluca Scopelliti" userId="15f6022c-bf4e-4dd1-8d64-f071a9b812b4" providerId="ADAL" clId="{5DE9A96C-5ECB-43CB-A82B-D4BA82BF9C14}" dt="2022-09-14T16:10:47.640" v="1014" actId="1076"/>
          <ac:grpSpMkLst>
            <pc:docMk/>
            <pc:sldMk cId="344892623" sldId="257"/>
            <ac:grpSpMk id="11" creationId="{ADEE36D0-EAF6-4072-B0B5-2F28A2E37761}"/>
          </ac:grpSpMkLst>
        </pc:grpChg>
        <pc:grpChg chg="add del mod ord topLvl">
          <ac:chgData name="Gianluca Scopelliti" userId="15f6022c-bf4e-4dd1-8d64-f071a9b812b4" providerId="ADAL" clId="{5DE9A96C-5ECB-43CB-A82B-D4BA82BF9C14}" dt="2022-09-16T11:43:28.434" v="4095" actId="14826"/>
          <ac:grpSpMkLst>
            <pc:docMk/>
            <pc:sldMk cId="344892623" sldId="257"/>
            <ac:grpSpMk id="14" creationId="{6257957D-69AA-36E5-A351-63E8A28AF4DA}"/>
          </ac:grpSpMkLst>
        </pc:grpChg>
        <pc:grpChg chg="add mod">
          <ac:chgData name="Gianluca Scopelliti" userId="15f6022c-bf4e-4dd1-8d64-f071a9b812b4" providerId="ADAL" clId="{5DE9A96C-5ECB-43CB-A82B-D4BA82BF9C14}" dt="2022-09-15T07:53:35.090" v="2517" actId="1076"/>
          <ac:grpSpMkLst>
            <pc:docMk/>
            <pc:sldMk cId="344892623" sldId="257"/>
            <ac:grpSpMk id="36" creationId="{2C71B229-E457-47A9-9035-BF65221EAEC4}"/>
          </ac:grpSpMkLst>
        </pc:grpChg>
        <pc:grpChg chg="add del mod ord">
          <ac:chgData name="Gianluca Scopelliti" userId="15f6022c-bf4e-4dd1-8d64-f071a9b812b4" providerId="ADAL" clId="{5DE9A96C-5ECB-43CB-A82B-D4BA82BF9C14}" dt="2022-09-14T19:00:02.472" v="1512" actId="165"/>
          <ac:grpSpMkLst>
            <pc:docMk/>
            <pc:sldMk cId="344892623" sldId="257"/>
            <ac:grpSpMk id="39" creationId="{34876B80-4844-4F02-AA4B-39897ABD99DC}"/>
          </ac:grpSpMkLst>
        </pc:grpChg>
        <pc:grpChg chg="add mod">
          <ac:chgData name="Gianluca Scopelliti" userId="15f6022c-bf4e-4dd1-8d64-f071a9b812b4" providerId="ADAL" clId="{5DE9A96C-5ECB-43CB-A82B-D4BA82BF9C14}" dt="2022-09-16T10:25:05.878" v="2813" actId="1076"/>
          <ac:grpSpMkLst>
            <pc:docMk/>
            <pc:sldMk cId="344892623" sldId="257"/>
            <ac:grpSpMk id="39" creationId="{7299D158-D4F1-499E-A0A7-2D61CE9367F1}"/>
          </ac:grpSpMkLst>
        </pc:grpChg>
        <pc:grpChg chg="add del mod ord topLvl">
          <ac:chgData name="Gianluca Scopelliti" userId="15f6022c-bf4e-4dd1-8d64-f071a9b812b4" providerId="ADAL" clId="{5DE9A96C-5ECB-43CB-A82B-D4BA82BF9C14}" dt="2022-09-14T19:12:31.486" v="1759" actId="478"/>
          <ac:grpSpMkLst>
            <pc:docMk/>
            <pc:sldMk cId="344892623" sldId="257"/>
            <ac:grpSpMk id="41" creationId="{BD12F08B-3CB2-4AB2-9810-1E9078A7217C}"/>
          </ac:grpSpMkLst>
        </pc:grpChg>
        <pc:grpChg chg="add mod">
          <ac:chgData name="Gianluca Scopelliti" userId="15f6022c-bf4e-4dd1-8d64-f071a9b812b4" providerId="ADAL" clId="{5DE9A96C-5ECB-43CB-A82B-D4BA82BF9C14}" dt="2022-09-14T19:00:58.710" v="1525" actId="164"/>
          <ac:grpSpMkLst>
            <pc:docMk/>
            <pc:sldMk cId="344892623" sldId="257"/>
            <ac:grpSpMk id="44" creationId="{D5961B82-F828-43E8-B8D7-53E4B7D1ED0B}"/>
          </ac:grpSpMkLst>
        </pc:grpChg>
        <pc:grpChg chg="add del mod ord">
          <ac:chgData name="Gianluca Scopelliti" userId="15f6022c-bf4e-4dd1-8d64-f071a9b812b4" providerId="ADAL" clId="{5DE9A96C-5ECB-43CB-A82B-D4BA82BF9C14}" dt="2022-09-15T07:53:02.200" v="2510" actId="478"/>
          <ac:grpSpMkLst>
            <pc:docMk/>
            <pc:sldMk cId="344892623" sldId="257"/>
            <ac:grpSpMk id="45" creationId="{0BF7B8F3-975D-4395-88A8-43B975F52166}"/>
          </ac:grpSpMkLst>
        </pc:grpChg>
        <pc:grpChg chg="add del mod">
          <ac:chgData name="Gianluca Scopelliti" userId="15f6022c-bf4e-4dd1-8d64-f071a9b812b4" providerId="ADAL" clId="{5DE9A96C-5ECB-43CB-A82B-D4BA82BF9C14}" dt="2022-09-14T19:11:41.967" v="1736" actId="165"/>
          <ac:grpSpMkLst>
            <pc:docMk/>
            <pc:sldMk cId="344892623" sldId="257"/>
            <ac:grpSpMk id="47" creationId="{6150D175-DEE1-42D7-A0A0-9B9AD8A6C4AE}"/>
          </ac:grpSpMkLst>
        </pc:grpChg>
        <pc:grpChg chg="add del mod topLvl">
          <ac:chgData name="Gianluca Scopelliti" userId="15f6022c-bf4e-4dd1-8d64-f071a9b812b4" providerId="ADAL" clId="{5DE9A96C-5ECB-43CB-A82B-D4BA82BF9C14}" dt="2022-09-16T11:07:30.993" v="3797" actId="165"/>
          <ac:grpSpMkLst>
            <pc:docMk/>
            <pc:sldMk cId="344892623" sldId="257"/>
            <ac:grpSpMk id="73" creationId="{738DAE43-B18F-4B08-BB33-0B9A0FC54F48}"/>
          </ac:grpSpMkLst>
        </pc:grpChg>
        <pc:grpChg chg="add del mod topLvl">
          <ac:chgData name="Gianluca Scopelliti" userId="15f6022c-bf4e-4dd1-8d64-f071a9b812b4" providerId="ADAL" clId="{5DE9A96C-5ECB-43CB-A82B-D4BA82BF9C14}" dt="2022-09-16T11:07:25.263" v="3796" actId="165"/>
          <ac:grpSpMkLst>
            <pc:docMk/>
            <pc:sldMk cId="344892623" sldId="257"/>
            <ac:grpSpMk id="74" creationId="{D81A6B6E-B832-41B8-80D9-3408460E861E}"/>
          </ac:grpSpMkLst>
        </pc:grpChg>
        <pc:grpChg chg="add mod">
          <ac:chgData name="Gianluca Scopelliti" userId="15f6022c-bf4e-4dd1-8d64-f071a9b812b4" providerId="ADAL" clId="{5DE9A96C-5ECB-43CB-A82B-D4BA82BF9C14}" dt="2022-09-15T07:51:13.340" v="2430" actId="164"/>
          <ac:grpSpMkLst>
            <pc:docMk/>
            <pc:sldMk cId="344892623" sldId="257"/>
            <ac:grpSpMk id="75" creationId="{781E742B-2EFB-412B-80AB-160063A9D05C}"/>
          </ac:grpSpMkLst>
        </pc:grpChg>
        <pc:grpChg chg="add del mod">
          <ac:chgData name="Gianluca Scopelliti" userId="15f6022c-bf4e-4dd1-8d64-f071a9b812b4" providerId="ADAL" clId="{5DE9A96C-5ECB-43CB-A82B-D4BA82BF9C14}" dt="2022-09-16T11:07:16.135" v="3794" actId="165"/>
          <ac:grpSpMkLst>
            <pc:docMk/>
            <pc:sldMk cId="344892623" sldId="257"/>
            <ac:grpSpMk id="79" creationId="{FA35E8DE-7516-41DE-9CD1-1EAC3F3AB897}"/>
          </ac:grpSpMkLst>
        </pc:grpChg>
        <pc:grpChg chg="add mod topLvl">
          <ac:chgData name="Gianluca Scopelliti" userId="15f6022c-bf4e-4dd1-8d64-f071a9b812b4" providerId="ADAL" clId="{5DE9A96C-5ECB-43CB-A82B-D4BA82BF9C14}" dt="2022-09-16T11:17:28.777" v="4040" actId="1076"/>
          <ac:grpSpMkLst>
            <pc:docMk/>
            <pc:sldMk cId="344892623" sldId="257"/>
            <ac:grpSpMk id="80" creationId="{658DC2EB-572D-4963-BA4F-0EC29A5705DB}"/>
          </ac:grpSpMkLst>
        </pc:grpChg>
        <pc:grpChg chg="add mod topLvl">
          <ac:chgData name="Gianluca Scopelliti" userId="15f6022c-bf4e-4dd1-8d64-f071a9b812b4" providerId="ADAL" clId="{5DE9A96C-5ECB-43CB-A82B-D4BA82BF9C14}" dt="2022-09-16T11:06:22.217" v="3759" actId="338"/>
          <ac:grpSpMkLst>
            <pc:docMk/>
            <pc:sldMk cId="344892623" sldId="257"/>
            <ac:grpSpMk id="81" creationId="{6C45DEE6-2270-4F22-A8BB-96B77511FE6F}"/>
          </ac:grpSpMkLst>
        </pc:grpChg>
        <pc:grpChg chg="add mod ord">
          <ac:chgData name="Gianluca Scopelliti" userId="15f6022c-bf4e-4dd1-8d64-f071a9b812b4" providerId="ADAL" clId="{5DE9A96C-5ECB-43CB-A82B-D4BA82BF9C14}" dt="2022-09-16T10:38:01.705" v="3071" actId="167"/>
          <ac:grpSpMkLst>
            <pc:docMk/>
            <pc:sldMk cId="344892623" sldId="257"/>
            <ac:grpSpMk id="82" creationId="{064192D2-BF66-4339-ACC0-A0CD19EDF640}"/>
          </ac:grpSpMkLst>
        </pc:grpChg>
        <pc:grpChg chg="add mod topLvl">
          <ac:chgData name="Gianluca Scopelliti" userId="15f6022c-bf4e-4dd1-8d64-f071a9b812b4" providerId="ADAL" clId="{5DE9A96C-5ECB-43CB-A82B-D4BA82BF9C14}" dt="2022-09-16T11:06:22.217" v="3759" actId="338"/>
          <ac:grpSpMkLst>
            <pc:docMk/>
            <pc:sldMk cId="344892623" sldId="257"/>
            <ac:grpSpMk id="83" creationId="{AD49BF92-9B33-45FA-BB44-660BAEEDFFCC}"/>
          </ac:grpSpMkLst>
        </pc:grpChg>
        <pc:grpChg chg="add mod">
          <ac:chgData name="Gianluca Scopelliti" userId="15f6022c-bf4e-4dd1-8d64-f071a9b812b4" providerId="ADAL" clId="{5DE9A96C-5ECB-43CB-A82B-D4BA82BF9C14}" dt="2022-09-16T10:38:31.879" v="3076" actId="164"/>
          <ac:grpSpMkLst>
            <pc:docMk/>
            <pc:sldMk cId="344892623" sldId="257"/>
            <ac:grpSpMk id="84" creationId="{EE8E75E4-B277-4407-AB97-CFB7A8324532}"/>
          </ac:grpSpMkLst>
        </pc:grpChg>
        <pc:grpChg chg="add mod">
          <ac:chgData name="Gianluca Scopelliti" userId="15f6022c-bf4e-4dd1-8d64-f071a9b812b4" providerId="ADAL" clId="{5DE9A96C-5ECB-43CB-A82B-D4BA82BF9C14}" dt="2022-09-16T10:38:45.800" v="3081" actId="164"/>
          <ac:grpSpMkLst>
            <pc:docMk/>
            <pc:sldMk cId="344892623" sldId="257"/>
            <ac:grpSpMk id="85" creationId="{4D09C871-60B8-442A-9BF5-D32EB5523A5E}"/>
          </ac:grpSpMkLst>
        </pc:grpChg>
        <pc:grpChg chg="add mod topLvl">
          <ac:chgData name="Gianluca Scopelliti" userId="15f6022c-bf4e-4dd1-8d64-f071a9b812b4" providerId="ADAL" clId="{5DE9A96C-5ECB-43CB-A82B-D4BA82BF9C14}" dt="2022-09-16T11:06:22.217" v="3759" actId="338"/>
          <ac:grpSpMkLst>
            <pc:docMk/>
            <pc:sldMk cId="344892623" sldId="257"/>
            <ac:grpSpMk id="87" creationId="{BCDB00AD-C0B3-4AAA-A18E-9A3E9D533E78}"/>
          </ac:grpSpMkLst>
        </pc:grpChg>
        <pc:grpChg chg="add mod topLvl">
          <ac:chgData name="Gianluca Scopelliti" userId="15f6022c-bf4e-4dd1-8d64-f071a9b812b4" providerId="ADAL" clId="{5DE9A96C-5ECB-43CB-A82B-D4BA82BF9C14}" dt="2022-09-16T11:06:22.217" v="3759" actId="338"/>
          <ac:grpSpMkLst>
            <pc:docMk/>
            <pc:sldMk cId="344892623" sldId="257"/>
            <ac:grpSpMk id="88" creationId="{7AB6A911-0951-42DC-9BD4-CEB795CA2498}"/>
          </ac:grpSpMkLst>
        </pc:grpChg>
        <pc:grpChg chg="add mod">
          <ac:chgData name="Gianluca Scopelliti" userId="15f6022c-bf4e-4dd1-8d64-f071a9b812b4" providerId="ADAL" clId="{5DE9A96C-5ECB-43CB-A82B-D4BA82BF9C14}" dt="2022-09-16T10:39:55.876" v="3092" actId="164"/>
          <ac:grpSpMkLst>
            <pc:docMk/>
            <pc:sldMk cId="344892623" sldId="257"/>
            <ac:grpSpMk id="89" creationId="{16AE9910-AD10-4948-A97D-9D124591591E}"/>
          </ac:grpSpMkLst>
        </pc:grpChg>
        <pc:grpChg chg="add del mod ord">
          <ac:chgData name="Gianluca Scopelliti" userId="15f6022c-bf4e-4dd1-8d64-f071a9b812b4" providerId="ADAL" clId="{5DE9A96C-5ECB-43CB-A82B-D4BA82BF9C14}" dt="2022-09-16T11:05:10.738" v="3715" actId="165"/>
          <ac:grpSpMkLst>
            <pc:docMk/>
            <pc:sldMk cId="344892623" sldId="257"/>
            <ac:grpSpMk id="90" creationId="{EB648547-A726-4818-B2C5-77FFE285A2C6}"/>
          </ac:grpSpMkLst>
        </pc:grpChg>
        <pc:grpChg chg="add mod">
          <ac:chgData name="Gianluca Scopelliti" userId="15f6022c-bf4e-4dd1-8d64-f071a9b812b4" providerId="ADAL" clId="{5DE9A96C-5ECB-43CB-A82B-D4BA82BF9C14}" dt="2022-09-16T11:04:02.751" v="3670" actId="1076"/>
          <ac:grpSpMkLst>
            <pc:docMk/>
            <pc:sldMk cId="344892623" sldId="257"/>
            <ac:grpSpMk id="99" creationId="{3D43D823-0F2E-4D6F-BD9B-480C3C42EDF0}"/>
          </ac:grpSpMkLst>
        </pc:grpChg>
        <pc:grpChg chg="add mod">
          <ac:chgData name="Gianluca Scopelliti" userId="15f6022c-bf4e-4dd1-8d64-f071a9b812b4" providerId="ADAL" clId="{5DE9A96C-5ECB-43CB-A82B-D4BA82BF9C14}" dt="2022-09-16T11:06:22.217" v="3759" actId="338"/>
          <ac:grpSpMkLst>
            <pc:docMk/>
            <pc:sldMk cId="344892623" sldId="257"/>
            <ac:grpSpMk id="101" creationId="{F5E52F8C-54D6-4BE5-B5A8-F23DE416DB32}"/>
          </ac:grpSpMkLst>
        </pc:grpChg>
        <pc:grpChg chg="add mod">
          <ac:chgData name="Gianluca Scopelliti" userId="15f6022c-bf4e-4dd1-8d64-f071a9b812b4" providerId="ADAL" clId="{5DE9A96C-5ECB-43CB-A82B-D4BA82BF9C14}" dt="2022-09-16T11:43:28.434" v="4095" actId="14826"/>
          <ac:grpSpMkLst>
            <pc:docMk/>
            <pc:sldMk cId="344892623" sldId="257"/>
            <ac:grpSpMk id="102" creationId="{6A8F756A-9EBA-493A-8447-8CB48C15ED3A}"/>
          </ac:grpSpMkLst>
        </pc:grpChg>
        <pc:grpChg chg="add del mod">
          <ac:chgData name="Gianluca Scopelliti" userId="15f6022c-bf4e-4dd1-8d64-f071a9b812b4" providerId="ADAL" clId="{5DE9A96C-5ECB-43CB-A82B-D4BA82BF9C14}" dt="2022-09-16T11:08:39.450" v="3872" actId="478"/>
          <ac:grpSpMkLst>
            <pc:docMk/>
            <pc:sldMk cId="344892623" sldId="257"/>
            <ac:grpSpMk id="103" creationId="{BAECB30B-3542-4742-84CA-93B459C0005F}"/>
          </ac:grpSpMkLst>
        </pc:grpChg>
        <pc:grpChg chg="add mod">
          <ac:chgData name="Gianluca Scopelliti" userId="15f6022c-bf4e-4dd1-8d64-f071a9b812b4" providerId="ADAL" clId="{5DE9A96C-5ECB-43CB-A82B-D4BA82BF9C14}" dt="2022-09-16T11:43:28.434" v="4095" actId="14826"/>
          <ac:grpSpMkLst>
            <pc:docMk/>
            <pc:sldMk cId="344892623" sldId="257"/>
            <ac:grpSpMk id="104" creationId="{E82D64FA-D3F6-4AB2-B054-62BDCC3CF833}"/>
          </ac:grpSpMkLst>
        </pc:grpChg>
        <pc:grpChg chg="add del mod topLvl">
          <ac:chgData name="Gianluca Scopelliti" userId="15f6022c-bf4e-4dd1-8d64-f071a9b812b4" providerId="ADAL" clId="{5DE9A96C-5ECB-43CB-A82B-D4BA82BF9C14}" dt="2022-09-15T07:32:57.355" v="1918" actId="14826"/>
          <ac:grpSpMkLst>
            <pc:docMk/>
            <pc:sldMk cId="344892623" sldId="257"/>
            <ac:grpSpMk id="115" creationId="{A6A39617-678C-409D-8DA0-0D502EE9AD81}"/>
          </ac:grpSpMkLst>
        </pc:grpChg>
        <pc:grpChg chg="mod topLvl">
          <ac:chgData name="Gianluca Scopelliti" userId="15f6022c-bf4e-4dd1-8d64-f071a9b812b4" providerId="ADAL" clId="{5DE9A96C-5ECB-43CB-A82B-D4BA82BF9C14}" dt="2022-09-14T19:12:03.789" v="1746" actId="165"/>
          <ac:grpSpMkLst>
            <pc:docMk/>
            <pc:sldMk cId="344892623" sldId="257"/>
            <ac:grpSpMk id="116" creationId="{C44C6F35-D2D4-488D-A0D2-B0EEEECFF581}"/>
          </ac:grpSpMkLst>
        </pc:grpChg>
        <pc:grpChg chg="add del mod">
          <ac:chgData name="Gianluca Scopelliti" userId="15f6022c-bf4e-4dd1-8d64-f071a9b812b4" providerId="ADAL" clId="{5DE9A96C-5ECB-43CB-A82B-D4BA82BF9C14}" dt="2022-09-15T07:51:00.629" v="2427"/>
          <ac:grpSpMkLst>
            <pc:docMk/>
            <pc:sldMk cId="344892623" sldId="257"/>
            <ac:grpSpMk id="132" creationId="{16686541-F2ED-428D-9123-F221CDCFA980}"/>
          </ac:grpSpMkLst>
        </pc:grpChg>
        <pc:grpChg chg="mod">
          <ac:chgData name="Gianluca Scopelliti" userId="15f6022c-bf4e-4dd1-8d64-f071a9b812b4" providerId="ADAL" clId="{5DE9A96C-5ECB-43CB-A82B-D4BA82BF9C14}" dt="2022-09-15T07:50:59.591" v="2426"/>
          <ac:grpSpMkLst>
            <pc:docMk/>
            <pc:sldMk cId="344892623" sldId="257"/>
            <ac:grpSpMk id="133" creationId="{CC99195F-A139-4B26-B637-E766D187C908}"/>
          </ac:grpSpMkLst>
        </pc:grpChg>
        <pc:grpChg chg="add del mod topLvl">
          <ac:chgData name="Gianluca Scopelliti" userId="15f6022c-bf4e-4dd1-8d64-f071a9b812b4" providerId="ADAL" clId="{5DE9A96C-5ECB-43CB-A82B-D4BA82BF9C14}" dt="2022-09-14T19:12:03.789" v="1746" actId="165"/>
          <ac:grpSpMkLst>
            <pc:docMk/>
            <pc:sldMk cId="344892623" sldId="257"/>
            <ac:grpSpMk id="137" creationId="{EBCC802B-AAC5-463C-AB0E-38E1704572A0}"/>
          </ac:grpSpMkLst>
        </pc:grpChg>
        <pc:grpChg chg="mod">
          <ac:chgData name="Gianluca Scopelliti" userId="15f6022c-bf4e-4dd1-8d64-f071a9b812b4" providerId="ADAL" clId="{5DE9A96C-5ECB-43CB-A82B-D4BA82BF9C14}" dt="2022-09-15T07:50:59.591" v="2426"/>
          <ac:grpSpMkLst>
            <pc:docMk/>
            <pc:sldMk cId="344892623" sldId="257"/>
            <ac:grpSpMk id="139" creationId="{12609FA1-0575-47C6-9B57-4534F108A82F}"/>
          </ac:grpSpMkLst>
        </pc:grpChg>
        <pc:grpChg chg="add mod ord">
          <ac:chgData name="Gianluca Scopelliti" userId="15f6022c-bf4e-4dd1-8d64-f071a9b812b4" providerId="ADAL" clId="{5DE9A96C-5ECB-43CB-A82B-D4BA82BF9C14}" dt="2022-09-15T07:34:04.691" v="1931" actId="14826"/>
          <ac:grpSpMkLst>
            <pc:docMk/>
            <pc:sldMk cId="344892623" sldId="257"/>
            <ac:grpSpMk id="145" creationId="{7D2FE733-8F63-41B9-A242-55653B11E88D}"/>
          </ac:grpSpMkLst>
        </pc:grpChg>
        <pc:grpChg chg="mod">
          <ac:chgData name="Gianluca Scopelliti" userId="15f6022c-bf4e-4dd1-8d64-f071a9b812b4" providerId="ADAL" clId="{5DE9A96C-5ECB-43CB-A82B-D4BA82BF9C14}" dt="2022-09-15T07:34:04.691" v="1931" actId="14826"/>
          <ac:grpSpMkLst>
            <pc:docMk/>
            <pc:sldMk cId="344892623" sldId="257"/>
            <ac:grpSpMk id="158" creationId="{D3A950A9-1F2A-4C84-A413-C0C26D38D410}"/>
          </ac:grpSpMkLst>
        </pc:grpChg>
        <pc:grpChg chg="add mod">
          <ac:chgData name="Gianluca Scopelliti" userId="15f6022c-bf4e-4dd1-8d64-f071a9b812b4" providerId="ADAL" clId="{5DE9A96C-5ECB-43CB-A82B-D4BA82BF9C14}" dt="2022-09-16T10:32:24.214" v="2914" actId="571"/>
          <ac:grpSpMkLst>
            <pc:docMk/>
            <pc:sldMk cId="344892623" sldId="257"/>
            <ac:grpSpMk id="176" creationId="{FDE1E73E-C869-4F8F-A5C0-A18D3CC4DE9A}"/>
          </ac:grpSpMkLst>
        </pc:grpChg>
        <pc:grpChg chg="mod">
          <ac:chgData name="Gianluca Scopelliti" userId="15f6022c-bf4e-4dd1-8d64-f071a9b812b4" providerId="ADAL" clId="{5DE9A96C-5ECB-43CB-A82B-D4BA82BF9C14}" dt="2022-09-14T18:45:18.003" v="1319" actId="1036"/>
          <ac:grpSpMkLst>
            <pc:docMk/>
            <pc:sldMk cId="344892623" sldId="257"/>
            <ac:grpSpMk id="187" creationId="{74715807-22D8-4D60-A706-35B60A5433C4}"/>
          </ac:grpSpMkLst>
        </pc:grpChg>
        <pc:grpChg chg="mod ord">
          <ac:chgData name="Gianluca Scopelliti" userId="15f6022c-bf4e-4dd1-8d64-f071a9b812b4" providerId="ADAL" clId="{5DE9A96C-5ECB-43CB-A82B-D4BA82BF9C14}" dt="2022-09-15T10:57:05.685" v="2752" actId="1076"/>
          <ac:grpSpMkLst>
            <pc:docMk/>
            <pc:sldMk cId="344892623" sldId="257"/>
            <ac:grpSpMk id="206" creationId="{638F024E-5983-4D53-B0D2-693AB2C00979}"/>
          </ac:grpSpMkLst>
        </pc:grpChg>
        <pc:grpChg chg="add del mod">
          <ac:chgData name="Gianluca Scopelliti" userId="15f6022c-bf4e-4dd1-8d64-f071a9b812b4" providerId="ADAL" clId="{5DE9A96C-5ECB-43CB-A82B-D4BA82BF9C14}" dt="2022-09-15T07:51:04.687" v="2429"/>
          <ac:grpSpMkLst>
            <pc:docMk/>
            <pc:sldMk cId="344892623" sldId="257"/>
            <ac:grpSpMk id="213" creationId="{91706202-6808-4FD8-9E62-811E6314F3A3}"/>
          </ac:grpSpMkLst>
        </pc:grpChg>
        <pc:grpChg chg="mod">
          <ac:chgData name="Gianluca Scopelliti" userId="15f6022c-bf4e-4dd1-8d64-f071a9b812b4" providerId="ADAL" clId="{5DE9A96C-5ECB-43CB-A82B-D4BA82BF9C14}" dt="2022-09-15T07:51:03.500" v="2428"/>
          <ac:grpSpMkLst>
            <pc:docMk/>
            <pc:sldMk cId="344892623" sldId="257"/>
            <ac:grpSpMk id="214" creationId="{46492B8D-1D46-4823-BACF-127E34C1FABE}"/>
          </ac:grpSpMkLst>
        </pc:grpChg>
        <pc:grpChg chg="del mod topLvl">
          <ac:chgData name="Gianluca Scopelliti" userId="15f6022c-bf4e-4dd1-8d64-f071a9b812b4" providerId="ADAL" clId="{5DE9A96C-5ECB-43CB-A82B-D4BA82BF9C14}" dt="2022-09-14T19:00:08.070" v="1514" actId="165"/>
          <ac:grpSpMkLst>
            <pc:docMk/>
            <pc:sldMk cId="344892623" sldId="257"/>
            <ac:grpSpMk id="216" creationId="{F6B159D7-D48F-470A-9BD2-F1F2BA0B60B8}"/>
          </ac:grpSpMkLst>
        </pc:grpChg>
        <pc:grpChg chg="add del mod topLvl">
          <ac:chgData name="Gianluca Scopelliti" userId="15f6022c-bf4e-4dd1-8d64-f071a9b812b4" providerId="ADAL" clId="{5DE9A96C-5ECB-43CB-A82B-D4BA82BF9C14}" dt="2022-09-14T19:12:03.789" v="1746" actId="165"/>
          <ac:grpSpMkLst>
            <pc:docMk/>
            <pc:sldMk cId="344892623" sldId="257"/>
            <ac:grpSpMk id="217" creationId="{8F2317AE-069C-4FFB-B701-BED6398AA52D}"/>
          </ac:grpSpMkLst>
        </pc:grpChg>
        <pc:grpChg chg="mod">
          <ac:chgData name="Gianluca Scopelliti" userId="15f6022c-bf4e-4dd1-8d64-f071a9b812b4" providerId="ADAL" clId="{5DE9A96C-5ECB-43CB-A82B-D4BA82BF9C14}" dt="2022-09-15T07:51:03.500" v="2428"/>
          <ac:grpSpMkLst>
            <pc:docMk/>
            <pc:sldMk cId="344892623" sldId="257"/>
            <ac:grpSpMk id="219" creationId="{7FFD6666-6B32-479B-8975-9D2F5C225535}"/>
          </ac:grpSpMkLst>
        </pc:grpChg>
        <pc:grpChg chg="add del mod">
          <ac:chgData name="Gianluca Scopelliti" userId="15f6022c-bf4e-4dd1-8d64-f071a9b812b4" providerId="ADAL" clId="{5DE9A96C-5ECB-43CB-A82B-D4BA82BF9C14}" dt="2022-09-16T11:05:18.354" v="3716" actId="165"/>
          <ac:grpSpMkLst>
            <pc:docMk/>
            <pc:sldMk cId="344892623" sldId="257"/>
            <ac:grpSpMk id="221" creationId="{4356E532-E60D-4BEE-A283-2CB7578274A6}"/>
          </ac:grpSpMkLst>
        </pc:grpChg>
        <pc:grpChg chg="del mod topLvl">
          <ac:chgData name="Gianluca Scopelliti" userId="15f6022c-bf4e-4dd1-8d64-f071a9b812b4" providerId="ADAL" clId="{5DE9A96C-5ECB-43CB-A82B-D4BA82BF9C14}" dt="2022-09-16T11:06:29.427" v="3765" actId="478"/>
          <ac:grpSpMkLst>
            <pc:docMk/>
            <pc:sldMk cId="344892623" sldId="257"/>
            <ac:grpSpMk id="223" creationId="{3AFEF665-F40D-428A-ABC5-C5AC93434FC4}"/>
          </ac:grpSpMkLst>
        </pc:grpChg>
        <pc:grpChg chg="mod">
          <ac:chgData name="Gianluca Scopelliti" userId="15f6022c-bf4e-4dd1-8d64-f071a9b812b4" providerId="ADAL" clId="{5DE9A96C-5ECB-43CB-A82B-D4BA82BF9C14}" dt="2022-09-16T11:05:18.354" v="3716" actId="165"/>
          <ac:grpSpMkLst>
            <pc:docMk/>
            <pc:sldMk cId="344892623" sldId="257"/>
            <ac:grpSpMk id="227" creationId="{94F1FC29-E48A-4800-9BF6-C1571881C2EA}"/>
          </ac:grpSpMkLst>
        </pc:grpChg>
        <pc:grpChg chg="mod">
          <ac:chgData name="Gianluca Scopelliti" userId="15f6022c-bf4e-4dd1-8d64-f071a9b812b4" providerId="ADAL" clId="{5DE9A96C-5ECB-43CB-A82B-D4BA82BF9C14}" dt="2022-09-16T11:05:18.354" v="3716" actId="165"/>
          <ac:grpSpMkLst>
            <pc:docMk/>
            <pc:sldMk cId="344892623" sldId="257"/>
            <ac:grpSpMk id="228" creationId="{1518F77B-5E37-4D0D-A891-7E5DBB477A0F}"/>
          </ac:grpSpMkLst>
        </pc:grpChg>
        <pc:grpChg chg="add del mod">
          <ac:chgData name="Gianluca Scopelliti" userId="15f6022c-bf4e-4dd1-8d64-f071a9b812b4" providerId="ADAL" clId="{5DE9A96C-5ECB-43CB-A82B-D4BA82BF9C14}" dt="2022-09-15T07:51:15.265" v="2432"/>
          <ac:grpSpMkLst>
            <pc:docMk/>
            <pc:sldMk cId="344892623" sldId="257"/>
            <ac:grpSpMk id="234" creationId="{8153F8B6-7E54-478B-9422-A4FDD640078F}"/>
          </ac:grpSpMkLst>
        </pc:grpChg>
        <pc:grpChg chg="mod">
          <ac:chgData name="Gianluca Scopelliti" userId="15f6022c-bf4e-4dd1-8d64-f071a9b812b4" providerId="ADAL" clId="{5DE9A96C-5ECB-43CB-A82B-D4BA82BF9C14}" dt="2022-09-15T07:51:13.992" v="2431"/>
          <ac:grpSpMkLst>
            <pc:docMk/>
            <pc:sldMk cId="344892623" sldId="257"/>
            <ac:grpSpMk id="235" creationId="{F1A76412-B7FA-4CFA-B424-8E4802A584AB}"/>
          </ac:grpSpMkLst>
        </pc:grpChg>
        <pc:grpChg chg="mod">
          <ac:chgData name="Gianluca Scopelliti" userId="15f6022c-bf4e-4dd1-8d64-f071a9b812b4" providerId="ADAL" clId="{5DE9A96C-5ECB-43CB-A82B-D4BA82BF9C14}" dt="2022-09-15T07:51:13.992" v="2431"/>
          <ac:grpSpMkLst>
            <pc:docMk/>
            <pc:sldMk cId="344892623" sldId="257"/>
            <ac:grpSpMk id="239" creationId="{10CE6DA3-7FB5-4477-9227-98BA94E65E98}"/>
          </ac:grpSpMkLst>
        </pc:grpChg>
        <pc:grpChg chg="add mod">
          <ac:chgData name="Gianluca Scopelliti" userId="15f6022c-bf4e-4dd1-8d64-f071a9b812b4" providerId="ADAL" clId="{5DE9A96C-5ECB-43CB-A82B-D4BA82BF9C14}" dt="2022-09-16T11:08:18.567" v="3821" actId="164"/>
          <ac:grpSpMkLst>
            <pc:docMk/>
            <pc:sldMk cId="344892623" sldId="257"/>
            <ac:grpSpMk id="240" creationId="{B6D2DBB1-8CCB-4786-8FE9-7E2C68604D34}"/>
          </ac:grpSpMkLst>
        </pc:grpChg>
        <pc:grpChg chg="mod">
          <ac:chgData name="Gianluca Scopelliti" userId="15f6022c-bf4e-4dd1-8d64-f071a9b812b4" providerId="ADAL" clId="{5DE9A96C-5ECB-43CB-A82B-D4BA82BF9C14}" dt="2022-09-16T11:08:10.814" v="3820" actId="571"/>
          <ac:grpSpMkLst>
            <pc:docMk/>
            <pc:sldMk cId="344892623" sldId="257"/>
            <ac:grpSpMk id="242" creationId="{ED9FD0D6-012E-4096-93A9-62A344089AC6}"/>
          </ac:grpSpMkLst>
        </pc:grpChg>
        <pc:grpChg chg="mod">
          <ac:chgData name="Gianluca Scopelliti" userId="15f6022c-bf4e-4dd1-8d64-f071a9b812b4" providerId="ADAL" clId="{5DE9A96C-5ECB-43CB-A82B-D4BA82BF9C14}" dt="2022-09-15T07:51:13.992" v="2431"/>
          <ac:grpSpMkLst>
            <pc:docMk/>
            <pc:sldMk cId="344892623" sldId="257"/>
            <ac:grpSpMk id="244" creationId="{FA8FC251-C3EE-4EBE-8066-1526D948DEAA}"/>
          </ac:grpSpMkLst>
        </pc:grpChg>
        <pc:grpChg chg="add mod">
          <ac:chgData name="Gianluca Scopelliti" userId="15f6022c-bf4e-4dd1-8d64-f071a9b812b4" providerId="ADAL" clId="{5DE9A96C-5ECB-43CB-A82B-D4BA82BF9C14}" dt="2022-09-15T07:53:12.489" v="2513" actId="164"/>
          <ac:grpSpMkLst>
            <pc:docMk/>
            <pc:sldMk cId="344892623" sldId="257"/>
            <ac:grpSpMk id="259" creationId="{47B14335-46C8-49C7-8E2F-C5A8F808FE52}"/>
          </ac:grpSpMkLst>
        </pc:grpChg>
        <pc:grpChg chg="mod">
          <ac:chgData name="Gianluca Scopelliti" userId="15f6022c-bf4e-4dd1-8d64-f071a9b812b4" providerId="ADAL" clId="{5DE9A96C-5ECB-43CB-A82B-D4BA82BF9C14}" dt="2022-09-15T07:51:54.357" v="2447" actId="14826"/>
          <ac:grpSpMkLst>
            <pc:docMk/>
            <pc:sldMk cId="344892623" sldId="257"/>
            <ac:grpSpMk id="260" creationId="{8B16F83A-969B-482D-8806-DFDD5A8CB6F6}"/>
          </ac:grpSpMkLst>
        </pc:grpChg>
        <pc:grpChg chg="mod">
          <ac:chgData name="Gianluca Scopelliti" userId="15f6022c-bf4e-4dd1-8d64-f071a9b812b4" providerId="ADAL" clId="{5DE9A96C-5ECB-43CB-A82B-D4BA82BF9C14}" dt="2022-09-15T07:51:54.357" v="2447" actId="14826"/>
          <ac:grpSpMkLst>
            <pc:docMk/>
            <pc:sldMk cId="344892623" sldId="257"/>
            <ac:grpSpMk id="264" creationId="{DD707EAF-9178-4119-9626-E4FE30A99285}"/>
          </ac:grpSpMkLst>
        </pc:grpChg>
        <pc:grpChg chg="mod">
          <ac:chgData name="Gianluca Scopelliti" userId="15f6022c-bf4e-4dd1-8d64-f071a9b812b4" providerId="ADAL" clId="{5DE9A96C-5ECB-43CB-A82B-D4BA82BF9C14}" dt="2022-09-15T07:51:54.357" v="2447" actId="14826"/>
          <ac:grpSpMkLst>
            <pc:docMk/>
            <pc:sldMk cId="344892623" sldId="257"/>
            <ac:grpSpMk id="269" creationId="{EEA67769-B631-4875-B241-D3B445C37E15}"/>
          </ac:grpSpMkLst>
        </pc:grpChg>
        <pc:graphicFrameChg chg="mod modGraphic">
          <ac:chgData name="Gianluca Scopelliti" userId="15f6022c-bf4e-4dd1-8d64-f071a9b812b4" providerId="ADAL" clId="{5DE9A96C-5ECB-43CB-A82B-D4BA82BF9C14}" dt="2022-09-16T12:04:01.063" v="4257" actId="20577"/>
          <ac:graphicFrameMkLst>
            <pc:docMk/>
            <pc:sldMk cId="344892623" sldId="257"/>
            <ac:graphicFrameMk id="2" creationId="{F82E0A7A-77F8-4352-8E45-2E6AB6F91CD8}"/>
          </ac:graphicFrameMkLst>
        </pc:graphicFrameChg>
        <pc:graphicFrameChg chg="add del mod">
          <ac:chgData name="Gianluca Scopelliti" userId="15f6022c-bf4e-4dd1-8d64-f071a9b812b4" providerId="ADAL" clId="{5DE9A96C-5ECB-43CB-A82B-D4BA82BF9C14}" dt="2022-09-16T11:01:42.810" v="3582"/>
          <ac:graphicFrameMkLst>
            <pc:docMk/>
            <pc:sldMk cId="344892623" sldId="257"/>
            <ac:graphicFrameMk id="218" creationId="{F7280B08-0A97-4DA9-B0E2-46699A4D4824}"/>
          </ac:graphicFrameMkLst>
        </pc:graphicFrameChg>
        <pc:picChg chg="mod">
          <ac:chgData name="Gianluca Scopelliti" userId="15f6022c-bf4e-4dd1-8d64-f071a9b812b4" providerId="ADAL" clId="{5DE9A96C-5ECB-43CB-A82B-D4BA82BF9C14}" dt="2022-09-15T11:13:40.877" v="2754" actId="14100"/>
          <ac:picMkLst>
            <pc:docMk/>
            <pc:sldMk cId="344892623" sldId="257"/>
            <ac:picMk id="4" creationId="{D76A5B65-3759-40F1-A9CF-26557D11B013}"/>
          </ac:picMkLst>
        </pc:picChg>
        <pc:picChg chg="add mod">
          <ac:chgData name="Gianluca Scopelliti" userId="15f6022c-bf4e-4dd1-8d64-f071a9b812b4" providerId="ADAL" clId="{5DE9A96C-5ECB-43CB-A82B-D4BA82BF9C14}" dt="2022-09-14T15:53:45.364" v="899" actId="571"/>
          <ac:picMkLst>
            <pc:docMk/>
            <pc:sldMk cId="344892623" sldId="257"/>
            <ac:picMk id="7" creationId="{965F34E6-16D5-48C7-BA85-03ACD0D241D3}"/>
          </ac:picMkLst>
        </pc:picChg>
        <pc:picChg chg="del">
          <ac:chgData name="Gianluca Scopelliti" userId="15f6022c-bf4e-4dd1-8d64-f071a9b812b4" providerId="ADAL" clId="{5DE9A96C-5ECB-43CB-A82B-D4BA82BF9C14}" dt="2022-09-14T17:52:33.436" v="1028" actId="478"/>
          <ac:picMkLst>
            <pc:docMk/>
            <pc:sldMk cId="344892623" sldId="257"/>
            <ac:picMk id="8" creationId="{C1FFD38C-32AC-42B3-AD5B-D630A4B27ACD}"/>
          </ac:picMkLst>
        </pc:picChg>
        <pc:picChg chg="mod ord">
          <ac:chgData name="Gianluca Scopelliti" userId="15f6022c-bf4e-4dd1-8d64-f071a9b812b4" providerId="ADAL" clId="{5DE9A96C-5ECB-43CB-A82B-D4BA82BF9C14}" dt="2022-09-15T07:42:21.467" v="2218" actId="1076"/>
          <ac:picMkLst>
            <pc:docMk/>
            <pc:sldMk cId="344892623" sldId="257"/>
            <ac:picMk id="8" creationId="{EBD0F0BC-9FD7-B25F-F47F-6EA6946E7DF7}"/>
          </ac:picMkLst>
        </pc:picChg>
        <pc:picChg chg="mod">
          <ac:chgData name="Gianluca Scopelliti" userId="15f6022c-bf4e-4dd1-8d64-f071a9b812b4" providerId="ADAL" clId="{5DE9A96C-5ECB-43CB-A82B-D4BA82BF9C14}" dt="2022-09-14T18:43:45.648" v="1263" actId="1037"/>
          <ac:picMkLst>
            <pc:docMk/>
            <pc:sldMk cId="344892623" sldId="257"/>
            <ac:picMk id="10" creationId="{E808123A-09F9-4D12-93E5-15E1558E56AC}"/>
          </ac:picMkLst>
        </pc:picChg>
        <pc:picChg chg="mod">
          <ac:chgData name="Gianluca Scopelliti" userId="15f6022c-bf4e-4dd1-8d64-f071a9b812b4" providerId="ADAL" clId="{5DE9A96C-5ECB-43CB-A82B-D4BA82BF9C14}" dt="2022-09-14T18:44:46.614" v="1275" actId="1037"/>
          <ac:picMkLst>
            <pc:docMk/>
            <pc:sldMk cId="344892623" sldId="257"/>
            <ac:picMk id="13" creationId="{FDAF8341-A464-4876-9466-5EDC22A1EBF8}"/>
          </ac:picMkLst>
        </pc:picChg>
        <pc:picChg chg="mod topLvl">
          <ac:chgData name="Gianluca Scopelliti" userId="15f6022c-bf4e-4dd1-8d64-f071a9b812b4" providerId="ADAL" clId="{5DE9A96C-5ECB-43CB-A82B-D4BA82BF9C14}" dt="2022-09-14T19:12:03.789" v="1746" actId="165"/>
          <ac:picMkLst>
            <pc:docMk/>
            <pc:sldMk cId="344892623" sldId="257"/>
            <ac:picMk id="15" creationId="{7F3008E2-2FF7-49F9-AB77-241EC6919178}"/>
          </ac:picMkLst>
        </pc:picChg>
        <pc:picChg chg="add del mod">
          <ac:chgData name="Gianluca Scopelliti" userId="15f6022c-bf4e-4dd1-8d64-f071a9b812b4" providerId="ADAL" clId="{5DE9A96C-5ECB-43CB-A82B-D4BA82BF9C14}" dt="2022-09-16T10:20:43.758" v="2770" actId="478"/>
          <ac:picMkLst>
            <pc:docMk/>
            <pc:sldMk cId="344892623" sldId="257"/>
            <ac:picMk id="18" creationId="{0C9AA0C6-B1C0-4988-AFCC-A9F41FBEA244}"/>
          </ac:picMkLst>
        </pc:picChg>
        <pc:picChg chg="mod ord topLvl">
          <ac:chgData name="Gianluca Scopelliti" userId="15f6022c-bf4e-4dd1-8d64-f071a9b812b4" providerId="ADAL" clId="{5DE9A96C-5ECB-43CB-A82B-D4BA82BF9C14}" dt="2022-09-14T19:12:03.789" v="1746" actId="165"/>
          <ac:picMkLst>
            <pc:docMk/>
            <pc:sldMk cId="344892623" sldId="257"/>
            <ac:picMk id="18" creationId="{15ADCCC1-4E62-4F7B-A820-B9F3E9708012}"/>
          </ac:picMkLst>
        </pc:picChg>
        <pc:picChg chg="add del mod">
          <ac:chgData name="Gianluca Scopelliti" userId="15f6022c-bf4e-4dd1-8d64-f071a9b812b4" providerId="ADAL" clId="{5DE9A96C-5ECB-43CB-A82B-D4BA82BF9C14}" dt="2022-09-14T17:52:55.897" v="1032" actId="478"/>
          <ac:picMkLst>
            <pc:docMk/>
            <pc:sldMk cId="344892623" sldId="257"/>
            <ac:picMk id="23" creationId="{15021830-043D-4DB6-AC9B-B97F9D359EF4}"/>
          </ac:picMkLst>
        </pc:picChg>
        <pc:picChg chg="add mod topLvl">
          <ac:chgData name="Gianluca Scopelliti" userId="15f6022c-bf4e-4dd1-8d64-f071a9b812b4" providerId="ADAL" clId="{5DE9A96C-5ECB-43CB-A82B-D4BA82BF9C14}" dt="2022-09-16T11:44:28.238" v="4103" actId="1076"/>
          <ac:picMkLst>
            <pc:docMk/>
            <pc:sldMk cId="344892623" sldId="257"/>
            <ac:picMk id="23" creationId="{2E2A904E-9AD0-4325-80C6-392F22D10B22}"/>
          </ac:picMkLst>
        </pc:picChg>
        <pc:picChg chg="mod">
          <ac:chgData name="Gianluca Scopelliti" userId="15f6022c-bf4e-4dd1-8d64-f071a9b812b4" providerId="ADAL" clId="{5DE9A96C-5ECB-43CB-A82B-D4BA82BF9C14}" dt="2022-09-16T10:41:23.280" v="3106" actId="1076"/>
          <ac:picMkLst>
            <pc:docMk/>
            <pc:sldMk cId="344892623" sldId="257"/>
            <ac:picMk id="26" creationId="{15505183-6B0B-4AE6-A039-D08B6218E1E3}"/>
          </ac:picMkLst>
        </pc:picChg>
        <pc:picChg chg="add mod">
          <ac:chgData name="Gianluca Scopelliti" userId="15f6022c-bf4e-4dd1-8d64-f071a9b812b4" providerId="ADAL" clId="{5DE9A96C-5ECB-43CB-A82B-D4BA82BF9C14}" dt="2022-09-15T07:44:18.689" v="2241" actId="1076"/>
          <ac:picMkLst>
            <pc:docMk/>
            <pc:sldMk cId="344892623" sldId="257"/>
            <ac:picMk id="34" creationId="{4B5C17E6-2FD2-47EA-9136-AA1191970F49}"/>
          </ac:picMkLst>
        </pc:picChg>
        <pc:picChg chg="add del mod">
          <ac:chgData name="Gianluca Scopelliti" userId="15f6022c-bf4e-4dd1-8d64-f071a9b812b4" providerId="ADAL" clId="{5DE9A96C-5ECB-43CB-A82B-D4BA82BF9C14}" dt="2022-09-14T18:53:26.324" v="1320" actId="478"/>
          <ac:picMkLst>
            <pc:docMk/>
            <pc:sldMk cId="344892623" sldId="257"/>
            <ac:picMk id="36" creationId="{04160379-AC82-49FC-9B0A-E2BE6088AD71}"/>
          </ac:picMkLst>
        </pc:picChg>
        <pc:picChg chg="add mod topLvl">
          <ac:chgData name="Gianluca Scopelliti" userId="15f6022c-bf4e-4dd1-8d64-f071a9b812b4" providerId="ADAL" clId="{5DE9A96C-5ECB-43CB-A82B-D4BA82BF9C14}" dt="2022-09-16T11:43:28.434" v="4095" actId="14826"/>
          <ac:picMkLst>
            <pc:docMk/>
            <pc:sldMk cId="344892623" sldId="257"/>
            <ac:picMk id="40" creationId="{1146A43F-6ECD-4C26-AEAA-FDE61933A1AB}"/>
          </ac:picMkLst>
        </pc:picChg>
        <pc:picChg chg="add mod topLvl">
          <ac:chgData name="Gianluca Scopelliti" userId="15f6022c-bf4e-4dd1-8d64-f071a9b812b4" providerId="ADAL" clId="{5DE9A96C-5ECB-43CB-A82B-D4BA82BF9C14}" dt="2022-09-15T07:32:57.355" v="1918" actId="14826"/>
          <ac:picMkLst>
            <pc:docMk/>
            <pc:sldMk cId="344892623" sldId="257"/>
            <ac:picMk id="40" creationId="{D9B8C65F-8A32-4A73-B347-7C3D7E4D5BE9}"/>
          </ac:picMkLst>
        </pc:picChg>
        <pc:picChg chg="add del mod">
          <ac:chgData name="Gianluca Scopelliti" userId="15f6022c-bf4e-4dd1-8d64-f071a9b812b4" providerId="ADAL" clId="{5DE9A96C-5ECB-43CB-A82B-D4BA82BF9C14}" dt="2022-09-14T18:07:06.757" v="1066" actId="478"/>
          <ac:picMkLst>
            <pc:docMk/>
            <pc:sldMk cId="344892623" sldId="257"/>
            <ac:picMk id="42" creationId="{D1D2E663-0E34-4E0D-A3E2-FDABADF856A2}"/>
          </ac:picMkLst>
        </pc:picChg>
        <pc:picChg chg="add del mod topLvl">
          <ac:chgData name="Gianluca Scopelliti" userId="15f6022c-bf4e-4dd1-8d64-f071a9b812b4" providerId="ADAL" clId="{5DE9A96C-5ECB-43CB-A82B-D4BA82BF9C14}" dt="2022-09-16T11:09:12.465" v="3908" actId="478"/>
          <ac:picMkLst>
            <pc:docMk/>
            <pc:sldMk cId="344892623" sldId="257"/>
            <ac:picMk id="44" creationId="{4B546FE7-9B0B-4CDA-969F-5B73ED3F17C5}"/>
          </ac:picMkLst>
        </pc:picChg>
        <pc:picChg chg="add del mod">
          <ac:chgData name="Gianluca Scopelliti" userId="15f6022c-bf4e-4dd1-8d64-f071a9b812b4" providerId="ADAL" clId="{5DE9A96C-5ECB-43CB-A82B-D4BA82BF9C14}" dt="2022-09-14T18:07:32.329" v="1069" actId="478"/>
          <ac:picMkLst>
            <pc:docMk/>
            <pc:sldMk cId="344892623" sldId="257"/>
            <ac:picMk id="45" creationId="{C7BD6A22-0F31-4B52-B0DF-EB0880394DCD}"/>
          </ac:picMkLst>
        </pc:picChg>
        <pc:picChg chg="add del mod">
          <ac:chgData name="Gianluca Scopelliti" userId="15f6022c-bf4e-4dd1-8d64-f071a9b812b4" providerId="ADAL" clId="{5DE9A96C-5ECB-43CB-A82B-D4BA82BF9C14}" dt="2022-09-14T18:24:04.626" v="1125" actId="478"/>
          <ac:picMkLst>
            <pc:docMk/>
            <pc:sldMk cId="344892623" sldId="257"/>
            <ac:picMk id="47" creationId="{1AF93B7E-A1B4-43C0-A4C1-D3C18DEAC24A}"/>
          </ac:picMkLst>
        </pc:picChg>
        <pc:picChg chg="add mod topLvl">
          <ac:chgData name="Gianluca Scopelliti" userId="15f6022c-bf4e-4dd1-8d64-f071a9b812b4" providerId="ADAL" clId="{5DE9A96C-5ECB-43CB-A82B-D4BA82BF9C14}" dt="2022-09-16T11:45:31.438" v="4135" actId="1076"/>
          <ac:picMkLst>
            <pc:docMk/>
            <pc:sldMk cId="344892623" sldId="257"/>
            <ac:picMk id="48" creationId="{EE29E551-4C61-41CE-B696-94699F5F559B}"/>
          </ac:picMkLst>
        </pc:picChg>
        <pc:picChg chg="add del mod">
          <ac:chgData name="Gianluca Scopelliti" userId="15f6022c-bf4e-4dd1-8d64-f071a9b812b4" providerId="ADAL" clId="{5DE9A96C-5ECB-43CB-A82B-D4BA82BF9C14}" dt="2022-09-14T18:10:54.526" v="1085" actId="478"/>
          <ac:picMkLst>
            <pc:docMk/>
            <pc:sldMk cId="344892623" sldId="257"/>
            <ac:picMk id="56" creationId="{FC67C8B7-2D48-459E-8479-C4D1D06E78E3}"/>
          </ac:picMkLst>
        </pc:picChg>
        <pc:picChg chg="mod topLvl">
          <ac:chgData name="Gianluca Scopelliti" userId="15f6022c-bf4e-4dd1-8d64-f071a9b812b4" providerId="ADAL" clId="{5DE9A96C-5ECB-43CB-A82B-D4BA82BF9C14}" dt="2022-09-15T07:32:57.355" v="1918" actId="14826"/>
          <ac:picMkLst>
            <pc:docMk/>
            <pc:sldMk cId="344892623" sldId="257"/>
            <ac:picMk id="60" creationId="{71338D4A-5D86-47C9-811E-CEAAA3D956D9}"/>
          </ac:picMkLst>
        </pc:picChg>
        <pc:picChg chg="del">
          <ac:chgData name="Gianluca Scopelliti" userId="15f6022c-bf4e-4dd1-8d64-f071a9b812b4" providerId="ADAL" clId="{5DE9A96C-5ECB-43CB-A82B-D4BA82BF9C14}" dt="2022-09-14T17:55:53.128" v="1048" actId="478"/>
          <ac:picMkLst>
            <pc:docMk/>
            <pc:sldMk cId="344892623" sldId="257"/>
            <ac:picMk id="64" creationId="{535E2C2F-081B-485F-A7DD-B66AAE3ABADD}"/>
          </ac:picMkLst>
        </pc:picChg>
        <pc:picChg chg="add del mod">
          <ac:chgData name="Gianluca Scopelliti" userId="15f6022c-bf4e-4dd1-8d64-f071a9b812b4" providerId="ADAL" clId="{5DE9A96C-5ECB-43CB-A82B-D4BA82BF9C14}" dt="2022-09-14T18:24:06.291" v="1127"/>
          <ac:picMkLst>
            <pc:docMk/>
            <pc:sldMk cId="344892623" sldId="257"/>
            <ac:picMk id="67" creationId="{56185251-8CFE-4D11-9F85-3ECC9974EBB0}"/>
          </ac:picMkLst>
        </pc:picChg>
        <pc:picChg chg="add del mod">
          <ac:chgData name="Gianluca Scopelliti" userId="15f6022c-bf4e-4dd1-8d64-f071a9b812b4" providerId="ADAL" clId="{5DE9A96C-5ECB-43CB-A82B-D4BA82BF9C14}" dt="2022-09-14T18:24:02.632" v="1122"/>
          <ac:picMkLst>
            <pc:docMk/>
            <pc:sldMk cId="344892623" sldId="257"/>
            <ac:picMk id="69" creationId="{E7121311-BCFA-4A97-8650-44A37D09C498}"/>
          </ac:picMkLst>
        </pc:picChg>
        <pc:picChg chg="add del mod">
          <ac:chgData name="Gianluca Scopelliti" userId="15f6022c-bf4e-4dd1-8d64-f071a9b812b4" providerId="ADAL" clId="{5DE9A96C-5ECB-43CB-A82B-D4BA82BF9C14}" dt="2022-09-14T18:24:02.245" v="1121"/>
          <ac:picMkLst>
            <pc:docMk/>
            <pc:sldMk cId="344892623" sldId="257"/>
            <ac:picMk id="72" creationId="{724E7132-30E3-4EC6-96B9-9A6D897E78FA}"/>
          </ac:picMkLst>
        </pc:picChg>
        <pc:picChg chg="add del mod">
          <ac:chgData name="Gianluca Scopelliti" userId="15f6022c-bf4e-4dd1-8d64-f071a9b812b4" providerId="ADAL" clId="{5DE9A96C-5ECB-43CB-A82B-D4BA82BF9C14}" dt="2022-09-14T18:24:57.698" v="1141"/>
          <ac:picMkLst>
            <pc:docMk/>
            <pc:sldMk cId="344892623" sldId="257"/>
            <ac:picMk id="74" creationId="{852E2C7A-A236-4D81-8F68-B736103B811A}"/>
          </ac:picMkLst>
        </pc:picChg>
        <pc:picChg chg="del">
          <ac:chgData name="Gianluca Scopelliti" userId="15f6022c-bf4e-4dd1-8d64-f071a9b812b4" providerId="ADAL" clId="{5DE9A96C-5ECB-43CB-A82B-D4BA82BF9C14}" dt="2022-09-14T17:56:14.168" v="1054" actId="478"/>
          <ac:picMkLst>
            <pc:docMk/>
            <pc:sldMk cId="344892623" sldId="257"/>
            <ac:picMk id="75" creationId="{F106168D-73ED-4E6E-BC4D-9801475A38B9}"/>
          </ac:picMkLst>
        </pc:picChg>
        <pc:picChg chg="add del mod modCrop">
          <ac:chgData name="Gianluca Scopelliti" userId="15f6022c-bf4e-4dd1-8d64-f071a9b812b4" providerId="ADAL" clId="{5DE9A96C-5ECB-43CB-A82B-D4BA82BF9C14}" dt="2022-09-14T18:28:06.826" v="1164" actId="478"/>
          <ac:picMkLst>
            <pc:docMk/>
            <pc:sldMk cId="344892623" sldId="257"/>
            <ac:picMk id="78" creationId="{765E0FD8-E479-4914-90BF-887343357BDC}"/>
          </ac:picMkLst>
        </pc:picChg>
        <pc:picChg chg="add del mod">
          <ac:chgData name="Gianluca Scopelliti" userId="15f6022c-bf4e-4dd1-8d64-f071a9b812b4" providerId="ADAL" clId="{5DE9A96C-5ECB-43CB-A82B-D4BA82BF9C14}" dt="2022-09-14T18:28:05.130" v="1163" actId="478"/>
          <ac:picMkLst>
            <pc:docMk/>
            <pc:sldMk cId="344892623" sldId="257"/>
            <ac:picMk id="80" creationId="{A242F84C-58B1-4D5C-AE25-07D506F36452}"/>
          </ac:picMkLst>
        </pc:picChg>
        <pc:picChg chg="mod topLvl">
          <ac:chgData name="Gianluca Scopelliti" userId="15f6022c-bf4e-4dd1-8d64-f071a9b812b4" providerId="ADAL" clId="{5DE9A96C-5ECB-43CB-A82B-D4BA82BF9C14}" dt="2022-09-15T07:32:57.355" v="1918" actId="14826"/>
          <ac:picMkLst>
            <pc:docMk/>
            <pc:sldMk cId="344892623" sldId="257"/>
            <ac:picMk id="81" creationId="{F4C309A9-3D5A-47C5-8D60-D751FDD86FED}"/>
          </ac:picMkLst>
        </pc:picChg>
        <pc:picChg chg="add del mod">
          <ac:chgData name="Gianluca Scopelliti" userId="15f6022c-bf4e-4dd1-8d64-f071a9b812b4" providerId="ADAL" clId="{5DE9A96C-5ECB-43CB-A82B-D4BA82BF9C14}" dt="2022-09-14T18:32:26.246" v="1175" actId="478"/>
          <ac:picMkLst>
            <pc:docMk/>
            <pc:sldMk cId="344892623" sldId="257"/>
            <ac:picMk id="84" creationId="{0EC7E17C-9C7B-49E4-B452-CC04F0E32702}"/>
          </ac:picMkLst>
        </pc:picChg>
        <pc:picChg chg="add del mod topLvl modCrop">
          <ac:chgData name="Gianluca Scopelliti" userId="15f6022c-bf4e-4dd1-8d64-f071a9b812b4" providerId="ADAL" clId="{5DE9A96C-5ECB-43CB-A82B-D4BA82BF9C14}" dt="2022-09-16T11:46:45.416" v="4141" actId="1076"/>
          <ac:picMkLst>
            <pc:docMk/>
            <pc:sldMk cId="344892623" sldId="257"/>
            <ac:picMk id="86" creationId="{577219BE-1A8D-4AB6-B63A-D3FE3937D0A3}"/>
          </ac:picMkLst>
        </pc:picChg>
        <pc:picChg chg="mod topLvl">
          <ac:chgData name="Gianluca Scopelliti" userId="15f6022c-bf4e-4dd1-8d64-f071a9b812b4" providerId="ADAL" clId="{5DE9A96C-5ECB-43CB-A82B-D4BA82BF9C14}" dt="2022-09-15T07:32:57.355" v="1918" actId="14826"/>
          <ac:picMkLst>
            <pc:docMk/>
            <pc:sldMk cId="344892623" sldId="257"/>
            <ac:picMk id="89" creationId="{8FBB8231-19AA-465E-8622-09B8917494AF}"/>
          </ac:picMkLst>
        </pc:picChg>
        <pc:picChg chg="add mod modCrop">
          <ac:chgData name="Gianluca Scopelliti" userId="15f6022c-bf4e-4dd1-8d64-f071a9b812b4" providerId="ADAL" clId="{5DE9A96C-5ECB-43CB-A82B-D4BA82BF9C14}" dt="2022-09-16T11:02:36.573" v="3635" actId="164"/>
          <ac:picMkLst>
            <pc:docMk/>
            <pc:sldMk cId="344892623" sldId="257"/>
            <ac:picMk id="98" creationId="{9328E71A-FA1A-4140-BF69-8F207CE0B323}"/>
          </ac:picMkLst>
        </pc:picChg>
        <pc:picChg chg="add mod modCrop">
          <ac:chgData name="Gianluca Scopelliti" userId="15f6022c-bf4e-4dd1-8d64-f071a9b812b4" providerId="ADAL" clId="{5DE9A96C-5ECB-43CB-A82B-D4BA82BF9C14}" dt="2022-09-16T11:58:29.088" v="4241" actId="1036"/>
          <ac:picMkLst>
            <pc:docMk/>
            <pc:sldMk cId="344892623" sldId="257"/>
            <ac:picMk id="108" creationId="{5BC613F1-B603-4C08-8969-FD7C609942E1}"/>
          </ac:picMkLst>
        </pc:picChg>
        <pc:picChg chg="mod">
          <ac:chgData name="Gianluca Scopelliti" userId="15f6022c-bf4e-4dd1-8d64-f071a9b812b4" providerId="ADAL" clId="{5DE9A96C-5ECB-43CB-A82B-D4BA82BF9C14}" dt="2022-09-14T19:12:03.789" v="1746" actId="165"/>
          <ac:picMkLst>
            <pc:docMk/>
            <pc:sldMk cId="344892623" sldId="257"/>
            <ac:picMk id="119" creationId="{662E73A5-D7D7-40B9-907A-259CC3D8D596}"/>
          </ac:picMkLst>
        </pc:picChg>
        <pc:picChg chg="del">
          <ac:chgData name="Gianluca Scopelliti" userId="15f6022c-bf4e-4dd1-8d64-f071a9b812b4" providerId="ADAL" clId="{5DE9A96C-5ECB-43CB-A82B-D4BA82BF9C14}" dt="2022-09-14T17:56:11.014" v="1053" actId="478"/>
          <ac:picMkLst>
            <pc:docMk/>
            <pc:sldMk cId="344892623" sldId="257"/>
            <ac:picMk id="122" creationId="{38C47CF0-5E46-4B29-A560-512BB319D3CC}"/>
          </ac:picMkLst>
        </pc:picChg>
        <pc:picChg chg="del">
          <ac:chgData name="Gianluca Scopelliti" userId="15f6022c-bf4e-4dd1-8d64-f071a9b812b4" providerId="ADAL" clId="{5DE9A96C-5ECB-43CB-A82B-D4BA82BF9C14}" dt="2022-09-14T17:56:17.748" v="1055" actId="478"/>
          <ac:picMkLst>
            <pc:docMk/>
            <pc:sldMk cId="344892623" sldId="257"/>
            <ac:picMk id="125" creationId="{C72A86FD-5F1F-42A0-A9AE-3EE85E45CBD8}"/>
          </ac:picMkLst>
        </pc:picChg>
        <pc:picChg chg="mod">
          <ac:chgData name="Gianluca Scopelliti" userId="15f6022c-bf4e-4dd1-8d64-f071a9b812b4" providerId="ADAL" clId="{5DE9A96C-5ECB-43CB-A82B-D4BA82BF9C14}" dt="2022-09-14T19:12:03.789" v="1746" actId="165"/>
          <ac:picMkLst>
            <pc:docMk/>
            <pc:sldMk cId="344892623" sldId="257"/>
            <ac:picMk id="127" creationId="{9D7F52DB-9328-4C46-84A8-6826DF24FEA5}"/>
          </ac:picMkLst>
        </pc:picChg>
        <pc:picChg chg="mod">
          <ac:chgData name="Gianluca Scopelliti" userId="15f6022c-bf4e-4dd1-8d64-f071a9b812b4" providerId="ADAL" clId="{5DE9A96C-5ECB-43CB-A82B-D4BA82BF9C14}" dt="2022-09-15T07:50:59.591" v="2426"/>
          <ac:picMkLst>
            <pc:docMk/>
            <pc:sldMk cId="344892623" sldId="257"/>
            <ac:picMk id="134" creationId="{16EA5EE9-AC7A-41AB-84BF-49FA1F175B4B}"/>
          </ac:picMkLst>
        </pc:picChg>
        <pc:picChg chg="mod">
          <ac:chgData name="Gianluca Scopelliti" userId="15f6022c-bf4e-4dd1-8d64-f071a9b812b4" providerId="ADAL" clId="{5DE9A96C-5ECB-43CB-A82B-D4BA82BF9C14}" dt="2022-09-15T07:50:59.591" v="2426"/>
          <ac:picMkLst>
            <pc:docMk/>
            <pc:sldMk cId="344892623" sldId="257"/>
            <ac:picMk id="135" creationId="{4EAAFA34-7A45-43AB-A045-4FB84FDCCCAA}"/>
          </ac:picMkLst>
        </pc:picChg>
        <pc:picChg chg="mod">
          <ac:chgData name="Gianluca Scopelliti" userId="15f6022c-bf4e-4dd1-8d64-f071a9b812b4" providerId="ADAL" clId="{5DE9A96C-5ECB-43CB-A82B-D4BA82BF9C14}" dt="2022-09-15T07:50:59.591" v="2426"/>
          <ac:picMkLst>
            <pc:docMk/>
            <pc:sldMk cId="344892623" sldId="257"/>
            <ac:picMk id="136" creationId="{2B7AABB9-67BB-4F4F-936D-EA70F5CEAB35}"/>
          </ac:picMkLst>
        </pc:picChg>
        <pc:picChg chg="mod topLvl">
          <ac:chgData name="Gianluca Scopelliti" userId="15f6022c-bf4e-4dd1-8d64-f071a9b812b4" providerId="ADAL" clId="{5DE9A96C-5ECB-43CB-A82B-D4BA82BF9C14}" dt="2022-09-14T19:12:03.789" v="1746" actId="165"/>
          <ac:picMkLst>
            <pc:docMk/>
            <pc:sldMk cId="344892623" sldId="257"/>
            <ac:picMk id="136" creationId="{6BED86FB-2FC4-412D-A559-5EC0A9F2963C}"/>
          </ac:picMkLst>
        </pc:picChg>
        <pc:picChg chg="add mod">
          <ac:chgData name="Gianluca Scopelliti" userId="15f6022c-bf4e-4dd1-8d64-f071a9b812b4" providerId="ADAL" clId="{5DE9A96C-5ECB-43CB-A82B-D4BA82BF9C14}" dt="2022-09-14T15:53:45.364" v="899" actId="571"/>
          <ac:picMkLst>
            <pc:docMk/>
            <pc:sldMk cId="344892623" sldId="257"/>
            <ac:picMk id="142" creationId="{773EB63C-99B1-433C-AB93-A29B9C7E4669}"/>
          </ac:picMkLst>
        </pc:picChg>
        <pc:picChg chg="add del mod topLvl">
          <ac:chgData name="Gianluca Scopelliti" userId="15f6022c-bf4e-4dd1-8d64-f071a9b812b4" providerId="ADAL" clId="{5DE9A96C-5ECB-43CB-A82B-D4BA82BF9C14}" dt="2022-09-14T19:12:03.789" v="1746" actId="165"/>
          <ac:picMkLst>
            <pc:docMk/>
            <pc:sldMk cId="344892623" sldId="257"/>
            <ac:picMk id="146" creationId="{C72372DA-3D11-44AE-8E97-3E4237DC19F5}"/>
          </ac:picMkLst>
        </pc:picChg>
        <pc:picChg chg="mod">
          <ac:chgData name="Gianluca Scopelliti" userId="15f6022c-bf4e-4dd1-8d64-f071a9b812b4" providerId="ADAL" clId="{5DE9A96C-5ECB-43CB-A82B-D4BA82BF9C14}" dt="2022-09-15T07:50:59.591" v="2426"/>
          <ac:picMkLst>
            <pc:docMk/>
            <pc:sldMk cId="344892623" sldId="257"/>
            <ac:picMk id="147" creationId="{3D8A66D9-4E52-4CE6-A3B6-ED0D5F7D2CC5}"/>
          </ac:picMkLst>
        </pc:picChg>
        <pc:picChg chg="add del mod ord topLvl">
          <ac:chgData name="Gianluca Scopelliti" userId="15f6022c-bf4e-4dd1-8d64-f071a9b812b4" providerId="ADAL" clId="{5DE9A96C-5ECB-43CB-A82B-D4BA82BF9C14}" dt="2022-09-14T19:12:03.789" v="1746" actId="165"/>
          <ac:picMkLst>
            <pc:docMk/>
            <pc:sldMk cId="344892623" sldId="257"/>
            <ac:picMk id="147" creationId="{50343AFD-2B3A-4568-9E69-7F537888102B}"/>
          </ac:picMkLst>
        </pc:picChg>
        <pc:picChg chg="add mod topLvl">
          <ac:chgData name="Gianluca Scopelliti" userId="15f6022c-bf4e-4dd1-8d64-f071a9b812b4" providerId="ADAL" clId="{5DE9A96C-5ECB-43CB-A82B-D4BA82BF9C14}" dt="2022-09-15T07:32:57.355" v="1918" actId="14826"/>
          <ac:picMkLst>
            <pc:docMk/>
            <pc:sldMk cId="344892623" sldId="257"/>
            <ac:picMk id="153" creationId="{F67CE27C-5564-4FA2-B12C-8F97B6B8421A}"/>
          </ac:picMkLst>
        </pc:picChg>
        <pc:picChg chg="mod">
          <ac:chgData name="Gianluca Scopelliti" userId="15f6022c-bf4e-4dd1-8d64-f071a9b812b4" providerId="ADAL" clId="{5DE9A96C-5ECB-43CB-A82B-D4BA82BF9C14}" dt="2022-09-14T15:57:06.684" v="931" actId="14100"/>
          <ac:picMkLst>
            <pc:docMk/>
            <pc:sldMk cId="344892623" sldId="257"/>
            <ac:picMk id="154" creationId="{3914DBE7-77C6-4578-8468-8F1E1FA9DA13}"/>
          </ac:picMkLst>
        </pc:picChg>
        <pc:picChg chg="mod">
          <ac:chgData name="Gianluca Scopelliti" userId="15f6022c-bf4e-4dd1-8d64-f071a9b812b4" providerId="ADAL" clId="{5DE9A96C-5ECB-43CB-A82B-D4BA82BF9C14}" dt="2022-09-15T07:55:04.903" v="2565" actId="1076"/>
          <ac:picMkLst>
            <pc:docMk/>
            <pc:sldMk cId="344892623" sldId="257"/>
            <ac:picMk id="165" creationId="{A43EC381-ADCC-4A92-9ABD-322195B717A2}"/>
          </ac:picMkLst>
        </pc:picChg>
        <pc:picChg chg="mod">
          <ac:chgData name="Gianluca Scopelliti" userId="15f6022c-bf4e-4dd1-8d64-f071a9b812b4" providerId="ADAL" clId="{5DE9A96C-5ECB-43CB-A82B-D4BA82BF9C14}" dt="2022-09-15T07:55:12.594" v="2566" actId="1076"/>
          <ac:picMkLst>
            <pc:docMk/>
            <pc:sldMk cId="344892623" sldId="257"/>
            <ac:picMk id="166" creationId="{87E454CB-DB9B-4E25-A35A-17AFA9A58516}"/>
          </ac:picMkLst>
        </pc:picChg>
        <pc:picChg chg="mod">
          <ac:chgData name="Gianluca Scopelliti" userId="15f6022c-bf4e-4dd1-8d64-f071a9b812b4" providerId="ADAL" clId="{5DE9A96C-5ECB-43CB-A82B-D4BA82BF9C14}" dt="2022-09-15T07:47:35.917" v="2268" actId="1037"/>
          <ac:picMkLst>
            <pc:docMk/>
            <pc:sldMk cId="344892623" sldId="257"/>
            <ac:picMk id="168" creationId="{90000580-336A-4272-BC5E-74470E71AE73}"/>
          </ac:picMkLst>
        </pc:picChg>
        <pc:picChg chg="mod">
          <ac:chgData name="Gianluca Scopelliti" userId="15f6022c-bf4e-4dd1-8d64-f071a9b812b4" providerId="ADAL" clId="{5DE9A96C-5ECB-43CB-A82B-D4BA82BF9C14}" dt="2022-09-15T07:50:59.591" v="2426"/>
          <ac:picMkLst>
            <pc:docMk/>
            <pc:sldMk cId="344892623" sldId="257"/>
            <ac:picMk id="170" creationId="{916D09D1-2F01-4E00-8190-8ED1A931AE69}"/>
          </ac:picMkLst>
        </pc:picChg>
        <pc:picChg chg="mod">
          <ac:chgData name="Gianluca Scopelliti" userId="15f6022c-bf4e-4dd1-8d64-f071a9b812b4" providerId="ADAL" clId="{5DE9A96C-5ECB-43CB-A82B-D4BA82BF9C14}" dt="2022-09-15T07:49:16.946" v="2347" actId="1037"/>
          <ac:picMkLst>
            <pc:docMk/>
            <pc:sldMk cId="344892623" sldId="257"/>
            <ac:picMk id="174" creationId="{326F2666-A1FF-402F-9750-799B4D658E3B}"/>
          </ac:picMkLst>
        </pc:picChg>
        <pc:picChg chg="mod">
          <ac:chgData name="Gianluca Scopelliti" userId="15f6022c-bf4e-4dd1-8d64-f071a9b812b4" providerId="ADAL" clId="{5DE9A96C-5ECB-43CB-A82B-D4BA82BF9C14}" dt="2022-09-15T07:50:59.591" v="2426"/>
          <ac:picMkLst>
            <pc:docMk/>
            <pc:sldMk cId="344892623" sldId="257"/>
            <ac:picMk id="176" creationId="{09F8E9BC-BCA1-4154-831D-8846E052F13A}"/>
          </ac:picMkLst>
        </pc:picChg>
        <pc:picChg chg="del mod">
          <ac:chgData name="Gianluca Scopelliti" userId="15f6022c-bf4e-4dd1-8d64-f071a9b812b4" providerId="ADAL" clId="{5DE9A96C-5ECB-43CB-A82B-D4BA82BF9C14}" dt="2022-09-14T19:13:17.371" v="1768" actId="478"/>
          <ac:picMkLst>
            <pc:docMk/>
            <pc:sldMk cId="344892623" sldId="257"/>
            <ac:picMk id="176" creationId="{1B4EDB58-DD43-49ED-81E2-9C8ECF3D2D89}"/>
          </ac:picMkLst>
        </pc:picChg>
        <pc:picChg chg="mod">
          <ac:chgData name="Gianluca Scopelliti" userId="15f6022c-bf4e-4dd1-8d64-f071a9b812b4" providerId="ADAL" clId="{5DE9A96C-5ECB-43CB-A82B-D4BA82BF9C14}" dt="2022-09-16T10:32:24.214" v="2914" actId="571"/>
          <ac:picMkLst>
            <pc:docMk/>
            <pc:sldMk cId="344892623" sldId="257"/>
            <ac:picMk id="178" creationId="{E7FB66FC-2F6C-4EEA-B91E-80A650317E03}"/>
          </ac:picMkLst>
        </pc:picChg>
        <pc:picChg chg="mod">
          <ac:chgData name="Gianluca Scopelliti" userId="15f6022c-bf4e-4dd1-8d64-f071a9b812b4" providerId="ADAL" clId="{5DE9A96C-5ECB-43CB-A82B-D4BA82BF9C14}" dt="2022-09-16T10:32:24.214" v="2914" actId="571"/>
          <ac:picMkLst>
            <pc:docMk/>
            <pc:sldMk cId="344892623" sldId="257"/>
            <ac:picMk id="184" creationId="{DC0F15EF-6DB4-459C-94FC-D48217F12E07}"/>
          </ac:picMkLst>
        </pc:picChg>
        <pc:picChg chg="add mod">
          <ac:chgData name="Gianluca Scopelliti" userId="15f6022c-bf4e-4dd1-8d64-f071a9b812b4" providerId="ADAL" clId="{5DE9A96C-5ECB-43CB-A82B-D4BA82BF9C14}" dt="2022-09-16T10:32:24.214" v="2914" actId="571"/>
          <ac:picMkLst>
            <pc:docMk/>
            <pc:sldMk cId="344892623" sldId="257"/>
            <ac:picMk id="188" creationId="{CD0E8750-9B61-40EB-9464-11C093E95B9A}"/>
          </ac:picMkLst>
        </pc:picChg>
        <pc:picChg chg="add mod">
          <ac:chgData name="Gianluca Scopelliti" userId="15f6022c-bf4e-4dd1-8d64-f071a9b812b4" providerId="ADAL" clId="{5DE9A96C-5ECB-43CB-A82B-D4BA82BF9C14}" dt="2022-09-15T07:49:06.613" v="2330" actId="1037"/>
          <ac:picMkLst>
            <pc:docMk/>
            <pc:sldMk cId="344892623" sldId="257"/>
            <ac:picMk id="189" creationId="{D99DCDF4-01B3-469F-8C7F-4C86A3C073D5}"/>
          </ac:picMkLst>
        </pc:picChg>
        <pc:picChg chg="add mod">
          <ac:chgData name="Gianluca Scopelliti" userId="15f6022c-bf4e-4dd1-8d64-f071a9b812b4" providerId="ADAL" clId="{5DE9A96C-5ECB-43CB-A82B-D4BA82BF9C14}" dt="2022-09-15T07:48:46.508" v="2307" actId="1037"/>
          <ac:picMkLst>
            <pc:docMk/>
            <pc:sldMk cId="344892623" sldId="257"/>
            <ac:picMk id="190" creationId="{F9EEE973-00C3-4BB9-B7F4-85204E2774B8}"/>
          </ac:picMkLst>
        </pc:picChg>
        <pc:picChg chg="add mod">
          <ac:chgData name="Gianluca Scopelliti" userId="15f6022c-bf4e-4dd1-8d64-f071a9b812b4" providerId="ADAL" clId="{5DE9A96C-5ECB-43CB-A82B-D4BA82BF9C14}" dt="2022-09-15T07:48:46.508" v="2307" actId="1037"/>
          <ac:picMkLst>
            <pc:docMk/>
            <pc:sldMk cId="344892623" sldId="257"/>
            <ac:picMk id="191" creationId="{0570DFCF-F2AF-4B72-8578-8C72B1427171}"/>
          </ac:picMkLst>
        </pc:picChg>
        <pc:picChg chg="mod">
          <ac:chgData name="Gianluca Scopelliti" userId="15f6022c-bf4e-4dd1-8d64-f071a9b812b4" providerId="ADAL" clId="{5DE9A96C-5ECB-43CB-A82B-D4BA82BF9C14}" dt="2022-09-14T15:53:45.364" v="899" actId="571"/>
          <ac:picMkLst>
            <pc:docMk/>
            <pc:sldMk cId="344892623" sldId="257"/>
            <ac:picMk id="193" creationId="{D69FE963-A5C8-43BE-936F-B1B62ACD7FC8}"/>
          </ac:picMkLst>
        </pc:picChg>
        <pc:picChg chg="mod">
          <ac:chgData name="Gianluca Scopelliti" userId="15f6022c-bf4e-4dd1-8d64-f071a9b812b4" providerId="ADAL" clId="{5DE9A96C-5ECB-43CB-A82B-D4BA82BF9C14}" dt="2022-09-14T15:53:45.364" v="899" actId="571"/>
          <ac:picMkLst>
            <pc:docMk/>
            <pc:sldMk cId="344892623" sldId="257"/>
            <ac:picMk id="195" creationId="{A3243719-28D0-444E-BC9A-D115EE6A12BD}"/>
          </ac:picMkLst>
        </pc:picChg>
        <pc:picChg chg="add del mod">
          <ac:chgData name="Gianluca Scopelliti" userId="15f6022c-bf4e-4dd1-8d64-f071a9b812b4" providerId="ADAL" clId="{5DE9A96C-5ECB-43CB-A82B-D4BA82BF9C14}" dt="2022-09-14T15:27:08.337" v="84" actId="478"/>
          <ac:picMkLst>
            <pc:docMk/>
            <pc:sldMk cId="344892623" sldId="257"/>
            <ac:picMk id="197" creationId="{071406BF-BFAC-48F1-B48F-959A33E8D30C}"/>
          </ac:picMkLst>
        </pc:picChg>
        <pc:picChg chg="mod ord">
          <ac:chgData name="Gianluca Scopelliti" userId="15f6022c-bf4e-4dd1-8d64-f071a9b812b4" providerId="ADAL" clId="{5DE9A96C-5ECB-43CB-A82B-D4BA82BF9C14}" dt="2022-09-16T11:02:36.573" v="3635" actId="164"/>
          <ac:picMkLst>
            <pc:docMk/>
            <pc:sldMk cId="344892623" sldId="257"/>
            <ac:picMk id="199" creationId="{49EA17AD-998B-4B46-B24E-2716A3486B42}"/>
          </ac:picMkLst>
        </pc:picChg>
        <pc:picChg chg="mod">
          <ac:chgData name="Gianluca Scopelliti" userId="15f6022c-bf4e-4dd1-8d64-f071a9b812b4" providerId="ADAL" clId="{5DE9A96C-5ECB-43CB-A82B-D4BA82BF9C14}" dt="2022-09-15T07:50:59.591" v="2426"/>
          <ac:picMkLst>
            <pc:docMk/>
            <pc:sldMk cId="344892623" sldId="257"/>
            <ac:picMk id="208" creationId="{20CC514E-0BF6-4C45-830B-E8E6DFA5CEAA}"/>
          </ac:picMkLst>
        </pc:picChg>
        <pc:picChg chg="add mod">
          <ac:chgData name="Gianluca Scopelliti" userId="15f6022c-bf4e-4dd1-8d64-f071a9b812b4" providerId="ADAL" clId="{5DE9A96C-5ECB-43CB-A82B-D4BA82BF9C14}" dt="2022-09-16T11:43:28.434" v="4095" actId="14826"/>
          <ac:picMkLst>
            <pc:docMk/>
            <pc:sldMk cId="344892623" sldId="257"/>
            <ac:picMk id="212" creationId="{DA10A43E-ABA4-40C3-A6C0-4C26C2D4C323}"/>
          </ac:picMkLst>
        </pc:picChg>
        <pc:picChg chg="add mod">
          <ac:chgData name="Gianluca Scopelliti" userId="15f6022c-bf4e-4dd1-8d64-f071a9b812b4" providerId="ADAL" clId="{5DE9A96C-5ECB-43CB-A82B-D4BA82BF9C14}" dt="2022-09-16T11:43:28.434" v="4095" actId="14826"/>
          <ac:picMkLst>
            <pc:docMk/>
            <pc:sldMk cId="344892623" sldId="257"/>
            <ac:picMk id="213" creationId="{82D8209A-E2AC-4E48-9A98-5455B5829577}"/>
          </ac:picMkLst>
        </pc:picChg>
        <pc:picChg chg="mod">
          <ac:chgData name="Gianluca Scopelliti" userId="15f6022c-bf4e-4dd1-8d64-f071a9b812b4" providerId="ADAL" clId="{5DE9A96C-5ECB-43CB-A82B-D4BA82BF9C14}" dt="2022-09-15T07:51:03.500" v="2428"/>
          <ac:picMkLst>
            <pc:docMk/>
            <pc:sldMk cId="344892623" sldId="257"/>
            <ac:picMk id="215" creationId="{1C0F6493-75DD-44D0-988B-F120C88C6158}"/>
          </ac:picMkLst>
        </pc:picChg>
        <pc:picChg chg="mod">
          <ac:chgData name="Gianluca Scopelliti" userId="15f6022c-bf4e-4dd1-8d64-f071a9b812b4" providerId="ADAL" clId="{5DE9A96C-5ECB-43CB-A82B-D4BA82BF9C14}" dt="2022-09-15T07:51:03.500" v="2428"/>
          <ac:picMkLst>
            <pc:docMk/>
            <pc:sldMk cId="344892623" sldId="257"/>
            <ac:picMk id="216" creationId="{604FA8BE-18A8-4376-B30E-A625413C62B6}"/>
          </ac:picMkLst>
        </pc:picChg>
        <pc:picChg chg="mod">
          <ac:chgData name="Gianluca Scopelliti" userId="15f6022c-bf4e-4dd1-8d64-f071a9b812b4" providerId="ADAL" clId="{5DE9A96C-5ECB-43CB-A82B-D4BA82BF9C14}" dt="2022-09-15T07:51:03.500" v="2428"/>
          <ac:picMkLst>
            <pc:docMk/>
            <pc:sldMk cId="344892623" sldId="257"/>
            <ac:picMk id="217" creationId="{A2BF2610-4C6F-4212-BACA-A554B156CA57}"/>
          </ac:picMkLst>
        </pc:picChg>
        <pc:picChg chg="mod topLvl">
          <ac:chgData name="Gianluca Scopelliti" userId="15f6022c-bf4e-4dd1-8d64-f071a9b812b4" providerId="ADAL" clId="{5DE9A96C-5ECB-43CB-A82B-D4BA82BF9C14}" dt="2022-09-16T11:43:28.434" v="4095" actId="14826"/>
          <ac:picMkLst>
            <pc:docMk/>
            <pc:sldMk cId="344892623" sldId="257"/>
            <ac:picMk id="222" creationId="{0FE7503A-0F1C-45B7-972D-EA4BE1F40B07}"/>
          </ac:picMkLst>
        </pc:picChg>
        <pc:picChg chg="mod">
          <ac:chgData name="Gianluca Scopelliti" userId="15f6022c-bf4e-4dd1-8d64-f071a9b812b4" providerId="ADAL" clId="{5DE9A96C-5ECB-43CB-A82B-D4BA82BF9C14}" dt="2022-09-15T07:51:03.500" v="2428"/>
          <ac:picMkLst>
            <pc:docMk/>
            <pc:sldMk cId="344892623" sldId="257"/>
            <ac:picMk id="224" creationId="{2CA98392-AA8C-4093-B56C-FA47EF861403}"/>
          </ac:picMkLst>
        </pc:picChg>
        <pc:picChg chg="mod">
          <ac:chgData name="Gianluca Scopelliti" userId="15f6022c-bf4e-4dd1-8d64-f071a9b812b4" providerId="ADAL" clId="{5DE9A96C-5ECB-43CB-A82B-D4BA82BF9C14}" dt="2022-09-15T07:51:03.500" v="2428"/>
          <ac:picMkLst>
            <pc:docMk/>
            <pc:sldMk cId="344892623" sldId="257"/>
            <ac:picMk id="225" creationId="{3CBF69B4-1BCC-4766-BBB0-CA7CB453B519}"/>
          </ac:picMkLst>
        </pc:picChg>
        <pc:picChg chg="mod">
          <ac:chgData name="Gianluca Scopelliti" userId="15f6022c-bf4e-4dd1-8d64-f071a9b812b4" providerId="ADAL" clId="{5DE9A96C-5ECB-43CB-A82B-D4BA82BF9C14}" dt="2022-09-15T07:51:03.500" v="2428"/>
          <ac:picMkLst>
            <pc:docMk/>
            <pc:sldMk cId="344892623" sldId="257"/>
            <ac:picMk id="226" creationId="{F7684D0B-5583-4DD4-A079-80EA9152966A}"/>
          </ac:picMkLst>
        </pc:picChg>
        <pc:picChg chg="mod">
          <ac:chgData name="Gianluca Scopelliti" userId="15f6022c-bf4e-4dd1-8d64-f071a9b812b4" providerId="ADAL" clId="{5DE9A96C-5ECB-43CB-A82B-D4BA82BF9C14}" dt="2022-09-16T11:05:18.354" v="3716" actId="165"/>
          <ac:picMkLst>
            <pc:docMk/>
            <pc:sldMk cId="344892623" sldId="257"/>
            <ac:picMk id="229" creationId="{CC41AF12-DA60-49D4-9ABD-D9313C90A8D3}"/>
          </ac:picMkLst>
        </pc:picChg>
        <pc:picChg chg="mod">
          <ac:chgData name="Gianluca Scopelliti" userId="15f6022c-bf4e-4dd1-8d64-f071a9b812b4" providerId="ADAL" clId="{5DE9A96C-5ECB-43CB-A82B-D4BA82BF9C14}" dt="2022-09-16T11:05:18.354" v="3716" actId="165"/>
          <ac:picMkLst>
            <pc:docMk/>
            <pc:sldMk cId="344892623" sldId="257"/>
            <ac:picMk id="230" creationId="{F75BD0BE-2038-4116-8D87-BD4EF4AC238D}"/>
          </ac:picMkLst>
        </pc:picChg>
        <pc:picChg chg="mod">
          <ac:chgData name="Gianluca Scopelliti" userId="15f6022c-bf4e-4dd1-8d64-f071a9b812b4" providerId="ADAL" clId="{5DE9A96C-5ECB-43CB-A82B-D4BA82BF9C14}" dt="2022-09-15T07:51:03.500" v="2428"/>
          <ac:picMkLst>
            <pc:docMk/>
            <pc:sldMk cId="344892623" sldId="257"/>
            <ac:picMk id="231" creationId="{FD909B11-7B6E-4A20-B56D-53C61085DF74}"/>
          </ac:picMkLst>
        </pc:picChg>
        <pc:picChg chg="mod">
          <ac:chgData name="Gianluca Scopelliti" userId="15f6022c-bf4e-4dd1-8d64-f071a9b812b4" providerId="ADAL" clId="{5DE9A96C-5ECB-43CB-A82B-D4BA82BF9C14}" dt="2022-09-16T11:05:18.354" v="3716" actId="165"/>
          <ac:picMkLst>
            <pc:docMk/>
            <pc:sldMk cId="344892623" sldId="257"/>
            <ac:picMk id="233" creationId="{4D7D5B00-C73A-43EC-A7AD-FB46D712DB0C}"/>
          </ac:picMkLst>
        </pc:picChg>
        <pc:picChg chg="mod">
          <ac:chgData name="Gianluca Scopelliti" userId="15f6022c-bf4e-4dd1-8d64-f071a9b812b4" providerId="ADAL" clId="{5DE9A96C-5ECB-43CB-A82B-D4BA82BF9C14}" dt="2022-09-16T11:05:18.354" v="3716" actId="165"/>
          <ac:picMkLst>
            <pc:docMk/>
            <pc:sldMk cId="344892623" sldId="257"/>
            <ac:picMk id="234" creationId="{0A1C23F3-1536-4368-A8B1-414EE4AA2F4D}"/>
          </ac:picMkLst>
        </pc:picChg>
        <pc:picChg chg="add mod">
          <ac:chgData name="Gianluca Scopelliti" userId="15f6022c-bf4e-4dd1-8d64-f071a9b812b4" providerId="ADAL" clId="{5DE9A96C-5ECB-43CB-A82B-D4BA82BF9C14}" dt="2022-09-16T11:08:18.567" v="3821" actId="164"/>
          <ac:picMkLst>
            <pc:docMk/>
            <pc:sldMk cId="344892623" sldId="257"/>
            <ac:picMk id="237" creationId="{2D1CBEC5-D1DB-4385-B2BC-EDF7D01F5EE0}"/>
          </ac:picMkLst>
        </pc:picChg>
        <pc:picChg chg="mod">
          <ac:chgData name="Gianluca Scopelliti" userId="15f6022c-bf4e-4dd1-8d64-f071a9b812b4" providerId="ADAL" clId="{5DE9A96C-5ECB-43CB-A82B-D4BA82BF9C14}" dt="2022-09-15T07:51:13.992" v="2431"/>
          <ac:picMkLst>
            <pc:docMk/>
            <pc:sldMk cId="344892623" sldId="257"/>
            <ac:picMk id="240" creationId="{2A59B946-C683-46BF-9CD7-62F1EF4A0884}"/>
          </ac:picMkLst>
        </pc:picChg>
        <pc:picChg chg="mod">
          <ac:chgData name="Gianluca Scopelliti" userId="15f6022c-bf4e-4dd1-8d64-f071a9b812b4" providerId="ADAL" clId="{5DE9A96C-5ECB-43CB-A82B-D4BA82BF9C14}" dt="2022-09-15T07:51:13.992" v="2431"/>
          <ac:picMkLst>
            <pc:docMk/>
            <pc:sldMk cId="344892623" sldId="257"/>
            <ac:picMk id="241" creationId="{9F217B90-321D-4369-A671-36B344268768}"/>
          </ac:picMkLst>
        </pc:picChg>
        <pc:picChg chg="mod">
          <ac:chgData name="Gianluca Scopelliti" userId="15f6022c-bf4e-4dd1-8d64-f071a9b812b4" providerId="ADAL" clId="{5DE9A96C-5ECB-43CB-A82B-D4BA82BF9C14}" dt="2022-09-15T07:51:13.992" v="2431"/>
          <ac:picMkLst>
            <pc:docMk/>
            <pc:sldMk cId="344892623" sldId="257"/>
            <ac:picMk id="242" creationId="{3C5C5305-8C2F-4E40-BB7D-691BB94BC306}"/>
          </ac:picMkLst>
        </pc:picChg>
        <pc:picChg chg="mod">
          <ac:chgData name="Gianluca Scopelliti" userId="15f6022c-bf4e-4dd1-8d64-f071a9b812b4" providerId="ADAL" clId="{5DE9A96C-5ECB-43CB-A82B-D4BA82BF9C14}" dt="2022-09-16T11:08:10.814" v="3820" actId="571"/>
          <ac:picMkLst>
            <pc:docMk/>
            <pc:sldMk cId="344892623" sldId="257"/>
            <ac:picMk id="243" creationId="{3F83388D-C64D-44BD-8767-2227DF4D00A2}"/>
          </ac:picMkLst>
        </pc:picChg>
        <pc:picChg chg="mod">
          <ac:chgData name="Gianluca Scopelliti" userId="15f6022c-bf4e-4dd1-8d64-f071a9b812b4" providerId="ADAL" clId="{5DE9A96C-5ECB-43CB-A82B-D4BA82BF9C14}" dt="2022-09-16T11:08:10.814" v="3820" actId="571"/>
          <ac:picMkLst>
            <pc:docMk/>
            <pc:sldMk cId="344892623" sldId="257"/>
            <ac:picMk id="244" creationId="{6009175E-C583-4A80-80CE-C2C639FA499F}"/>
          </ac:picMkLst>
        </pc:picChg>
        <pc:picChg chg="mod">
          <ac:chgData name="Gianluca Scopelliti" userId="15f6022c-bf4e-4dd1-8d64-f071a9b812b4" providerId="ADAL" clId="{5DE9A96C-5ECB-43CB-A82B-D4BA82BF9C14}" dt="2022-09-16T11:08:10.814" v="3820" actId="571"/>
          <ac:picMkLst>
            <pc:docMk/>
            <pc:sldMk cId="344892623" sldId="257"/>
            <ac:picMk id="247" creationId="{940F3519-EC25-4CD6-BFBF-96AC2FD71913}"/>
          </ac:picMkLst>
        </pc:picChg>
        <pc:picChg chg="mod">
          <ac:chgData name="Gianluca Scopelliti" userId="15f6022c-bf4e-4dd1-8d64-f071a9b812b4" providerId="ADAL" clId="{5DE9A96C-5ECB-43CB-A82B-D4BA82BF9C14}" dt="2022-09-16T11:08:10.814" v="3820" actId="571"/>
          <ac:picMkLst>
            <pc:docMk/>
            <pc:sldMk cId="344892623" sldId="257"/>
            <ac:picMk id="248" creationId="{C12A3948-8B9B-4114-BCC4-20705F6CFA03}"/>
          </ac:picMkLst>
        </pc:picChg>
        <pc:picChg chg="mod">
          <ac:chgData name="Gianluca Scopelliti" userId="15f6022c-bf4e-4dd1-8d64-f071a9b812b4" providerId="ADAL" clId="{5DE9A96C-5ECB-43CB-A82B-D4BA82BF9C14}" dt="2022-09-15T07:51:13.992" v="2431"/>
          <ac:picMkLst>
            <pc:docMk/>
            <pc:sldMk cId="344892623" sldId="257"/>
            <ac:picMk id="249" creationId="{C2C3EB96-FE6C-41A9-8191-9C105FA77582}"/>
          </ac:picMkLst>
        </pc:picChg>
        <pc:picChg chg="mod">
          <ac:chgData name="Gianluca Scopelliti" userId="15f6022c-bf4e-4dd1-8d64-f071a9b812b4" providerId="ADAL" clId="{5DE9A96C-5ECB-43CB-A82B-D4BA82BF9C14}" dt="2022-09-15T07:51:13.992" v="2431"/>
          <ac:picMkLst>
            <pc:docMk/>
            <pc:sldMk cId="344892623" sldId="257"/>
            <ac:picMk id="250" creationId="{160EE736-5CDF-436F-A4F0-F0582ADB3C29}"/>
          </ac:picMkLst>
        </pc:picChg>
        <pc:picChg chg="mod">
          <ac:chgData name="Gianluca Scopelliti" userId="15f6022c-bf4e-4dd1-8d64-f071a9b812b4" providerId="ADAL" clId="{5DE9A96C-5ECB-43CB-A82B-D4BA82BF9C14}" dt="2022-09-15T07:51:13.992" v="2431"/>
          <ac:picMkLst>
            <pc:docMk/>
            <pc:sldMk cId="344892623" sldId="257"/>
            <ac:picMk id="251" creationId="{C6D474B8-69C1-4E11-B493-486AE546CB8D}"/>
          </ac:picMkLst>
        </pc:picChg>
        <pc:picChg chg="mod">
          <ac:chgData name="Gianluca Scopelliti" userId="15f6022c-bf4e-4dd1-8d64-f071a9b812b4" providerId="ADAL" clId="{5DE9A96C-5ECB-43CB-A82B-D4BA82BF9C14}" dt="2022-09-16T11:08:10.814" v="3820" actId="571"/>
          <ac:picMkLst>
            <pc:docMk/>
            <pc:sldMk cId="344892623" sldId="257"/>
            <ac:picMk id="253" creationId="{AD1883D9-B6D4-4527-B80B-D27D9E2F7FE8}"/>
          </ac:picMkLst>
        </pc:picChg>
        <pc:picChg chg="mod">
          <ac:chgData name="Gianluca Scopelliti" userId="15f6022c-bf4e-4dd1-8d64-f071a9b812b4" providerId="ADAL" clId="{5DE9A96C-5ECB-43CB-A82B-D4BA82BF9C14}" dt="2022-09-16T11:08:10.814" v="3820" actId="571"/>
          <ac:picMkLst>
            <pc:docMk/>
            <pc:sldMk cId="344892623" sldId="257"/>
            <ac:picMk id="254" creationId="{07B3A297-CA53-4C7F-9365-C52DE385A91F}"/>
          </ac:picMkLst>
        </pc:picChg>
        <pc:picChg chg="mod">
          <ac:chgData name="Gianluca Scopelliti" userId="15f6022c-bf4e-4dd1-8d64-f071a9b812b4" providerId="ADAL" clId="{5DE9A96C-5ECB-43CB-A82B-D4BA82BF9C14}" dt="2022-09-15T07:51:13.992" v="2431"/>
          <ac:picMkLst>
            <pc:docMk/>
            <pc:sldMk cId="344892623" sldId="257"/>
            <ac:picMk id="256" creationId="{5B694A6F-0053-45FC-B956-21072E9FE50A}"/>
          </ac:picMkLst>
        </pc:picChg>
        <pc:picChg chg="mod">
          <ac:chgData name="Gianluca Scopelliti" userId="15f6022c-bf4e-4dd1-8d64-f071a9b812b4" providerId="ADAL" clId="{5DE9A96C-5ECB-43CB-A82B-D4BA82BF9C14}" dt="2022-09-15T07:51:54.357" v="2447" actId="14826"/>
          <ac:picMkLst>
            <pc:docMk/>
            <pc:sldMk cId="344892623" sldId="257"/>
            <ac:picMk id="265" creationId="{44AA4CA1-0E27-4462-B9C4-D10A982DA7FE}"/>
          </ac:picMkLst>
        </pc:picChg>
        <pc:picChg chg="add del mod">
          <ac:chgData name="Gianluca Scopelliti" userId="15f6022c-bf4e-4dd1-8d64-f071a9b812b4" providerId="ADAL" clId="{5DE9A96C-5ECB-43CB-A82B-D4BA82BF9C14}" dt="2022-09-15T07:52:28.261" v="2457" actId="478"/>
          <ac:picMkLst>
            <pc:docMk/>
            <pc:sldMk cId="344892623" sldId="257"/>
            <ac:picMk id="266" creationId="{C62E9485-C6D8-4147-ACE0-6CA1296460DD}"/>
          </ac:picMkLst>
        </pc:picChg>
        <pc:picChg chg="del mod">
          <ac:chgData name="Gianluca Scopelliti" userId="15f6022c-bf4e-4dd1-8d64-f071a9b812b4" providerId="ADAL" clId="{5DE9A96C-5ECB-43CB-A82B-D4BA82BF9C14}" dt="2022-09-15T07:52:15.947" v="2451" actId="478"/>
          <ac:picMkLst>
            <pc:docMk/>
            <pc:sldMk cId="344892623" sldId="257"/>
            <ac:picMk id="267" creationId="{0F7AA6B2-CC81-473E-B400-0D317565737F}"/>
          </ac:picMkLst>
        </pc:picChg>
        <pc:picChg chg="mod">
          <ac:chgData name="Gianluca Scopelliti" userId="15f6022c-bf4e-4dd1-8d64-f071a9b812b4" providerId="ADAL" clId="{5DE9A96C-5ECB-43CB-A82B-D4BA82BF9C14}" dt="2022-09-15T07:54:46.961" v="2563" actId="1076"/>
          <ac:picMkLst>
            <pc:docMk/>
            <pc:sldMk cId="344892623" sldId="257"/>
            <ac:picMk id="274" creationId="{52DE981B-28DE-4736-B6D3-9A9F280D8C7E}"/>
          </ac:picMkLst>
        </pc:picChg>
        <pc:picChg chg="mod">
          <ac:chgData name="Gianluca Scopelliti" userId="15f6022c-bf4e-4dd1-8d64-f071a9b812b4" providerId="ADAL" clId="{5DE9A96C-5ECB-43CB-A82B-D4BA82BF9C14}" dt="2022-09-15T08:07:18.514" v="2735" actId="1076"/>
          <ac:picMkLst>
            <pc:docMk/>
            <pc:sldMk cId="344892623" sldId="257"/>
            <ac:picMk id="275" creationId="{C57DBCDB-5C24-49DE-B8FF-D58E14F1EF44}"/>
          </ac:picMkLst>
        </pc:picChg>
        <pc:picChg chg="mod">
          <ac:chgData name="Gianluca Scopelliti" userId="15f6022c-bf4e-4dd1-8d64-f071a9b812b4" providerId="ADAL" clId="{5DE9A96C-5ECB-43CB-A82B-D4BA82BF9C14}" dt="2022-09-15T07:51:54.357" v="2447" actId="14826"/>
          <ac:picMkLst>
            <pc:docMk/>
            <pc:sldMk cId="344892623" sldId="257"/>
            <ac:picMk id="276" creationId="{23C3051C-E323-4883-BE08-CDFF0FE5CD5A}"/>
          </ac:picMkLst>
        </pc:picChg>
        <pc:picChg chg="mod">
          <ac:chgData name="Gianluca Scopelliti" userId="15f6022c-bf4e-4dd1-8d64-f071a9b812b4" providerId="ADAL" clId="{5DE9A96C-5ECB-43CB-A82B-D4BA82BF9C14}" dt="2022-09-15T07:51:54.357" v="2447" actId="14826"/>
          <ac:picMkLst>
            <pc:docMk/>
            <pc:sldMk cId="344892623" sldId="257"/>
            <ac:picMk id="281" creationId="{C7D28EA5-438A-4CF1-A4A1-576358F1C974}"/>
          </ac:picMkLst>
        </pc:picChg>
        <pc:cxnChg chg="add del mod">
          <ac:chgData name="Gianluca Scopelliti" userId="15f6022c-bf4e-4dd1-8d64-f071a9b812b4" providerId="ADAL" clId="{5DE9A96C-5ECB-43CB-A82B-D4BA82BF9C14}" dt="2022-09-16T10:25:06.328" v="2814" actId="11529"/>
          <ac:cxnSpMkLst>
            <pc:docMk/>
            <pc:sldMk cId="344892623" sldId="257"/>
            <ac:cxnSpMk id="46" creationId="{CAE1B1F5-115F-4046-A6B6-5C7FDB9D3931}"/>
          </ac:cxnSpMkLst>
        </pc:cxnChg>
        <pc:cxnChg chg="mod topLvl">
          <ac:chgData name="Gianluca Scopelliti" userId="15f6022c-bf4e-4dd1-8d64-f071a9b812b4" providerId="ADAL" clId="{5DE9A96C-5ECB-43CB-A82B-D4BA82BF9C14}" dt="2022-09-15T07:53:02.200" v="2510" actId="478"/>
          <ac:cxnSpMkLst>
            <pc:docMk/>
            <pc:sldMk cId="344892623" sldId="257"/>
            <ac:cxnSpMk id="71" creationId="{953A0A4D-7E39-45E4-8B9D-A564ED8CACA0}"/>
          </ac:cxnSpMkLst>
        </pc:cxnChg>
        <pc:cxnChg chg="mod topLvl">
          <ac:chgData name="Gianluca Scopelliti" userId="15f6022c-bf4e-4dd1-8d64-f071a9b812b4" providerId="ADAL" clId="{5DE9A96C-5ECB-43CB-A82B-D4BA82BF9C14}" dt="2022-09-15T07:53:02.200" v="2510" actId="478"/>
          <ac:cxnSpMkLst>
            <pc:docMk/>
            <pc:sldMk cId="344892623" sldId="257"/>
            <ac:cxnSpMk id="76" creationId="{7E58103B-56F6-485D-A3DD-1AF0F1B6C728}"/>
          </ac:cxnSpMkLst>
        </pc:cxnChg>
        <pc:cxnChg chg="mod topLvl">
          <ac:chgData name="Gianluca Scopelliti" userId="15f6022c-bf4e-4dd1-8d64-f071a9b812b4" providerId="ADAL" clId="{5DE9A96C-5ECB-43CB-A82B-D4BA82BF9C14}" dt="2022-09-15T07:32:57.355" v="1918" actId="14826"/>
          <ac:cxnSpMkLst>
            <pc:docMk/>
            <pc:sldMk cId="344892623" sldId="257"/>
            <ac:cxnSpMk id="82" creationId="{6820FE91-23AF-44D0-9870-89CC64D46932}"/>
          </ac:cxnSpMkLst>
        </pc:cxnChg>
        <pc:cxnChg chg="mod topLvl">
          <ac:chgData name="Gianluca Scopelliti" userId="15f6022c-bf4e-4dd1-8d64-f071a9b812b4" providerId="ADAL" clId="{5DE9A96C-5ECB-43CB-A82B-D4BA82BF9C14}" dt="2022-09-15T07:32:57.355" v="1918" actId="14826"/>
          <ac:cxnSpMkLst>
            <pc:docMk/>
            <pc:sldMk cId="344892623" sldId="257"/>
            <ac:cxnSpMk id="92" creationId="{C57F3707-B8E1-4399-AFF3-A2DC88B7226D}"/>
          </ac:cxnSpMkLst>
        </pc:cxnChg>
        <pc:cxnChg chg="mod">
          <ac:chgData name="Gianluca Scopelliti" userId="15f6022c-bf4e-4dd1-8d64-f071a9b812b4" providerId="ADAL" clId="{5DE9A96C-5ECB-43CB-A82B-D4BA82BF9C14}" dt="2022-09-14T19:12:31.486" v="1759" actId="478"/>
          <ac:cxnSpMkLst>
            <pc:docMk/>
            <pc:sldMk cId="344892623" sldId="257"/>
            <ac:cxnSpMk id="124" creationId="{90FC5851-B4D1-44B0-8A77-749E006A8D58}"/>
          </ac:cxnSpMkLst>
        </pc:cxnChg>
        <pc:cxnChg chg="mod">
          <ac:chgData name="Gianluca Scopelliti" userId="15f6022c-bf4e-4dd1-8d64-f071a9b812b4" providerId="ADAL" clId="{5DE9A96C-5ECB-43CB-A82B-D4BA82BF9C14}" dt="2022-09-14T19:12:03.789" v="1746" actId="165"/>
          <ac:cxnSpMkLst>
            <pc:docMk/>
            <pc:sldMk cId="344892623" sldId="257"/>
            <ac:cxnSpMk id="126" creationId="{5E32A7DD-1844-43A2-812C-97FC0A3F4A3E}"/>
          </ac:cxnSpMkLst>
        </pc:cxnChg>
        <pc:cxnChg chg="mod">
          <ac:chgData name="Gianluca Scopelliti" userId="15f6022c-bf4e-4dd1-8d64-f071a9b812b4" providerId="ADAL" clId="{5DE9A96C-5ECB-43CB-A82B-D4BA82BF9C14}" dt="2022-09-14T19:12:03.789" v="1746" actId="165"/>
          <ac:cxnSpMkLst>
            <pc:docMk/>
            <pc:sldMk cId="344892623" sldId="257"/>
            <ac:cxnSpMk id="128" creationId="{9B955AF2-75CF-4A03-A32F-AE6C56E2B3B8}"/>
          </ac:cxnSpMkLst>
        </pc:cxnChg>
        <pc:cxnChg chg="mod">
          <ac:chgData name="Gianluca Scopelliti" userId="15f6022c-bf4e-4dd1-8d64-f071a9b812b4" providerId="ADAL" clId="{5DE9A96C-5ECB-43CB-A82B-D4BA82BF9C14}" dt="2022-09-14T19:12:03.789" v="1746" actId="165"/>
          <ac:cxnSpMkLst>
            <pc:docMk/>
            <pc:sldMk cId="344892623" sldId="257"/>
            <ac:cxnSpMk id="130" creationId="{4C1786C0-E049-40D6-AEB7-43152BCF53EB}"/>
          </ac:cxnSpMkLst>
        </pc:cxnChg>
        <pc:cxnChg chg="add mod topLvl">
          <ac:chgData name="Gianluca Scopelliti" userId="15f6022c-bf4e-4dd1-8d64-f071a9b812b4" providerId="ADAL" clId="{5DE9A96C-5ECB-43CB-A82B-D4BA82BF9C14}" dt="2022-09-16T11:45:18.682" v="4133" actId="1076"/>
          <ac:cxnSpMkLst>
            <pc:docMk/>
            <pc:sldMk cId="344892623" sldId="257"/>
            <ac:cxnSpMk id="137" creationId="{7247DA85-65FC-4173-A607-724A3D029C44}"/>
          </ac:cxnSpMkLst>
        </pc:cxnChg>
        <pc:cxnChg chg="add mod topLvl">
          <ac:chgData name="Gianluca Scopelliti" userId="15f6022c-bf4e-4dd1-8d64-f071a9b812b4" providerId="ADAL" clId="{5DE9A96C-5ECB-43CB-A82B-D4BA82BF9C14}" dt="2022-09-16T11:43:28.434" v="4095" actId="14826"/>
          <ac:cxnSpMkLst>
            <pc:docMk/>
            <pc:sldMk cId="344892623" sldId="257"/>
            <ac:cxnSpMk id="139" creationId="{281C75FA-5477-498F-8244-A245B0CC3EDF}"/>
          </ac:cxnSpMkLst>
        </pc:cxnChg>
        <pc:cxnChg chg="mod">
          <ac:chgData name="Gianluca Scopelliti" userId="15f6022c-bf4e-4dd1-8d64-f071a9b812b4" providerId="ADAL" clId="{5DE9A96C-5ECB-43CB-A82B-D4BA82BF9C14}" dt="2022-09-15T07:47:35.917" v="2268" actId="1037"/>
          <ac:cxnSpMkLst>
            <pc:docMk/>
            <pc:sldMk cId="344892623" sldId="257"/>
            <ac:cxnSpMk id="172" creationId="{9F8A3E5C-5421-41E6-8CB0-27413FD29DC3}"/>
          </ac:cxnSpMkLst>
        </pc:cxnChg>
        <pc:cxnChg chg="mod">
          <ac:chgData name="Gianluca Scopelliti" userId="15f6022c-bf4e-4dd1-8d64-f071a9b812b4" providerId="ADAL" clId="{5DE9A96C-5ECB-43CB-A82B-D4BA82BF9C14}" dt="2022-09-15T07:48:46.508" v="2307" actId="1037"/>
          <ac:cxnSpMkLst>
            <pc:docMk/>
            <pc:sldMk cId="344892623" sldId="257"/>
            <ac:cxnSpMk id="173" creationId="{7E1347CD-47A5-4A8F-B96B-F10FC101158F}"/>
          </ac:cxnSpMkLst>
        </pc:cxnChg>
        <pc:cxnChg chg="mod">
          <ac:chgData name="Gianluca Scopelliti" userId="15f6022c-bf4e-4dd1-8d64-f071a9b812b4" providerId="ADAL" clId="{5DE9A96C-5ECB-43CB-A82B-D4BA82BF9C14}" dt="2022-09-15T07:49:13.318" v="2338" actId="1038"/>
          <ac:cxnSpMkLst>
            <pc:docMk/>
            <pc:sldMk cId="344892623" sldId="257"/>
            <ac:cxnSpMk id="175" creationId="{BC5DA1C7-A137-4AC3-B37C-26F9F8D7A72D}"/>
          </ac:cxnSpMkLst>
        </pc:cxnChg>
        <pc:cxnChg chg="mod">
          <ac:chgData name="Gianluca Scopelliti" userId="15f6022c-bf4e-4dd1-8d64-f071a9b812b4" providerId="ADAL" clId="{5DE9A96C-5ECB-43CB-A82B-D4BA82BF9C14}" dt="2022-09-15T07:49:03.337" v="2319" actId="14100"/>
          <ac:cxnSpMkLst>
            <pc:docMk/>
            <pc:sldMk cId="344892623" sldId="257"/>
            <ac:cxnSpMk id="177" creationId="{F37CB547-55D1-4231-86D6-8C93DE9F0FA4}"/>
          </ac:cxnSpMkLst>
        </pc:cxnChg>
        <pc:cxnChg chg="add mod">
          <ac:chgData name="Gianluca Scopelliti" userId="15f6022c-bf4e-4dd1-8d64-f071a9b812b4" providerId="ADAL" clId="{5DE9A96C-5ECB-43CB-A82B-D4BA82BF9C14}" dt="2022-09-16T10:32:24.214" v="2914" actId="571"/>
          <ac:cxnSpMkLst>
            <pc:docMk/>
            <pc:sldMk cId="344892623" sldId="257"/>
            <ac:cxnSpMk id="197" creationId="{2FD4D5BB-A330-4486-81C9-717744ED7FB5}"/>
          </ac:cxnSpMkLst>
        </pc:cxnChg>
        <pc:cxnChg chg="mod">
          <ac:chgData name="Gianluca Scopelliti" userId="15f6022c-bf4e-4dd1-8d64-f071a9b812b4" providerId="ADAL" clId="{5DE9A96C-5ECB-43CB-A82B-D4BA82BF9C14}" dt="2022-09-15T07:50:59.591" v="2426"/>
          <ac:cxnSpMkLst>
            <pc:docMk/>
            <pc:sldMk cId="344892623" sldId="257"/>
            <ac:cxnSpMk id="198" creationId="{5D5042AB-2F0B-4E81-A5E3-DCDAA1792F9B}"/>
          </ac:cxnSpMkLst>
        </pc:cxnChg>
        <pc:cxnChg chg="add del mod">
          <ac:chgData name="Gianluca Scopelliti" userId="15f6022c-bf4e-4dd1-8d64-f071a9b812b4" providerId="ADAL" clId="{5DE9A96C-5ECB-43CB-A82B-D4BA82BF9C14}" dt="2022-09-16T11:06:25.698" v="3763" actId="478"/>
          <ac:cxnSpMkLst>
            <pc:docMk/>
            <pc:sldMk cId="344892623" sldId="257"/>
            <ac:cxnSpMk id="198" creationId="{D46742A1-F8FF-4CC2-8745-C480414E05BF}"/>
          </ac:cxnSpMkLst>
        </pc:cxnChg>
        <pc:cxnChg chg="mod">
          <ac:chgData name="Gianluca Scopelliti" userId="15f6022c-bf4e-4dd1-8d64-f071a9b812b4" providerId="ADAL" clId="{5DE9A96C-5ECB-43CB-A82B-D4BA82BF9C14}" dt="2022-09-15T07:50:59.591" v="2426"/>
          <ac:cxnSpMkLst>
            <pc:docMk/>
            <pc:sldMk cId="344892623" sldId="257"/>
            <ac:cxnSpMk id="202" creationId="{644D29E7-C9D1-444C-8825-57420D409AB1}"/>
          </ac:cxnSpMkLst>
        </pc:cxnChg>
        <pc:cxnChg chg="mod">
          <ac:chgData name="Gianluca Scopelliti" userId="15f6022c-bf4e-4dd1-8d64-f071a9b812b4" providerId="ADAL" clId="{5DE9A96C-5ECB-43CB-A82B-D4BA82BF9C14}" dt="2022-09-15T07:50:59.591" v="2426"/>
          <ac:cxnSpMkLst>
            <pc:docMk/>
            <pc:sldMk cId="344892623" sldId="257"/>
            <ac:cxnSpMk id="209" creationId="{43BAF46F-5C87-4F08-978A-5BF988195E06}"/>
          </ac:cxnSpMkLst>
        </pc:cxnChg>
        <pc:cxnChg chg="mod">
          <ac:chgData name="Gianluca Scopelliti" userId="15f6022c-bf4e-4dd1-8d64-f071a9b812b4" providerId="ADAL" clId="{5DE9A96C-5ECB-43CB-A82B-D4BA82BF9C14}" dt="2022-09-15T07:50:59.591" v="2426"/>
          <ac:cxnSpMkLst>
            <pc:docMk/>
            <pc:sldMk cId="344892623" sldId="257"/>
            <ac:cxnSpMk id="210" creationId="{971F711F-90DD-4DF9-9383-3AF9E999A1C0}"/>
          </ac:cxnSpMkLst>
        </pc:cxnChg>
        <pc:cxnChg chg="add mod">
          <ac:chgData name="Gianluca Scopelliti" userId="15f6022c-bf4e-4dd1-8d64-f071a9b812b4" providerId="ADAL" clId="{5DE9A96C-5ECB-43CB-A82B-D4BA82BF9C14}" dt="2022-09-16T11:43:28.434" v="4095" actId="14826"/>
          <ac:cxnSpMkLst>
            <pc:docMk/>
            <pc:sldMk cId="344892623" sldId="257"/>
            <ac:cxnSpMk id="214" creationId="{7F22DADC-9FE8-481B-8356-307A2F40DA8B}"/>
          </ac:cxnSpMkLst>
        </pc:cxnChg>
        <pc:cxnChg chg="add mod">
          <ac:chgData name="Gianluca Scopelliti" userId="15f6022c-bf4e-4dd1-8d64-f071a9b812b4" providerId="ADAL" clId="{5DE9A96C-5ECB-43CB-A82B-D4BA82BF9C14}" dt="2022-09-16T11:43:28.434" v="4095" actId="14826"/>
          <ac:cxnSpMkLst>
            <pc:docMk/>
            <pc:sldMk cId="344892623" sldId="257"/>
            <ac:cxnSpMk id="215" creationId="{0848ECFF-0164-4541-B405-D4FFD20C8F42}"/>
          </ac:cxnSpMkLst>
        </pc:cxnChg>
        <pc:cxnChg chg="mod topLvl">
          <ac:chgData name="Gianluca Scopelliti" userId="15f6022c-bf4e-4dd1-8d64-f071a9b812b4" providerId="ADAL" clId="{5DE9A96C-5ECB-43CB-A82B-D4BA82BF9C14}" dt="2022-09-16T11:43:28.434" v="4095" actId="14826"/>
          <ac:cxnSpMkLst>
            <pc:docMk/>
            <pc:sldMk cId="344892623" sldId="257"/>
            <ac:cxnSpMk id="224" creationId="{D6E2F19B-41CE-4E66-A134-5F294FB2CD99}"/>
          </ac:cxnSpMkLst>
        </pc:cxnChg>
        <pc:cxnChg chg="mod">
          <ac:chgData name="Gianluca Scopelliti" userId="15f6022c-bf4e-4dd1-8d64-f071a9b812b4" providerId="ADAL" clId="{5DE9A96C-5ECB-43CB-A82B-D4BA82BF9C14}" dt="2022-09-15T07:51:03.500" v="2428"/>
          <ac:cxnSpMkLst>
            <pc:docMk/>
            <pc:sldMk cId="344892623" sldId="257"/>
            <ac:cxnSpMk id="229" creationId="{9BE0B548-F030-4CCD-AF96-FD96D1569128}"/>
          </ac:cxnSpMkLst>
        </pc:cxnChg>
        <pc:cxnChg chg="mod">
          <ac:chgData name="Gianluca Scopelliti" userId="15f6022c-bf4e-4dd1-8d64-f071a9b812b4" providerId="ADAL" clId="{5DE9A96C-5ECB-43CB-A82B-D4BA82BF9C14}" dt="2022-09-15T07:51:03.500" v="2428"/>
          <ac:cxnSpMkLst>
            <pc:docMk/>
            <pc:sldMk cId="344892623" sldId="257"/>
            <ac:cxnSpMk id="230" creationId="{1D2AAB4D-9E65-454A-9118-7DAC525E2F74}"/>
          </ac:cxnSpMkLst>
        </pc:cxnChg>
        <pc:cxnChg chg="mod">
          <ac:chgData name="Gianluca Scopelliti" userId="15f6022c-bf4e-4dd1-8d64-f071a9b812b4" providerId="ADAL" clId="{5DE9A96C-5ECB-43CB-A82B-D4BA82BF9C14}" dt="2022-09-16T11:05:18.354" v="3716" actId="165"/>
          <ac:cxnSpMkLst>
            <pc:docMk/>
            <pc:sldMk cId="344892623" sldId="257"/>
            <ac:cxnSpMk id="231" creationId="{BAA8E245-E7AA-48EB-81B2-DCC0F9E363E4}"/>
          </ac:cxnSpMkLst>
        </pc:cxnChg>
        <pc:cxnChg chg="mod">
          <ac:chgData name="Gianluca Scopelliti" userId="15f6022c-bf4e-4dd1-8d64-f071a9b812b4" providerId="ADAL" clId="{5DE9A96C-5ECB-43CB-A82B-D4BA82BF9C14}" dt="2022-09-15T07:51:03.500" v="2428"/>
          <ac:cxnSpMkLst>
            <pc:docMk/>
            <pc:sldMk cId="344892623" sldId="257"/>
            <ac:cxnSpMk id="232" creationId="{8ADF7A34-3CA8-4E29-A695-D91CCC9FCFA5}"/>
          </ac:cxnSpMkLst>
        </pc:cxnChg>
        <pc:cxnChg chg="mod">
          <ac:chgData name="Gianluca Scopelliti" userId="15f6022c-bf4e-4dd1-8d64-f071a9b812b4" providerId="ADAL" clId="{5DE9A96C-5ECB-43CB-A82B-D4BA82BF9C14}" dt="2022-09-16T11:06:29.427" v="3765" actId="478"/>
          <ac:cxnSpMkLst>
            <pc:docMk/>
            <pc:sldMk cId="344892623" sldId="257"/>
            <ac:cxnSpMk id="232" creationId="{F4BCA418-C5F8-45E9-8229-D5EBDCEFAAEB}"/>
          </ac:cxnSpMkLst>
        </pc:cxnChg>
        <pc:cxnChg chg="mod">
          <ac:chgData name="Gianluca Scopelliti" userId="15f6022c-bf4e-4dd1-8d64-f071a9b812b4" providerId="ADAL" clId="{5DE9A96C-5ECB-43CB-A82B-D4BA82BF9C14}" dt="2022-09-15T07:51:03.500" v="2428"/>
          <ac:cxnSpMkLst>
            <pc:docMk/>
            <pc:sldMk cId="344892623" sldId="257"/>
            <ac:cxnSpMk id="233" creationId="{11DBEB43-ACD6-4773-B65A-4C69D0B59545}"/>
          </ac:cxnSpMkLst>
        </pc:cxnChg>
        <pc:cxnChg chg="add mod">
          <ac:chgData name="Gianluca Scopelliti" userId="15f6022c-bf4e-4dd1-8d64-f071a9b812b4" providerId="ADAL" clId="{5DE9A96C-5ECB-43CB-A82B-D4BA82BF9C14}" dt="2022-09-16T11:43:28.434" v="4095" actId="14826"/>
          <ac:cxnSpMkLst>
            <pc:docMk/>
            <pc:sldMk cId="344892623" sldId="257"/>
            <ac:cxnSpMk id="235" creationId="{E1B083C4-F207-4D2A-B04D-185CFD5F545A}"/>
          </ac:cxnSpMkLst>
        </pc:cxnChg>
        <pc:cxnChg chg="add mod">
          <ac:chgData name="Gianluca Scopelliti" userId="15f6022c-bf4e-4dd1-8d64-f071a9b812b4" providerId="ADAL" clId="{5DE9A96C-5ECB-43CB-A82B-D4BA82BF9C14}" dt="2022-09-16T11:08:18.567" v="3821" actId="164"/>
          <ac:cxnSpMkLst>
            <pc:docMk/>
            <pc:sldMk cId="344892623" sldId="257"/>
            <ac:cxnSpMk id="238" creationId="{81519E53-18BE-43D4-B69F-404E9737F754}"/>
          </ac:cxnSpMkLst>
        </pc:cxnChg>
        <pc:cxnChg chg="mod">
          <ac:chgData name="Gianluca Scopelliti" userId="15f6022c-bf4e-4dd1-8d64-f071a9b812b4" providerId="ADAL" clId="{5DE9A96C-5ECB-43CB-A82B-D4BA82BF9C14}" dt="2022-09-16T11:08:10.814" v="3820" actId="571"/>
          <ac:cxnSpMkLst>
            <pc:docMk/>
            <pc:sldMk cId="344892623" sldId="257"/>
            <ac:cxnSpMk id="245" creationId="{2C7FEBFD-F1B5-44F9-92E6-AE3C99FC298B}"/>
          </ac:cxnSpMkLst>
        </pc:cxnChg>
        <pc:cxnChg chg="mod">
          <ac:chgData name="Gianluca Scopelliti" userId="15f6022c-bf4e-4dd1-8d64-f071a9b812b4" providerId="ADAL" clId="{5DE9A96C-5ECB-43CB-A82B-D4BA82BF9C14}" dt="2022-09-16T11:08:39.450" v="3872" actId="478"/>
          <ac:cxnSpMkLst>
            <pc:docMk/>
            <pc:sldMk cId="344892623" sldId="257"/>
            <ac:cxnSpMk id="246" creationId="{9CAFC2CE-CA2E-44B9-A086-9B159491FD27}"/>
          </ac:cxnSpMkLst>
        </pc:cxnChg>
        <pc:cxnChg chg="mod">
          <ac:chgData name="Gianluca Scopelliti" userId="15f6022c-bf4e-4dd1-8d64-f071a9b812b4" providerId="ADAL" clId="{5DE9A96C-5ECB-43CB-A82B-D4BA82BF9C14}" dt="2022-09-16T11:08:10.814" v="3820" actId="571"/>
          <ac:cxnSpMkLst>
            <pc:docMk/>
            <pc:sldMk cId="344892623" sldId="257"/>
            <ac:cxnSpMk id="249" creationId="{F81266DC-AD0A-460E-BB44-599C60F643B9}"/>
          </ac:cxnSpMkLst>
        </pc:cxnChg>
        <pc:cxnChg chg="mod">
          <ac:chgData name="Gianluca Scopelliti" userId="15f6022c-bf4e-4dd1-8d64-f071a9b812b4" providerId="ADAL" clId="{5DE9A96C-5ECB-43CB-A82B-D4BA82BF9C14}" dt="2022-09-16T11:08:10.814" v="3820" actId="571"/>
          <ac:cxnSpMkLst>
            <pc:docMk/>
            <pc:sldMk cId="344892623" sldId="257"/>
            <ac:cxnSpMk id="250" creationId="{2FCA3973-1FEC-477E-B004-77FE83C5B5AD}"/>
          </ac:cxnSpMkLst>
        </pc:cxnChg>
        <pc:cxnChg chg="mod">
          <ac:chgData name="Gianluca Scopelliti" userId="15f6022c-bf4e-4dd1-8d64-f071a9b812b4" providerId="ADAL" clId="{5DE9A96C-5ECB-43CB-A82B-D4BA82BF9C14}" dt="2022-09-16T11:08:10.814" v="3820" actId="571"/>
          <ac:cxnSpMkLst>
            <pc:docMk/>
            <pc:sldMk cId="344892623" sldId="257"/>
            <ac:cxnSpMk id="252" creationId="{C09ED572-4FA4-4B0C-8260-B5FC4AA372E1}"/>
          </ac:cxnSpMkLst>
        </pc:cxnChg>
        <pc:cxnChg chg="mod">
          <ac:chgData name="Gianluca Scopelliti" userId="15f6022c-bf4e-4dd1-8d64-f071a9b812b4" providerId="ADAL" clId="{5DE9A96C-5ECB-43CB-A82B-D4BA82BF9C14}" dt="2022-09-15T07:51:13.992" v="2431"/>
          <ac:cxnSpMkLst>
            <pc:docMk/>
            <pc:sldMk cId="344892623" sldId="257"/>
            <ac:cxnSpMk id="254" creationId="{E7CE577D-E273-4803-9994-6F54C966D944}"/>
          </ac:cxnSpMkLst>
        </pc:cxnChg>
        <pc:cxnChg chg="mod">
          <ac:chgData name="Gianluca Scopelliti" userId="15f6022c-bf4e-4dd1-8d64-f071a9b812b4" providerId="ADAL" clId="{5DE9A96C-5ECB-43CB-A82B-D4BA82BF9C14}" dt="2022-09-15T07:51:13.992" v="2431"/>
          <ac:cxnSpMkLst>
            <pc:docMk/>
            <pc:sldMk cId="344892623" sldId="257"/>
            <ac:cxnSpMk id="255" creationId="{8557FBD0-BD6D-4280-9FFB-7C03C90ED3BB}"/>
          </ac:cxnSpMkLst>
        </pc:cxnChg>
        <pc:cxnChg chg="mod">
          <ac:chgData name="Gianluca Scopelliti" userId="15f6022c-bf4e-4dd1-8d64-f071a9b812b4" providerId="ADAL" clId="{5DE9A96C-5ECB-43CB-A82B-D4BA82BF9C14}" dt="2022-09-15T07:51:13.992" v="2431"/>
          <ac:cxnSpMkLst>
            <pc:docMk/>
            <pc:sldMk cId="344892623" sldId="257"/>
            <ac:cxnSpMk id="257" creationId="{35DB8877-2B9D-4042-93C7-CF4CB71EE03D}"/>
          </ac:cxnSpMkLst>
        </pc:cxnChg>
        <pc:cxnChg chg="mod">
          <ac:chgData name="Gianluca Scopelliti" userId="15f6022c-bf4e-4dd1-8d64-f071a9b812b4" providerId="ADAL" clId="{5DE9A96C-5ECB-43CB-A82B-D4BA82BF9C14}" dt="2022-09-15T07:51:13.992" v="2431"/>
          <ac:cxnSpMkLst>
            <pc:docMk/>
            <pc:sldMk cId="344892623" sldId="257"/>
            <ac:cxnSpMk id="258" creationId="{9AFF1289-DB90-45C8-B4FA-FB046117B7FA}"/>
          </ac:cxnSpMkLst>
        </pc:cxnChg>
        <pc:cxnChg chg="mod">
          <ac:chgData name="Gianluca Scopelliti" userId="15f6022c-bf4e-4dd1-8d64-f071a9b812b4" providerId="ADAL" clId="{5DE9A96C-5ECB-43CB-A82B-D4BA82BF9C14}" dt="2022-09-15T07:51:54.357" v="2447" actId="14826"/>
          <ac:cxnSpMkLst>
            <pc:docMk/>
            <pc:sldMk cId="344892623" sldId="257"/>
            <ac:cxnSpMk id="279" creationId="{7C0774DD-456C-4877-9197-2EB94313D5A4}"/>
          </ac:cxnSpMkLst>
        </pc:cxnChg>
        <pc:cxnChg chg="del mod">
          <ac:chgData name="Gianluca Scopelliti" userId="15f6022c-bf4e-4dd1-8d64-f071a9b812b4" providerId="ADAL" clId="{5DE9A96C-5ECB-43CB-A82B-D4BA82BF9C14}" dt="2022-09-15T07:52:17.403" v="2452" actId="478"/>
          <ac:cxnSpMkLst>
            <pc:docMk/>
            <pc:sldMk cId="344892623" sldId="257"/>
            <ac:cxnSpMk id="280" creationId="{32F79D31-E9C8-4B61-A5B6-EE0CAE17ADE5}"/>
          </ac:cxnSpMkLst>
        </pc:cxnChg>
        <pc:cxnChg chg="mod">
          <ac:chgData name="Gianluca Scopelliti" userId="15f6022c-bf4e-4dd1-8d64-f071a9b812b4" providerId="ADAL" clId="{5DE9A96C-5ECB-43CB-A82B-D4BA82BF9C14}" dt="2022-09-15T07:51:54.357" v="2447" actId="14826"/>
          <ac:cxnSpMkLst>
            <pc:docMk/>
            <pc:sldMk cId="344892623" sldId="257"/>
            <ac:cxnSpMk id="282" creationId="{D079C9F0-3528-462D-B245-81B37A97C4E6}"/>
          </ac:cxnSpMkLst>
        </pc:cxnChg>
        <pc:cxnChg chg="mod">
          <ac:chgData name="Gianluca Scopelliti" userId="15f6022c-bf4e-4dd1-8d64-f071a9b812b4" providerId="ADAL" clId="{5DE9A96C-5ECB-43CB-A82B-D4BA82BF9C14}" dt="2022-09-15T07:51:54.357" v="2447" actId="14826"/>
          <ac:cxnSpMkLst>
            <pc:docMk/>
            <pc:sldMk cId="344892623" sldId="257"/>
            <ac:cxnSpMk id="283" creationId="{53B7FDED-9767-4238-8217-A6C13E871B04}"/>
          </ac:cxnSpMkLst>
        </pc:cxnChg>
        <pc:cxnChg chg="add mod">
          <ac:chgData name="Gianluca Scopelliti" userId="15f6022c-bf4e-4dd1-8d64-f071a9b812b4" providerId="ADAL" clId="{5DE9A96C-5ECB-43CB-A82B-D4BA82BF9C14}" dt="2022-09-15T07:53:12.489" v="2513" actId="164"/>
          <ac:cxnSpMkLst>
            <pc:docMk/>
            <pc:sldMk cId="344892623" sldId="257"/>
            <ac:cxnSpMk id="285" creationId="{A1069670-53BA-4B8F-8689-C447B166AA30}"/>
          </ac:cxnSpMkLst>
        </pc:cxnChg>
      </pc:sldChg>
    </pc:docChg>
  </pc:docChgLst>
  <pc:docChgLst>
    <pc:chgData name="Gianluca Scopelliti" userId="15f6022c-bf4e-4dd1-8d64-f071a9b812b4" providerId="ADAL" clId="{D322680B-4D44-4269-8099-052D709F15E2}"/>
    <pc:docChg chg="undo custSel modSld">
      <pc:chgData name="Gianluca Scopelliti" userId="15f6022c-bf4e-4dd1-8d64-f071a9b812b4" providerId="ADAL" clId="{D322680B-4D44-4269-8099-052D709F15E2}" dt="2022-09-15T15:43:40.110" v="411" actId="20577"/>
      <pc:docMkLst>
        <pc:docMk/>
      </pc:docMkLst>
      <pc:sldChg chg="addSp modSp mod">
        <pc:chgData name="Gianluca Scopelliti" userId="15f6022c-bf4e-4dd1-8d64-f071a9b812b4" providerId="ADAL" clId="{D322680B-4D44-4269-8099-052D709F15E2}" dt="2022-09-15T15:43:40.110" v="411" actId="20577"/>
        <pc:sldMkLst>
          <pc:docMk/>
          <pc:sldMk cId="344892623" sldId="257"/>
        </pc:sldMkLst>
        <pc:spChg chg="mod">
          <ac:chgData name="Gianluca Scopelliti" userId="15f6022c-bf4e-4dd1-8d64-f071a9b812b4" providerId="ADAL" clId="{D322680B-4D44-4269-8099-052D709F15E2}" dt="2022-09-15T15:43:40.110" v="411" actId="20577"/>
          <ac:spMkLst>
            <pc:docMk/>
            <pc:sldMk cId="344892623" sldId="257"/>
            <ac:spMk id="22" creationId="{00000000-0000-0000-0000-000000000000}"/>
          </ac:spMkLst>
        </pc:spChg>
        <pc:spChg chg="mod">
          <ac:chgData name="Gianluca Scopelliti" userId="15f6022c-bf4e-4dd1-8d64-f071a9b812b4" providerId="ADAL" clId="{D322680B-4D44-4269-8099-052D709F15E2}" dt="2022-09-15T15:43:34.131" v="386" actId="1076"/>
          <ac:spMkLst>
            <pc:docMk/>
            <pc:sldMk cId="344892623" sldId="257"/>
            <ac:spMk id="27" creationId="{00000000-0000-0000-0000-000000000000}"/>
          </ac:spMkLst>
        </pc:spChg>
        <pc:spChg chg="mod">
          <ac:chgData name="Gianluca Scopelliti" userId="15f6022c-bf4e-4dd1-8d64-f071a9b812b4" providerId="ADAL" clId="{D322680B-4D44-4269-8099-052D709F15E2}" dt="2022-09-14T18:47:06.294" v="88" actId="1076"/>
          <ac:spMkLst>
            <pc:docMk/>
            <pc:sldMk cId="344892623" sldId="257"/>
            <ac:spMk id="31" creationId="{324CDF0B-F0F9-48E5-B273-CFEAEAE44A18}"/>
          </ac:spMkLst>
        </pc:spChg>
        <pc:spChg chg="mod">
          <ac:chgData name="Gianluca Scopelliti" userId="15f6022c-bf4e-4dd1-8d64-f071a9b812b4" providerId="ADAL" clId="{D322680B-4D44-4269-8099-052D709F15E2}" dt="2022-09-15T15:40:54.507" v="334" actId="20577"/>
          <ac:spMkLst>
            <pc:docMk/>
            <pc:sldMk cId="344892623" sldId="257"/>
            <ac:spMk id="43" creationId="{00000000-0000-0000-0000-000000000000}"/>
          </ac:spMkLst>
        </pc:spChg>
        <pc:spChg chg="mod">
          <ac:chgData name="Gianluca Scopelliti" userId="15f6022c-bf4e-4dd1-8d64-f071a9b812b4" providerId="ADAL" clId="{D322680B-4D44-4269-8099-052D709F15E2}" dt="2022-09-14T18:39:42.012" v="5" actId="20577"/>
          <ac:spMkLst>
            <pc:docMk/>
            <pc:sldMk cId="344892623" sldId="257"/>
            <ac:spMk id="50" creationId="{7C21E505-3FFC-4C42-AD0C-A737697F32B5}"/>
          </ac:spMkLst>
        </pc:spChg>
        <pc:spChg chg="mod">
          <ac:chgData name="Gianluca Scopelliti" userId="15f6022c-bf4e-4dd1-8d64-f071a9b812b4" providerId="ADAL" clId="{D322680B-4D44-4269-8099-052D709F15E2}" dt="2022-09-14T18:49:47.322" v="324" actId="20577"/>
          <ac:spMkLst>
            <pc:docMk/>
            <pc:sldMk cId="344892623" sldId="257"/>
            <ac:spMk id="54" creationId="{47732C99-34E4-4ED4-92CD-E66D547ADAC1}"/>
          </ac:spMkLst>
        </pc:spChg>
        <pc:spChg chg="mod">
          <ac:chgData name="Gianluca Scopelliti" userId="15f6022c-bf4e-4dd1-8d64-f071a9b812b4" providerId="ADAL" clId="{D322680B-4D44-4269-8099-052D709F15E2}" dt="2022-09-14T18:48:34.223" v="159" actId="14100"/>
          <ac:spMkLst>
            <pc:docMk/>
            <pc:sldMk cId="344892623" sldId="257"/>
            <ac:spMk id="55" creationId="{7F43EE33-1CDC-418D-BFF9-DDE2869012FB}"/>
          </ac:spMkLst>
        </pc:spChg>
        <pc:spChg chg="mod">
          <ac:chgData name="Gianluca Scopelliti" userId="15f6022c-bf4e-4dd1-8d64-f071a9b812b4" providerId="ADAL" clId="{D322680B-4D44-4269-8099-052D709F15E2}" dt="2022-09-14T18:50:05.495" v="325" actId="1076"/>
          <ac:spMkLst>
            <pc:docMk/>
            <pc:sldMk cId="344892623" sldId="257"/>
            <ac:spMk id="201" creationId="{A339D105-DF0C-4BBB-BD15-D84C6CC0E51D}"/>
          </ac:spMkLst>
        </pc:spChg>
        <pc:grpChg chg="add mod">
          <ac:chgData name="Gianluca Scopelliti" userId="15f6022c-bf4e-4dd1-8d64-f071a9b812b4" providerId="ADAL" clId="{D322680B-4D44-4269-8099-052D709F15E2}" dt="2022-09-14T18:48:09.651" v="155" actId="1076"/>
          <ac:grpSpMkLst>
            <pc:docMk/>
            <pc:sldMk cId="344892623" sldId="257"/>
            <ac:grpSpMk id="14" creationId="{6257957D-69AA-36E5-A351-63E8A28AF4DA}"/>
          </ac:grpSpMkLst>
        </pc:grpChg>
        <pc:picChg chg="add mod">
          <ac:chgData name="Gianluca Scopelliti" userId="15f6022c-bf4e-4dd1-8d64-f071a9b812b4" providerId="ADAL" clId="{D322680B-4D44-4269-8099-052D709F15E2}" dt="2022-09-14T18:47:59.401" v="152" actId="571"/>
          <ac:picMkLst>
            <pc:docMk/>
            <pc:sldMk cId="344892623" sldId="257"/>
            <ac:picMk id="3" creationId="{61C4EBCD-FEDB-37E6-76C9-5BAA9B11C865}"/>
          </ac:picMkLst>
        </pc:picChg>
        <pc:picChg chg="add mod">
          <ac:chgData name="Gianluca Scopelliti" userId="15f6022c-bf4e-4dd1-8d64-f071a9b812b4" providerId="ADAL" clId="{D322680B-4D44-4269-8099-052D709F15E2}" dt="2022-09-14T18:44:20.836" v="44" actId="1076"/>
          <ac:picMkLst>
            <pc:docMk/>
            <pc:sldMk cId="344892623" sldId="257"/>
            <ac:picMk id="8" creationId="{EBD0F0BC-9FD7-B25F-F47F-6EA6946E7DF7}"/>
          </ac:picMkLst>
        </pc:picChg>
        <pc:picChg chg="mod">
          <ac:chgData name="Gianluca Scopelliti" userId="15f6022c-bf4e-4dd1-8d64-f071a9b812b4" providerId="ADAL" clId="{D322680B-4D44-4269-8099-052D709F15E2}" dt="2022-09-14T18:47:13.637" v="91" actId="1076"/>
          <ac:picMkLst>
            <pc:docMk/>
            <pc:sldMk cId="344892623" sldId="257"/>
            <ac:picMk id="26" creationId="{15505183-6B0B-4AE6-A039-D08B6218E1E3}"/>
          </ac:picMkLst>
        </pc:picChg>
        <pc:picChg chg="mod">
          <ac:chgData name="Gianluca Scopelliti" userId="15f6022c-bf4e-4dd1-8d64-f071a9b812b4" providerId="ADAL" clId="{D322680B-4D44-4269-8099-052D709F15E2}" dt="2022-09-14T18:48:05.086" v="153" actId="164"/>
          <ac:picMkLst>
            <pc:docMk/>
            <pc:sldMk cId="344892623" sldId="257"/>
            <ac:picMk id="48" creationId="{EE29E551-4C61-41CE-B696-94699F5F559B}"/>
          </ac:picMkLst>
        </pc:picChg>
        <pc:picChg chg="mod">
          <ac:chgData name="Gianluca Scopelliti" userId="15f6022c-bf4e-4dd1-8d64-f071a9b812b4" providerId="ADAL" clId="{D322680B-4D44-4269-8099-052D709F15E2}" dt="2022-09-14T18:48:05.086" v="153" actId="164"/>
          <ac:picMkLst>
            <pc:docMk/>
            <pc:sldMk cId="344892623" sldId="257"/>
            <ac:picMk id="86" creationId="{577219BE-1A8D-4AB6-B63A-D3FE3937D0A3}"/>
          </ac:picMkLst>
        </pc:picChg>
        <pc:picChg chg="mod">
          <ac:chgData name="Gianluca Scopelliti" userId="15f6022c-bf4e-4dd1-8d64-f071a9b812b4" providerId="ADAL" clId="{D322680B-4D44-4269-8099-052D709F15E2}" dt="2022-09-15T15:43:37.096" v="403" actId="1076"/>
          <ac:picMkLst>
            <pc:docMk/>
            <pc:sldMk cId="344892623" sldId="257"/>
            <ac:picMk id="199" creationId="{49EA17AD-998B-4B46-B24E-2716A3486B42}"/>
          </ac:picMkLst>
        </pc:picChg>
      </pc:sldChg>
    </pc:docChg>
  </pc:docChgLst>
  <pc:docChgLst>
    <pc:chgData name="Fritz Alder" userId="S::fritz.alder@kuleuven.be::0c8aedcd-91b2-4103-ab05-ad9bfc2b1ce8" providerId="AD" clId="Web-{C8F52D6D-5523-4944-BBC9-4E3C4CE02141}"/>
    <pc:docChg chg="modSld">
      <pc:chgData name="Fritz Alder" userId="S::fritz.alder@kuleuven.be::0c8aedcd-91b2-4103-ab05-ad9bfc2b1ce8" providerId="AD" clId="Web-{C8F52D6D-5523-4944-BBC9-4E3C4CE02141}" dt="2022-09-14T15:04:44.455" v="0" actId="1076"/>
      <pc:docMkLst>
        <pc:docMk/>
      </pc:docMkLst>
      <pc:sldChg chg="modSp">
        <pc:chgData name="Fritz Alder" userId="S::fritz.alder@kuleuven.be::0c8aedcd-91b2-4103-ab05-ad9bfc2b1ce8" providerId="AD" clId="Web-{C8F52D6D-5523-4944-BBC9-4E3C4CE02141}" dt="2022-09-14T15:04:44.455" v="0" actId="1076"/>
        <pc:sldMkLst>
          <pc:docMk/>
          <pc:sldMk cId="344892623" sldId="257"/>
        </pc:sldMkLst>
        <pc:picChg chg="mod">
          <ac:chgData name="Fritz Alder" userId="S::fritz.alder@kuleuven.be::0c8aedcd-91b2-4103-ab05-ad9bfc2b1ce8" providerId="AD" clId="Web-{C8F52D6D-5523-4944-BBC9-4E3C4CE02141}" dt="2022-09-14T15:04:44.455" v="0" actId="1076"/>
          <ac:picMkLst>
            <pc:docMk/>
            <pc:sldMk cId="344892623" sldId="257"/>
            <ac:picMk id="8" creationId="{C1FFD38C-32AC-42B3-AD5B-D630A4B27ACD}"/>
          </ac:picMkLst>
        </pc:picChg>
      </pc:sldChg>
    </pc:docChg>
  </pc:docChgLst>
  <pc:docChgLst>
    <pc:chgData name="Fritz Alder" userId="S::fritz.alder@kuleuven.be::0c8aedcd-91b2-4103-ab05-ad9bfc2b1ce8" providerId="AD" clId="Web-{2CD17D72-55A8-4910-A65A-BDCBABB72761}"/>
    <pc:docChg chg="mod modSld">
      <pc:chgData name="Fritz Alder" userId="S::fritz.alder@kuleuven.be::0c8aedcd-91b2-4103-ab05-ad9bfc2b1ce8" providerId="AD" clId="Web-{2CD17D72-55A8-4910-A65A-BDCBABB72761}" dt="2022-09-15T08:19:20.387" v="23" actId="1076"/>
      <pc:docMkLst>
        <pc:docMk/>
      </pc:docMkLst>
      <pc:sldChg chg="addSp delSp modSp addCm modCm">
        <pc:chgData name="Fritz Alder" userId="S::fritz.alder@kuleuven.be::0c8aedcd-91b2-4103-ab05-ad9bfc2b1ce8" providerId="AD" clId="Web-{2CD17D72-55A8-4910-A65A-BDCBABB72761}" dt="2022-09-15T08:19:20.387" v="23" actId="1076"/>
        <pc:sldMkLst>
          <pc:docMk/>
          <pc:sldMk cId="344892623" sldId="257"/>
        </pc:sldMkLst>
        <pc:picChg chg="add del mod">
          <ac:chgData name="Fritz Alder" userId="S::fritz.alder@kuleuven.be::0c8aedcd-91b2-4103-ab05-ad9bfc2b1ce8" providerId="AD" clId="Web-{2CD17D72-55A8-4910-A65A-BDCBABB72761}" dt="2022-09-15T08:19:01.496" v="21" actId="1076"/>
          <ac:picMkLst>
            <pc:docMk/>
            <pc:sldMk cId="344892623" sldId="257"/>
            <ac:picMk id="3" creationId="{DF795616-9971-606B-7621-78607503CE92}"/>
          </ac:picMkLst>
        </pc:picChg>
        <pc:picChg chg="mod">
          <ac:chgData name="Fritz Alder" userId="S::fritz.alder@kuleuven.be::0c8aedcd-91b2-4103-ab05-ad9bfc2b1ce8" providerId="AD" clId="Web-{2CD17D72-55A8-4910-A65A-BDCBABB72761}" dt="2022-09-15T08:19:20.387" v="23" actId="1076"/>
          <ac:picMkLst>
            <pc:docMk/>
            <pc:sldMk cId="344892623" sldId="257"/>
            <ac:picMk id="4" creationId="{D76A5B65-3759-40F1-A9CF-26557D11B013}"/>
          </ac:picMkLst>
        </pc:picChg>
        <pc:picChg chg="mod">
          <ac:chgData name="Fritz Alder" userId="S::fritz.alder@kuleuven.be::0c8aedcd-91b2-4103-ab05-ad9bfc2b1ce8" providerId="AD" clId="Web-{2CD17D72-55A8-4910-A65A-BDCBABB72761}" dt="2022-09-15T08:18:55.887" v="19" actId="1076"/>
          <ac:picMkLst>
            <pc:docMk/>
            <pc:sldMk cId="344892623" sldId="257"/>
            <ac:picMk id="5" creationId="{5F7DE61A-10B0-47FA-A533-0A92785D3743}"/>
          </ac:picMkLst>
        </pc:picChg>
        <pc:picChg chg="mod">
          <ac:chgData name="Fritz Alder" userId="S::fritz.alder@kuleuven.be::0c8aedcd-91b2-4103-ab05-ad9bfc2b1ce8" providerId="AD" clId="Web-{2CD17D72-55A8-4910-A65A-BDCBABB72761}" dt="2022-09-15T08:18:59.293" v="20" actId="1076"/>
          <ac:picMkLst>
            <pc:docMk/>
            <pc:sldMk cId="344892623" sldId="257"/>
            <ac:picMk id="6" creationId="{6B19B47C-5EE4-4208-B006-5C08A23C0616}"/>
          </ac:picMkLst>
        </pc:picChg>
      </pc:sldChg>
    </pc:docChg>
  </pc:docChgLst>
</pc:chgInfo>
</file>

<file path=ppt/comments/modernComment_101_148EA4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73EB3EC-A29A-4107-B886-00E97D0E32F0}" authorId="{CFD783B4-203A-1F81-0C79-5E7855037A77}" created="2022-09-15T08:00:34.726">
    <pc:sldMkLst xmlns:pc="http://schemas.microsoft.com/office/powerpoint/2013/main/command">
      <pc:docMk/>
      <pc:sldMk cId="344892623" sldId="257"/>
    </pc:sldMkLst>
    <p188:replyLst>
      <p188:reply id="{2F436A7C-40A5-49A9-922C-1BA0E76CC4FD}" authorId="{CFD783B4-203A-1F81-0C79-5E7855037A77}" created="2022-09-15T08:01:20.165">
        <p188:txBody>
          <a:bodyPr/>
          <a:lstStyle/>
          <a:p>
            <a:r>
              <a:rPr lang="en-US"/>
              <a:t>or top right</a:t>
            </a:r>
          </a:p>
        </p188:txBody>
      </p188:reply>
      <p188:reply id="{4C9D9449-60C0-43F7-931B-A440828DADCE}" authorId="{6EEF08F2-B824-15B2-07F6-E85A4D0F1368}" created="2022-09-15T08:01:44.906">
        <p188:txBody>
          <a:bodyPr/>
          <a:lstStyle/>
          <a:p>
            <a:r>
              <a:rPr lang="en-SE"/>
              <a:t>alright 😉</a:t>
            </a:r>
          </a:p>
        </p188:txBody>
      </p188:reply>
    </p188:replyLst>
    <p188:txBody>
      <a:bodyPr/>
      <a:lstStyle/>
      <a:p>
        <a:r>
          <a:rPr lang="en-US"/>
          <a:t>I would move the [1] to the bottom left of that square</a:t>
        </a:r>
      </a:p>
    </p188:txBody>
  </p188:cm>
  <p188:cm id="{554EE55C-2149-49BF-BA8F-5ECC6FCA1DD7}" authorId="{6EEF08F2-B824-15B2-07F6-E85A4D0F1368}" created="2022-09-15T08:02:13.097">
    <pc:sldMkLst xmlns:pc="http://schemas.microsoft.com/office/powerpoint/2013/main/command">
      <pc:docMk/>
      <pc:sldMk cId="344892623" sldId="257"/>
    </pc:sldMkLst>
    <p188:replyLst>
      <p188:reply id="{9E3F3B96-A4BF-4CA0-8A05-145913C71A44}" authorId="{CFD783B4-203A-1F81-0C79-5E7855037A77}" created="2022-09-15T08:12:03.936">
        <p188:txBody>
          <a:bodyPr/>
          <a:lstStyle/>
          <a:p>
            <a:r>
              <a:rPr lang="en-US"/>
              <a:t>sent you a drawing in zulip as an idea for that</a:t>
            </a:r>
          </a:p>
        </p188:txBody>
      </p188:reply>
    </p188:replyLst>
    <p188:txBody>
      <a:bodyPr/>
      <a:lstStyle/>
      <a:p>
        <a:r>
          <a:rPr lang="en-SE"/>
          <a:t>Boxes mid-left and bottom-left are still a draft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447321-CA9A-47EC-8DC5-AB3E328416C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22DB68-01C4-4EDC-AB44-609A968D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50332-9A56-4C22-8662-F3F2432D6F6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7125" y="1162050"/>
            <a:ext cx="22161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F28E5-65AD-48CF-8ACC-22959CBD5B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F28E5-65AD-48CF-8ACC-22959CBD5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13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79"/>
            <a:ext cx="21383625" cy="298261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483159" rtl="0" eaLnBrk="0" fontAlgn="base" hangingPunct="0">
        <a:spcBef>
          <a:spcPct val="0"/>
        </a:spcBef>
        <a:spcAft>
          <a:spcPct val="0"/>
        </a:spcAft>
        <a:defRPr sz="13437" kern="1200">
          <a:solidFill>
            <a:schemeClr val="tx2"/>
          </a:solidFill>
          <a:latin typeface="Arial"/>
          <a:ea typeface="ＭＳ Ｐゴシック" pitchFamily="-111" charset="-128"/>
          <a:cs typeface="Arial"/>
        </a:defRPr>
      </a:lvl1pPr>
      <a:lvl2pPr algn="l" defTabSz="1483159" rtl="0" eaLnBrk="0" fontAlgn="base" hangingPunct="0">
        <a:spcBef>
          <a:spcPct val="0"/>
        </a:spcBef>
        <a:spcAft>
          <a:spcPct val="0"/>
        </a:spcAft>
        <a:defRPr sz="13437">
          <a:solidFill>
            <a:srgbClr val="158CAF"/>
          </a:solidFill>
          <a:latin typeface="Arial" pitchFamily="-111" charset="0"/>
          <a:ea typeface="ＭＳ Ｐゴシック" pitchFamily="-111" charset="-128"/>
          <a:cs typeface="Arial" panose="020B0604020202020204" pitchFamily="34" charset="0"/>
        </a:defRPr>
      </a:lvl2pPr>
      <a:lvl3pPr algn="l" defTabSz="1483159" rtl="0" eaLnBrk="0" fontAlgn="base" hangingPunct="0">
        <a:spcBef>
          <a:spcPct val="0"/>
        </a:spcBef>
        <a:spcAft>
          <a:spcPct val="0"/>
        </a:spcAft>
        <a:defRPr sz="13437">
          <a:solidFill>
            <a:srgbClr val="158CAF"/>
          </a:solidFill>
          <a:latin typeface="Arial" pitchFamily="-111" charset="0"/>
          <a:ea typeface="ＭＳ Ｐゴシック" pitchFamily="-111" charset="-128"/>
          <a:cs typeface="Arial" panose="020B0604020202020204" pitchFamily="34" charset="0"/>
        </a:defRPr>
      </a:lvl3pPr>
      <a:lvl4pPr algn="l" defTabSz="1483159" rtl="0" eaLnBrk="0" fontAlgn="base" hangingPunct="0">
        <a:spcBef>
          <a:spcPct val="0"/>
        </a:spcBef>
        <a:spcAft>
          <a:spcPct val="0"/>
        </a:spcAft>
        <a:defRPr sz="13437">
          <a:solidFill>
            <a:srgbClr val="158CAF"/>
          </a:solidFill>
          <a:latin typeface="Arial" pitchFamily="-111" charset="0"/>
          <a:ea typeface="ＭＳ Ｐゴシック" pitchFamily="-111" charset="-128"/>
          <a:cs typeface="Arial" panose="020B0604020202020204" pitchFamily="34" charset="0"/>
        </a:defRPr>
      </a:lvl4pPr>
      <a:lvl5pPr algn="l" defTabSz="1483159" rtl="0" eaLnBrk="0" fontAlgn="base" hangingPunct="0">
        <a:spcBef>
          <a:spcPct val="0"/>
        </a:spcBef>
        <a:spcAft>
          <a:spcPct val="0"/>
        </a:spcAft>
        <a:defRPr sz="13437">
          <a:solidFill>
            <a:srgbClr val="158CAF"/>
          </a:solidFill>
          <a:latin typeface="Arial" pitchFamily="-111" charset="0"/>
          <a:ea typeface="ＭＳ Ｐゴシック" pitchFamily="-111" charset="-128"/>
          <a:cs typeface="Arial" panose="020B0604020202020204" pitchFamily="34" charset="0"/>
        </a:defRPr>
      </a:lvl5pPr>
      <a:lvl6pPr marL="323353" algn="l" defTabSz="1483159" rtl="0" fontAlgn="base">
        <a:spcBef>
          <a:spcPct val="0"/>
        </a:spcBef>
        <a:spcAft>
          <a:spcPct val="0"/>
        </a:spcAft>
        <a:defRPr sz="13437">
          <a:solidFill>
            <a:srgbClr val="FFFFFF"/>
          </a:solidFill>
          <a:latin typeface="Arial" pitchFamily="-111" charset="0"/>
          <a:ea typeface="ＭＳ Ｐゴシック" pitchFamily="-111" charset="-128"/>
        </a:defRPr>
      </a:lvl6pPr>
      <a:lvl7pPr marL="646706" algn="l" defTabSz="1483159" rtl="0" fontAlgn="base">
        <a:spcBef>
          <a:spcPct val="0"/>
        </a:spcBef>
        <a:spcAft>
          <a:spcPct val="0"/>
        </a:spcAft>
        <a:defRPr sz="13437">
          <a:solidFill>
            <a:srgbClr val="FFFFFF"/>
          </a:solidFill>
          <a:latin typeface="Arial" pitchFamily="-111" charset="0"/>
          <a:ea typeface="ＭＳ Ｐゴシック" pitchFamily="-111" charset="-128"/>
        </a:defRPr>
      </a:lvl7pPr>
      <a:lvl8pPr marL="970059" algn="l" defTabSz="1483159" rtl="0" fontAlgn="base">
        <a:spcBef>
          <a:spcPct val="0"/>
        </a:spcBef>
        <a:spcAft>
          <a:spcPct val="0"/>
        </a:spcAft>
        <a:defRPr sz="13437">
          <a:solidFill>
            <a:srgbClr val="FFFFFF"/>
          </a:solidFill>
          <a:latin typeface="Arial" pitchFamily="-111" charset="0"/>
          <a:ea typeface="ＭＳ Ｐゴシック" pitchFamily="-111" charset="-128"/>
        </a:defRPr>
      </a:lvl8pPr>
      <a:lvl9pPr marL="1293413" algn="l" defTabSz="1483159" rtl="0" fontAlgn="base">
        <a:spcBef>
          <a:spcPct val="0"/>
        </a:spcBef>
        <a:spcAft>
          <a:spcPct val="0"/>
        </a:spcAft>
        <a:defRPr sz="13437">
          <a:solidFill>
            <a:srgbClr val="FFFFFF"/>
          </a:solidFill>
          <a:latin typeface="Arial" pitchFamily="-111" charset="0"/>
          <a:ea typeface="ＭＳ Ｐゴシック" pitchFamily="-111" charset="-128"/>
        </a:defRPr>
      </a:lvl9pPr>
    </p:titleStyle>
    <p:bodyStyle>
      <a:lvl1pPr marL="1112650" indent="-1112650" algn="l" defTabSz="1483159" rtl="0" eaLnBrk="0" fontAlgn="base" hangingPunct="0">
        <a:spcBef>
          <a:spcPts val="1626"/>
        </a:spcBef>
        <a:spcAft>
          <a:spcPct val="0"/>
        </a:spcAft>
        <a:buFont typeface="Arial" panose="020B0604020202020204" pitchFamily="34" charset="0"/>
        <a:buChar char="•"/>
        <a:defRPr sz="6790" kern="12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1pPr>
      <a:lvl2pPr marL="2410554" indent="-927395" algn="l" defTabSz="1483159" rtl="0" eaLnBrk="0" fontAlgn="base" hangingPunct="0">
        <a:spcBef>
          <a:spcPts val="1626"/>
        </a:spcBef>
        <a:spcAft>
          <a:spcPct val="0"/>
        </a:spcAft>
        <a:buFont typeface="Arial" panose="020B0604020202020204" pitchFamily="34" charset="0"/>
        <a:buChar char="•"/>
        <a:defRPr sz="6790" kern="12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2pPr>
      <a:lvl3pPr marL="3709580" indent="-741018" algn="l" defTabSz="1483159" rtl="0" eaLnBrk="0" fontAlgn="base" hangingPunct="0">
        <a:spcBef>
          <a:spcPts val="1626"/>
        </a:spcBef>
        <a:spcAft>
          <a:spcPct val="0"/>
        </a:spcAft>
        <a:buFont typeface="Arial" panose="020B0604020202020204" pitchFamily="34" charset="0"/>
        <a:buChar char="•"/>
        <a:defRPr sz="6790" kern="12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3pPr>
      <a:lvl4pPr marL="5192738" indent="-741018" algn="l" defTabSz="1483159" rtl="0" eaLnBrk="0" fontAlgn="base" hangingPunct="0">
        <a:spcBef>
          <a:spcPts val="1626"/>
        </a:spcBef>
        <a:spcAft>
          <a:spcPct val="0"/>
        </a:spcAft>
        <a:buFont typeface="Arial" panose="020B0604020202020204" pitchFamily="34" charset="0"/>
        <a:buChar char="•"/>
        <a:defRPr sz="6790" kern="12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4pPr>
      <a:lvl5pPr marL="6677020" indent="-741018" algn="l" defTabSz="1483159" rtl="0" eaLnBrk="0" fontAlgn="base" hangingPunct="0">
        <a:spcBef>
          <a:spcPts val="1626"/>
        </a:spcBef>
        <a:spcAft>
          <a:spcPct val="0"/>
        </a:spcAft>
        <a:buFont typeface="Arial" panose="020B0604020202020204" pitchFamily="34" charset="0"/>
        <a:buChar char="•"/>
        <a:defRPr sz="6790" kern="1200">
          <a:solidFill>
            <a:schemeClr val="tx1"/>
          </a:solidFill>
          <a:latin typeface="Arial"/>
          <a:ea typeface="ＭＳ Ｐゴシック" pitchFamily="-111" charset="-128"/>
          <a:cs typeface="Arial"/>
        </a:defRPr>
      </a:lvl5pPr>
      <a:lvl6pPr marL="8161272" indent="-741933" algn="l" defTabSz="1483869" rtl="0" eaLnBrk="1" latinLnBrk="0" hangingPunct="1">
        <a:spcBef>
          <a:spcPct val="20000"/>
        </a:spcBef>
        <a:buFont typeface="Arial"/>
        <a:buChar char="•"/>
        <a:defRPr sz="6507" kern="1200">
          <a:solidFill>
            <a:schemeClr val="tx1"/>
          </a:solidFill>
          <a:latin typeface="+mn-lt"/>
          <a:ea typeface="+mn-ea"/>
          <a:cs typeface="+mn-cs"/>
        </a:defRPr>
      </a:lvl6pPr>
      <a:lvl7pPr marL="9645141" indent="-741933" algn="l" defTabSz="1483869" rtl="0" eaLnBrk="1" latinLnBrk="0" hangingPunct="1">
        <a:spcBef>
          <a:spcPct val="20000"/>
        </a:spcBef>
        <a:buFont typeface="Arial"/>
        <a:buChar char="•"/>
        <a:defRPr sz="6507" kern="1200">
          <a:solidFill>
            <a:schemeClr val="tx1"/>
          </a:solidFill>
          <a:latin typeface="+mn-lt"/>
          <a:ea typeface="+mn-ea"/>
          <a:cs typeface="+mn-cs"/>
        </a:defRPr>
      </a:lvl7pPr>
      <a:lvl8pPr marL="11129007" indent="-741933" algn="l" defTabSz="1483869" rtl="0" eaLnBrk="1" latinLnBrk="0" hangingPunct="1">
        <a:spcBef>
          <a:spcPct val="20000"/>
        </a:spcBef>
        <a:buFont typeface="Arial"/>
        <a:buChar char="•"/>
        <a:defRPr sz="6507" kern="1200">
          <a:solidFill>
            <a:schemeClr val="tx1"/>
          </a:solidFill>
          <a:latin typeface="+mn-lt"/>
          <a:ea typeface="+mn-ea"/>
          <a:cs typeface="+mn-cs"/>
        </a:defRPr>
      </a:lvl8pPr>
      <a:lvl9pPr marL="12612876" indent="-741933" algn="l" defTabSz="1483869" rtl="0" eaLnBrk="1" latinLnBrk="0" hangingPunct="1">
        <a:spcBef>
          <a:spcPct val="20000"/>
        </a:spcBef>
        <a:buFont typeface="Arial"/>
        <a:buChar char="•"/>
        <a:defRPr sz="65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1pPr>
      <a:lvl2pPr marL="1483869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2pPr>
      <a:lvl3pPr marL="2967735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3pPr>
      <a:lvl4pPr marL="4451603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4pPr>
      <a:lvl5pPr marL="5935470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5pPr>
      <a:lvl6pPr marL="7419338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6pPr>
      <a:lvl7pPr marL="8903206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7pPr>
      <a:lvl8pPr marL="10387074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8pPr>
      <a:lvl9pPr marL="11870941" algn="l" defTabSz="1483869" rtl="0" eaLnBrk="1" latinLnBrk="0" hangingPunct="1">
        <a:defRPr sz="58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svg"/><Relationship Id="rId42" Type="http://schemas.openxmlformats.org/officeDocument/2006/relationships/image" Target="../media/image38.svg"/><Relationship Id="rId47" Type="http://schemas.openxmlformats.org/officeDocument/2006/relationships/image" Target="../media/image43.svg"/><Relationship Id="rId50" Type="http://schemas.openxmlformats.org/officeDocument/2006/relationships/image" Target="../media/image4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9" Type="http://schemas.openxmlformats.org/officeDocument/2006/relationships/image" Target="../media/image25.png"/><Relationship Id="rId11" Type="http://schemas.openxmlformats.org/officeDocument/2006/relationships/image" Target="../media/image7.png"/><Relationship Id="rId24" Type="http://schemas.openxmlformats.org/officeDocument/2006/relationships/image" Target="../media/image20.svg"/><Relationship Id="rId32" Type="http://schemas.openxmlformats.org/officeDocument/2006/relationships/image" Target="../media/image28.svg"/><Relationship Id="rId37" Type="http://schemas.openxmlformats.org/officeDocument/2006/relationships/image" Target="../media/image33.png"/><Relationship Id="rId40" Type="http://schemas.openxmlformats.org/officeDocument/2006/relationships/image" Target="../media/image36.svg"/><Relationship Id="rId45" Type="http://schemas.openxmlformats.org/officeDocument/2006/relationships/image" Target="../media/image41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svg"/><Relationship Id="rId36" Type="http://schemas.openxmlformats.org/officeDocument/2006/relationships/image" Target="../media/image32.svg"/><Relationship Id="rId49" Type="http://schemas.openxmlformats.org/officeDocument/2006/relationships/image" Target="../media/image45.svg"/><Relationship Id="rId10" Type="http://schemas.openxmlformats.org/officeDocument/2006/relationships/hyperlink" Target="https://www.qorvo.com/design-hub/blog/v2x-in-the-connected-car-of-the-future" TargetMode="External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4" Type="http://schemas.openxmlformats.org/officeDocument/2006/relationships/hyperlink" Target="mailto:gianluca.scopelliti@ericsson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Relationship Id="rId27" Type="http://schemas.openxmlformats.org/officeDocument/2006/relationships/image" Target="../media/image23.png"/><Relationship Id="rId30" Type="http://schemas.openxmlformats.org/officeDocument/2006/relationships/image" Target="../media/image26.sv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8" Type="http://schemas.openxmlformats.org/officeDocument/2006/relationships/image" Target="../media/image5.png"/><Relationship Id="rId51" Type="http://schemas.openxmlformats.org/officeDocument/2006/relationships/image" Target="../media/image47.png"/><Relationship Id="rId3" Type="http://schemas.microsoft.com/office/2018/10/relationships/comments" Target="../comments/modernComment_101_148EA4CF.xml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svg"/><Relationship Id="rId46" Type="http://schemas.openxmlformats.org/officeDocument/2006/relationships/image" Target="../media/image42.png"/><Relationship Id="rId20" Type="http://schemas.openxmlformats.org/officeDocument/2006/relationships/image" Target="../media/image16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D49BF92-9B33-45FA-BB44-660BAEEDFFCC}"/>
              </a:ext>
            </a:extLst>
          </p:cNvPr>
          <p:cNvGrpSpPr/>
          <p:nvPr/>
        </p:nvGrpSpPr>
        <p:grpSpPr>
          <a:xfrm>
            <a:off x="10827823" y="19271354"/>
            <a:ext cx="10006798" cy="6810815"/>
            <a:chOff x="10827823" y="19271356"/>
            <a:chExt cx="10006798" cy="6810815"/>
          </a:xfrm>
        </p:grpSpPr>
        <p:sp>
          <p:nvSpPr>
            <p:cNvPr id="32" name="Rectangle 31"/>
            <p:cNvSpPr/>
            <p:nvPr/>
          </p:nvSpPr>
          <p:spPr>
            <a:xfrm>
              <a:off x="10827823" y="19271356"/>
              <a:ext cx="10006798" cy="6810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E" sz="3600" b="1">
                  <a:latin typeface="Arial" panose="020B0604020202020204" pitchFamily="34" charset="0"/>
                  <a:cs typeface="Arial" panose="020B0604020202020204" pitchFamily="34" charset="0"/>
                </a:rPr>
                <a:t>End-to-End Evaluation</a:t>
              </a:r>
              <a:endParaRPr lang="nl-BE" sz="3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019159" y="20062604"/>
              <a:ext cx="9612250" cy="5842208"/>
            </a:xfrm>
            <a:prstGeom prst="rect">
              <a:avLst/>
            </a:prstGeom>
            <a:solidFill>
              <a:schemeClr val="bg1"/>
            </a:solidFill>
            <a:ln w="889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endParaRPr lang="nl-BE" sz="1892">
                <a:solidFill>
                  <a:srgbClr val="000000"/>
                </a:solidFill>
                <a:latin typeface="HelveticaNeueLT Pro 45 Lt" panose="020B0403020202020204" pitchFamily="34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025" y="19271354"/>
            <a:ext cx="10009043" cy="9128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E" sz="3600" b="1">
                <a:latin typeface="Arial" panose="020B0604020202020204" pitchFamily="34" charset="0"/>
                <a:cs typeface="Arial" panose="020B0604020202020204" pitchFamily="34" charset="0"/>
              </a:rPr>
              <a:t>Formal verification</a:t>
            </a:r>
            <a:endParaRPr lang="nl-BE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DB00AD-C0B3-4AAA-A18E-9A3E9D533E78}"/>
              </a:ext>
            </a:extLst>
          </p:cNvPr>
          <p:cNvGrpSpPr/>
          <p:nvPr/>
        </p:nvGrpSpPr>
        <p:grpSpPr>
          <a:xfrm>
            <a:off x="556379" y="5466347"/>
            <a:ext cx="10013374" cy="5777051"/>
            <a:chOff x="553026" y="5467470"/>
            <a:chExt cx="10013374" cy="5777051"/>
          </a:xfrm>
        </p:grpSpPr>
        <p:sp>
          <p:nvSpPr>
            <p:cNvPr id="19" name="Rectangle 18"/>
            <p:cNvSpPr/>
            <p:nvPr/>
          </p:nvSpPr>
          <p:spPr>
            <a:xfrm>
              <a:off x="553026" y="5467470"/>
              <a:ext cx="10013374" cy="577705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1261"/>
                </a:spcBef>
              </a:pPr>
              <a:r>
                <a:rPr lang="en-SE" sz="3600" b="1">
                  <a:latin typeface="Arial" panose="020B0604020202020204" pitchFamily="34" charset="0"/>
                  <a:cs typeface="Arial" panose="020B0604020202020204" pitchFamily="34" charset="0"/>
                </a:rPr>
                <a:t>V2X: Vehicle-to-Everything</a:t>
              </a:r>
              <a:endParaRPr lang="nl-BE" sz="3600" b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9576" y="6081178"/>
              <a:ext cx="9556576" cy="4967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nl-BE" sz="1892">
                <a:solidFill>
                  <a:srgbClr val="000000"/>
                </a:solidFill>
                <a:latin typeface="HelveticaNeueLT Pro 45 Lt" panose="020B0403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45DEE6-2270-4F22-A8BB-96B77511FE6F}"/>
              </a:ext>
            </a:extLst>
          </p:cNvPr>
          <p:cNvGrpSpPr/>
          <p:nvPr/>
        </p:nvGrpSpPr>
        <p:grpSpPr>
          <a:xfrm>
            <a:off x="10825825" y="11382267"/>
            <a:ext cx="10006798" cy="7800410"/>
            <a:chOff x="10825825" y="11382269"/>
            <a:chExt cx="10006798" cy="7800410"/>
          </a:xfrm>
        </p:grpSpPr>
        <p:sp>
          <p:nvSpPr>
            <p:cNvPr id="20" name="Rectangle 19"/>
            <p:cNvSpPr/>
            <p:nvPr/>
          </p:nvSpPr>
          <p:spPr>
            <a:xfrm>
              <a:off x="10825825" y="11382269"/>
              <a:ext cx="10006798" cy="7800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E" sz="3600" b="1">
                  <a:latin typeface="Arial" panose="020B0604020202020204" pitchFamily="34" charset="0"/>
                  <a:cs typeface="Arial" panose="020B0604020202020204" pitchFamily="34" charset="0"/>
                </a:rPr>
                <a:t>Revocation in practice</a:t>
              </a:r>
              <a:endParaRPr lang="nl-BE" sz="3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051499" y="12028387"/>
              <a:ext cx="9579910" cy="6946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nl-BE" sz="1892">
                <a:solidFill>
                  <a:srgbClr val="000000"/>
                </a:solidFill>
                <a:latin typeface="HelveticaNeueLT Pro 45 Lt" panose="020B0403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AB6A911-0951-42DC-9BD4-CEB795CA2498}"/>
              </a:ext>
            </a:extLst>
          </p:cNvPr>
          <p:cNvGrpSpPr/>
          <p:nvPr/>
        </p:nvGrpSpPr>
        <p:grpSpPr>
          <a:xfrm>
            <a:off x="10823802" y="5467467"/>
            <a:ext cx="10006798" cy="5777051"/>
            <a:chOff x="10823802" y="5467469"/>
            <a:chExt cx="10006798" cy="57770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C32D9A-EF32-4E5E-B492-6C50D5538D46}"/>
                </a:ext>
              </a:extLst>
            </p:cNvPr>
            <p:cNvSpPr/>
            <p:nvPr/>
          </p:nvSpPr>
          <p:spPr>
            <a:xfrm>
              <a:off x="10823802" y="5467469"/>
              <a:ext cx="10006798" cy="57770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E" sz="3600" b="1">
                  <a:latin typeface="Arial" panose="020B0604020202020204" pitchFamily="34" charset="0"/>
                  <a:cs typeface="Arial" panose="020B0604020202020204" pitchFamily="34" charset="0"/>
                </a:rPr>
                <a:t>Self-Revocation of V2X credentials</a:t>
              </a:r>
              <a:endParaRPr lang="nl-BE" sz="3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049D00-BBF2-4A0B-A674-045B7F9CA2E3}"/>
                </a:ext>
              </a:extLst>
            </p:cNvPr>
            <p:cNvSpPr/>
            <p:nvPr/>
          </p:nvSpPr>
          <p:spPr>
            <a:xfrm>
              <a:off x="11019159" y="6080057"/>
              <a:ext cx="9612250" cy="4979152"/>
            </a:xfrm>
            <a:prstGeom prst="rect">
              <a:avLst/>
            </a:prstGeom>
            <a:solidFill>
              <a:schemeClr val="bg1"/>
            </a:solidFill>
            <a:ln w="889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endParaRPr lang="nl-BE" sz="1892">
                <a:solidFill>
                  <a:srgbClr val="000000"/>
                </a:solidFill>
                <a:latin typeface="HelveticaNeueLT Pro 45 Lt" panose="020B0403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58DC2EB-572D-4963-BA4F-0EC29A5705DB}"/>
              </a:ext>
            </a:extLst>
          </p:cNvPr>
          <p:cNvGrpSpPr/>
          <p:nvPr/>
        </p:nvGrpSpPr>
        <p:grpSpPr>
          <a:xfrm>
            <a:off x="551002" y="11380024"/>
            <a:ext cx="10014848" cy="7800410"/>
            <a:chOff x="551002" y="11379039"/>
            <a:chExt cx="10014848" cy="7800410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C4E4BD5-F533-4222-AD4B-3122923B85C4}"/>
                </a:ext>
              </a:extLst>
            </p:cNvPr>
            <p:cNvSpPr/>
            <p:nvPr/>
          </p:nvSpPr>
          <p:spPr>
            <a:xfrm>
              <a:off x="551002" y="11379039"/>
              <a:ext cx="10014848" cy="78004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E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Revocation message: Heartbeat</a:t>
              </a:r>
              <a:endParaRPr lang="nl-BE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91C70E6-6E92-4152-9A26-192BC8D921F6}"/>
                </a:ext>
              </a:extLst>
            </p:cNvPr>
            <p:cNvSpPr/>
            <p:nvPr/>
          </p:nvSpPr>
          <p:spPr>
            <a:xfrm>
              <a:off x="772273" y="12028387"/>
              <a:ext cx="9547841" cy="6915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endParaRPr lang="nl-BE" sz="1892">
                <a:solidFill>
                  <a:srgbClr val="000000"/>
                </a:solidFill>
                <a:latin typeface="HelveticaNeueLT Pro 45 Lt" panose="020B0403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64192D2-BF66-4339-ACC0-A0CD19EDF640}"/>
              </a:ext>
            </a:extLst>
          </p:cNvPr>
          <p:cNvGrpSpPr/>
          <p:nvPr/>
        </p:nvGrpSpPr>
        <p:grpSpPr>
          <a:xfrm>
            <a:off x="553443" y="19271356"/>
            <a:ext cx="10009043" cy="9128833"/>
            <a:chOff x="553443" y="19271356"/>
            <a:chExt cx="10009043" cy="9128833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7254829-5AD2-4FFA-8972-83211CBCADCF}"/>
                </a:ext>
              </a:extLst>
            </p:cNvPr>
            <p:cNvSpPr/>
            <p:nvPr/>
          </p:nvSpPr>
          <p:spPr>
            <a:xfrm>
              <a:off x="553443" y="19271356"/>
              <a:ext cx="10009043" cy="91288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E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Formal verification: Tamarin prover</a:t>
              </a:r>
              <a:endParaRPr lang="nl-BE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9973676-8F2F-41D6-B683-C9261C84E5D2}"/>
                </a:ext>
              </a:extLst>
            </p:cNvPr>
            <p:cNvSpPr/>
            <p:nvPr/>
          </p:nvSpPr>
          <p:spPr>
            <a:xfrm>
              <a:off x="769994" y="20025003"/>
              <a:ext cx="9556576" cy="816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00380" indent="-300380" algn="just">
                <a:spcAft>
                  <a:spcPts val="631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nl-BE" sz="1892">
                <a:solidFill>
                  <a:srgbClr val="000000"/>
                </a:solidFill>
                <a:latin typeface="HelveticaNeueLT Pro 45 Lt" panose="020B0403020202020204" pitchFamily="34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051498" y="20253479"/>
            <a:ext cx="3503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</a:t>
            </a:r>
            <a:r>
              <a:rPr lang="en-SE" sz="2000" b="1" dirty="0" err="1"/>
              <a:t>calable</a:t>
            </a:r>
            <a:r>
              <a:rPr lang="en-SE" sz="2000" dirty="0"/>
              <a:t>: the number of heartbeats does not depend on the number of vehicles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-37479" y="2261124"/>
            <a:ext cx="21383625" cy="306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17" b="1" dirty="0">
                <a:solidFill>
                  <a:srgbClr val="000000"/>
                </a:solidFill>
                <a:cs typeface="Arial" panose="020B0604020202020204" pitchFamily="34" charset="0"/>
              </a:rPr>
              <a:t>Scalable and Provably Secure</a:t>
            </a:r>
            <a:br>
              <a:rPr lang="en-SE" sz="6017" b="1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sz="6017" b="1" dirty="0">
                <a:solidFill>
                  <a:srgbClr val="000000"/>
                </a:solidFill>
                <a:cs typeface="Arial" panose="020B0604020202020204" pitchFamily="34" charset="0"/>
              </a:rPr>
              <a:t> Self-Revocation Protocols for V2X</a:t>
            </a:r>
            <a:br>
              <a:rPr lang="nl-BE" sz="2102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SE" sz="2102" dirty="0">
                <a:solidFill>
                  <a:srgbClr val="000000"/>
                </a:solidFill>
                <a:cs typeface="Arial" panose="020B0604020202020204" pitchFamily="34" charset="0"/>
              </a:rPr>
              <a:t>Gianluca Scopelliti</a:t>
            </a:r>
            <a:r>
              <a:rPr lang="nl-BE" sz="2102" dirty="0">
                <a:solidFill>
                  <a:srgbClr val="000000"/>
                </a:solidFill>
                <a:cs typeface="Arial" panose="020B0604020202020204" pitchFamily="34" charset="0"/>
              </a:rPr>
              <a:t>¹², </a:t>
            </a:r>
            <a:r>
              <a:rPr lang="en-SE" sz="2102" dirty="0">
                <a:solidFill>
                  <a:srgbClr val="000000"/>
                </a:solidFill>
                <a:cs typeface="Arial" panose="020B0604020202020204" pitchFamily="34" charset="0"/>
              </a:rPr>
              <a:t>Christoph Baumann</a:t>
            </a:r>
            <a:r>
              <a:rPr lang="nl-BE" sz="2102" dirty="0">
                <a:solidFill>
                  <a:srgbClr val="000000"/>
                </a:solidFill>
                <a:cs typeface="Arial" panose="020B0604020202020204" pitchFamily="34" charset="0"/>
              </a:rPr>
              <a:t>¹, </a:t>
            </a:r>
            <a:r>
              <a:rPr lang="en-SE" sz="2102" dirty="0">
                <a:solidFill>
                  <a:srgbClr val="000000"/>
                </a:solidFill>
                <a:cs typeface="Arial" panose="020B0604020202020204" pitchFamily="34" charset="0"/>
              </a:rPr>
              <a:t>Fritz Alder</a:t>
            </a:r>
            <a:r>
              <a:rPr lang="nl-BE" sz="2102" dirty="0">
                <a:solidFill>
                  <a:srgbClr val="000000"/>
                </a:solidFill>
                <a:cs typeface="Arial" panose="020B0604020202020204" pitchFamily="34" charset="0"/>
              </a:rPr>
              <a:t>², </a:t>
            </a:r>
            <a:r>
              <a:rPr lang="en-SE" sz="2102" dirty="0">
                <a:solidFill>
                  <a:srgbClr val="000000"/>
                </a:solidFill>
                <a:cs typeface="Arial" panose="020B0604020202020204" pitchFamily="34" charset="0"/>
              </a:rPr>
              <a:t>Eddy </a:t>
            </a:r>
            <a:r>
              <a:rPr lang="en-SE" sz="2102" dirty="0" err="1">
                <a:solidFill>
                  <a:srgbClr val="000000"/>
                </a:solidFill>
                <a:cs typeface="Arial" panose="020B0604020202020204" pitchFamily="34" charset="0"/>
              </a:rPr>
              <a:t>Truyen</a:t>
            </a:r>
            <a:r>
              <a:rPr lang="nl-BE" sz="2102" dirty="0">
                <a:solidFill>
                  <a:srgbClr val="000000"/>
                </a:solidFill>
                <a:cs typeface="Arial" panose="020B0604020202020204" pitchFamily="34" charset="0"/>
              </a:rPr>
              <a:t>², </a:t>
            </a:r>
            <a:r>
              <a:rPr lang="en-SE" sz="2102" dirty="0">
                <a:solidFill>
                  <a:srgbClr val="000000"/>
                </a:solidFill>
                <a:cs typeface="Arial" panose="020B0604020202020204" pitchFamily="34" charset="0"/>
              </a:rPr>
              <a:t>Jan Tobias </a:t>
            </a:r>
            <a:r>
              <a:rPr lang="en-SE" sz="2102" dirty="0" err="1">
                <a:solidFill>
                  <a:srgbClr val="000000"/>
                </a:solidFill>
                <a:cs typeface="Arial" panose="020B0604020202020204" pitchFamily="34" charset="0"/>
              </a:rPr>
              <a:t>Mühlberg</a:t>
            </a:r>
            <a:r>
              <a:rPr lang="nl-BE" sz="2102" dirty="0">
                <a:solidFill>
                  <a:srgbClr val="000000"/>
                </a:solidFill>
                <a:cs typeface="Arial" panose="020B0604020202020204" pitchFamily="34" charset="0"/>
              </a:rPr>
              <a:t>² </a:t>
            </a:r>
          </a:p>
          <a:p>
            <a:pPr algn="ctr">
              <a:spcBef>
                <a:spcPts val="631"/>
              </a:spcBef>
            </a:pPr>
            <a:r>
              <a:rPr lang="nl-BE" sz="2102" dirty="0">
                <a:solidFill>
                  <a:srgbClr val="000000"/>
                </a:solidFill>
                <a:cs typeface="Arial" panose="020B0604020202020204" pitchFamily="34" charset="0"/>
              </a:rPr>
              <a:t>¹</a:t>
            </a:r>
            <a:r>
              <a:rPr lang="en-SE" sz="2102" dirty="0">
                <a:solidFill>
                  <a:srgbClr val="000000"/>
                </a:solidFill>
                <a:cs typeface="Arial" panose="020B0604020202020204" pitchFamily="34" charset="0"/>
              </a:rPr>
              <a:t>Ericsson Security Research, Sweden</a:t>
            </a:r>
            <a:r>
              <a:rPr lang="nl-BE" sz="2102" dirty="0">
                <a:solidFill>
                  <a:srgbClr val="000000"/>
                </a:solidFill>
                <a:cs typeface="Arial" panose="020B0604020202020204" pitchFamily="34" charset="0"/>
              </a:rPr>
              <a:t>, ²KU Leuven, Belgium </a:t>
            </a:r>
          </a:p>
          <a:p>
            <a:pPr algn="ctr">
              <a:spcBef>
                <a:spcPts val="631"/>
              </a:spcBef>
            </a:pPr>
            <a:r>
              <a:rPr lang="nl-BE" sz="2102" b="1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</a:t>
            </a:r>
            <a:r>
              <a:rPr lang="nl-BE" sz="2102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SE" sz="2102" dirty="0">
                <a:solidFill>
                  <a:srgbClr val="000000"/>
                </a:solidFill>
                <a:cs typeface="Arial" panose="020B0604020202020204" pitchFamily="34" charset="0"/>
                <a:hlinkClick r:id="rId4"/>
              </a:rPr>
              <a:t>gianluca.scopelliti@ericsson.com</a:t>
            </a:r>
            <a:endParaRPr lang="nl-BE" sz="2102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9576" y="20025003"/>
            <a:ext cx="9556576" cy="816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00380" indent="-300380" algn="just">
              <a:spcAft>
                <a:spcPts val="631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nl-BE" sz="1892">
              <a:solidFill>
                <a:srgbClr val="000000"/>
              </a:solidFill>
              <a:latin typeface="HelveticaNeueLT Pro 45 Lt" panose="020B0403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19159" y="8292341"/>
            <a:ext cx="10153828" cy="367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nl-BE" sz="6017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09C871-60B8-442A-9BF5-D32EB5523A5E}"/>
              </a:ext>
            </a:extLst>
          </p:cNvPr>
          <p:cNvGrpSpPr/>
          <p:nvPr/>
        </p:nvGrpSpPr>
        <p:grpSpPr>
          <a:xfrm>
            <a:off x="10827823" y="26170848"/>
            <a:ext cx="10004800" cy="2229339"/>
            <a:chOff x="10827823" y="26170848"/>
            <a:chExt cx="10004800" cy="2229339"/>
          </a:xfrm>
        </p:grpSpPr>
        <p:sp>
          <p:nvSpPr>
            <p:cNvPr id="24" name="Rectangle 23"/>
            <p:cNvSpPr/>
            <p:nvPr/>
          </p:nvSpPr>
          <p:spPr>
            <a:xfrm>
              <a:off x="10827823" y="26170848"/>
              <a:ext cx="10004800" cy="22293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BE" sz="3600" b="1">
                  <a:latin typeface="Arial" panose="020B0604020202020204" pitchFamily="34" charset="0"/>
                  <a:cs typeface="Arial" panose="020B0604020202020204" pitchFamily="34" charset="0"/>
                </a:rPr>
                <a:t>References</a:t>
              </a:r>
              <a:endParaRPr lang="nl-BE" sz="3364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019159" y="26873420"/>
              <a:ext cx="9612250" cy="131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  <a:spcAft>
                  <a:spcPts val="1261"/>
                </a:spcAft>
              </a:pPr>
              <a:endParaRPr lang="nl-BE" sz="1682">
                <a:solidFill>
                  <a:srgbClr val="000000"/>
                </a:solidFill>
                <a:latin typeface="HelveticaNeueLT Pro 45 Lt" panose="020B0403020202020204" pitchFamily="34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D76A5B65-3759-40F1-A9CF-26557D11B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78725" y="28999684"/>
            <a:ext cx="1296872" cy="113905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B19B47C-5EE4-4208-B006-5C08A23C0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8198" y="29242510"/>
            <a:ext cx="3910122" cy="754196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5F7DE61A-10B0-47FA-A533-0A92785D3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455" y="28999684"/>
            <a:ext cx="2202093" cy="1217891"/>
          </a:xfrm>
          <a:prstGeom prst="rect">
            <a:avLst/>
          </a:prstGeom>
        </p:spPr>
      </p:pic>
      <p:pic>
        <p:nvPicPr>
          <p:cNvPr id="26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5505183-6B0B-4AE6-A039-D08B6218E1E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1" b="9224"/>
          <a:stretch/>
        </p:blipFill>
        <p:spPr>
          <a:xfrm>
            <a:off x="2090564" y="6130651"/>
            <a:ext cx="6956719" cy="48889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4CDF0B-F0F9-48E5-B273-CFEAEAE44A18}"/>
              </a:ext>
            </a:extLst>
          </p:cNvPr>
          <p:cNvSpPr txBox="1"/>
          <p:nvPr/>
        </p:nvSpPr>
        <p:spPr>
          <a:xfrm>
            <a:off x="11060683" y="26873419"/>
            <a:ext cx="954402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50" b="1" dirty="0"/>
              <a:t>[1] </a:t>
            </a:r>
            <a:r>
              <a:rPr lang="en-US" sz="1050" dirty="0">
                <a:hlinkClick r:id="rId10"/>
              </a:rPr>
              <a:t>https://www.qorvo.com/design-hub/blog/v2x-in-the-connected-car-of-the-future</a:t>
            </a:r>
            <a:endParaRPr lang="en-SE" sz="1050" dirty="0"/>
          </a:p>
          <a:p>
            <a:endParaRPr lang="en-SE" sz="1050" dirty="0"/>
          </a:p>
          <a:p>
            <a:r>
              <a:rPr lang="en-SE" sz="1050" b="1" dirty="0"/>
              <a:t>[2] </a:t>
            </a:r>
            <a:r>
              <a:rPr lang="en-SE" sz="1050" dirty="0" err="1"/>
              <a:t>Förster</a:t>
            </a:r>
            <a:r>
              <a:rPr lang="en-SE" sz="1050" dirty="0"/>
              <a:t>, D., </a:t>
            </a:r>
            <a:r>
              <a:rPr lang="en-SE" sz="1050" dirty="0" err="1"/>
              <a:t>Löhr</a:t>
            </a:r>
            <a:r>
              <a:rPr lang="en-SE" sz="1050" dirty="0"/>
              <a:t>, H., </a:t>
            </a:r>
            <a:r>
              <a:rPr lang="en-SE" sz="1050" dirty="0" err="1"/>
              <a:t>Zibuschka</a:t>
            </a:r>
            <a:r>
              <a:rPr lang="en-SE" sz="1050" dirty="0"/>
              <a:t>, J., &amp; </a:t>
            </a:r>
            <a:r>
              <a:rPr lang="en-SE" sz="1050" dirty="0" err="1"/>
              <a:t>Kargl</a:t>
            </a:r>
            <a:r>
              <a:rPr lang="en-SE" sz="1050" dirty="0"/>
              <a:t>, F. (2015). REWIRE – Revocation Without Resolution: A Privacy-Friendly Revocation Mechanism for Vehicular Ad-Hoc Networks. In M. Conti, M. </a:t>
            </a:r>
            <a:r>
              <a:rPr lang="en-SE" sz="1050" dirty="0" err="1"/>
              <a:t>Schunter</a:t>
            </a:r>
            <a:r>
              <a:rPr lang="en-SE" sz="1050" dirty="0"/>
              <a:t>, &amp; I. </a:t>
            </a:r>
            <a:r>
              <a:rPr lang="en-SE" sz="1050" dirty="0" err="1"/>
              <a:t>Askoxylakis</a:t>
            </a:r>
            <a:r>
              <a:rPr lang="en-SE" sz="1050" dirty="0"/>
              <a:t> (Eds.), Trust and Trustworthy Computing (pp. 193–208). Springer International Publishing.</a:t>
            </a:r>
          </a:p>
          <a:p>
            <a:endParaRPr lang="en-SE" sz="1050" dirty="0"/>
          </a:p>
          <a:p>
            <a:r>
              <a:rPr lang="en-SE" sz="1050" b="1" dirty="0"/>
              <a:t>[3] </a:t>
            </a:r>
            <a:r>
              <a:rPr lang="en-SE" sz="1050" dirty="0"/>
              <a:t>Whitefield, J., Chen, L., </a:t>
            </a:r>
            <a:r>
              <a:rPr lang="en-SE" sz="1050" dirty="0" err="1"/>
              <a:t>Giannetsos</a:t>
            </a:r>
            <a:r>
              <a:rPr lang="en-SE" sz="1050" dirty="0"/>
              <a:t>, T., Schneider, S., &amp; Treharne, H. (2017). Privacy-enhanced capabilities for </a:t>
            </a:r>
            <a:r>
              <a:rPr lang="en-SE" sz="1050" dirty="0" err="1"/>
              <a:t>VANETs</a:t>
            </a:r>
            <a:r>
              <a:rPr lang="en-SE" sz="1050" dirty="0"/>
              <a:t> using direct anonymous attestation. 2017 IEEE Vehicular Networking Conference (VNC), 123–130.</a:t>
            </a:r>
            <a:endParaRPr lang="en-US" sz="1050" dirty="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F82E0A7A-77F8-4352-8E45-2E6AB6F9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56366"/>
              </p:ext>
            </p:extLst>
          </p:nvPr>
        </p:nvGraphicFramePr>
        <p:xfrm>
          <a:off x="899741" y="20206343"/>
          <a:ext cx="9313144" cy="349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73">
                  <a:extLst>
                    <a:ext uri="{9D8B030D-6E8A-4147-A177-3AD203B41FA5}">
                      <a16:colId xmlns:a16="http://schemas.microsoft.com/office/drawing/2014/main" val="271527433"/>
                    </a:ext>
                  </a:extLst>
                </a:gridCol>
                <a:gridCol w="8064771">
                  <a:extLst>
                    <a:ext uri="{9D8B030D-6E8A-4147-A177-3AD203B41FA5}">
                      <a16:colId xmlns:a16="http://schemas.microsoft.com/office/drawing/2014/main" val="830901079"/>
                    </a:ext>
                  </a:extLst>
                </a:gridCol>
              </a:tblGrid>
              <a:tr h="474877">
                <a:tc>
                  <a:txBody>
                    <a:bodyPr/>
                    <a:lstStyle/>
                    <a:p>
                      <a:pPr algn="ctr"/>
                      <a:r>
                        <a:rPr lang="en-SE" sz="2000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51787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SE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2000" i="1" dirty="0"/>
                        <a:t>Revocation is deterministic and completes within a fixed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18865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SE" sz="2000" dirty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2000" i="1" dirty="0"/>
                        <a:t>The revoked credential can be removed from the heartbeat after a fixed time</a:t>
                      </a:r>
                      <a:endParaRPr 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3551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SE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2000" i="1" dirty="0"/>
                        <a:t>After a fixed time, other vehicles discard </a:t>
                      </a:r>
                      <a:r>
                        <a:rPr lang="en-SE" sz="2000" i="1"/>
                        <a:t>any messages </a:t>
                      </a:r>
                      <a:r>
                        <a:rPr lang="en-SE" sz="2000" i="1" dirty="0"/>
                        <a:t>signed with the revoked credential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305266"/>
                  </a:ext>
                </a:extLst>
              </a:tr>
            </a:tbl>
          </a:graphicData>
        </a:graphic>
      </p:graphicFrame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11B514D-64A6-4C17-BFF6-D1816B63E807}"/>
              </a:ext>
            </a:extLst>
          </p:cNvPr>
          <p:cNvCxnSpPr/>
          <p:nvPr/>
        </p:nvCxnSpPr>
        <p:spPr>
          <a:xfrm>
            <a:off x="15100300" y="1017236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4715807-22D8-4D60-A706-35B60A5433C4}"/>
              </a:ext>
            </a:extLst>
          </p:cNvPr>
          <p:cNvGrpSpPr/>
          <p:nvPr/>
        </p:nvGrpSpPr>
        <p:grpSpPr>
          <a:xfrm>
            <a:off x="14976526" y="8897882"/>
            <a:ext cx="4955228" cy="1511590"/>
            <a:chOff x="11228737" y="8927798"/>
            <a:chExt cx="6509840" cy="18523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460C0A7-A79A-40E0-AFB4-BCDC849EBAA5}"/>
                </a:ext>
              </a:extLst>
            </p:cNvPr>
            <p:cNvGrpSpPr/>
            <p:nvPr/>
          </p:nvGrpSpPr>
          <p:grpSpPr>
            <a:xfrm>
              <a:off x="11228737" y="8927798"/>
              <a:ext cx="6509840" cy="1852395"/>
              <a:chOff x="14753073" y="9246164"/>
              <a:chExt cx="6509840" cy="1852395"/>
            </a:xfrm>
          </p:grpSpPr>
          <p:pic>
            <p:nvPicPr>
              <p:cNvPr id="157" name="Graphic 156">
                <a:extLst>
                  <a:ext uri="{FF2B5EF4-FFF2-40B4-BE49-F238E27FC236}">
                    <a16:creationId xmlns:a16="http://schemas.microsoft.com/office/drawing/2014/main" id="{BC43962D-FA79-4357-83B9-28C4E3FF2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753073" y="9246164"/>
                <a:ext cx="6509840" cy="1852395"/>
              </a:xfrm>
              <a:prstGeom prst="rect">
                <a:avLst/>
              </a:prstGeom>
            </p:spPr>
          </p:pic>
          <p:pic>
            <p:nvPicPr>
              <p:cNvPr id="140" name="Graphic 139">
                <a:extLst>
                  <a:ext uri="{FF2B5EF4-FFF2-40B4-BE49-F238E27FC236}">
                    <a16:creationId xmlns:a16="http://schemas.microsoft.com/office/drawing/2014/main" id="{C7AAE13E-45C7-42F6-B278-7DE2D4F8C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7548103" y="9974758"/>
                <a:ext cx="538259" cy="535105"/>
              </a:xfrm>
              <a:prstGeom prst="rect">
                <a:avLst/>
              </a:prstGeom>
            </p:spPr>
          </p:pic>
          <p:pic>
            <p:nvPicPr>
              <p:cNvPr id="148" name="Graphic 147">
                <a:extLst>
                  <a:ext uri="{FF2B5EF4-FFF2-40B4-BE49-F238E27FC236}">
                    <a16:creationId xmlns:a16="http://schemas.microsoft.com/office/drawing/2014/main" id="{BD61405F-33D4-4AC5-B846-2F6DD039E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714103" y="9851444"/>
                <a:ext cx="284916" cy="185311"/>
              </a:xfrm>
              <a:prstGeom prst="rect">
                <a:avLst/>
              </a:prstGeom>
            </p:spPr>
          </p:pic>
          <p:pic>
            <p:nvPicPr>
              <p:cNvPr id="149" name="Graphic 148">
                <a:extLst>
                  <a:ext uri="{FF2B5EF4-FFF2-40B4-BE49-F238E27FC236}">
                    <a16:creationId xmlns:a16="http://schemas.microsoft.com/office/drawing/2014/main" id="{105032EB-C6D5-48B5-8D0C-90066E102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9543" y="9561600"/>
                <a:ext cx="284916" cy="185311"/>
              </a:xfrm>
              <a:prstGeom prst="rect">
                <a:avLst/>
              </a:prstGeom>
            </p:spPr>
          </p:pic>
          <p:pic>
            <p:nvPicPr>
              <p:cNvPr id="150" name="Graphic 149">
                <a:extLst>
                  <a:ext uri="{FF2B5EF4-FFF2-40B4-BE49-F238E27FC236}">
                    <a16:creationId xmlns:a16="http://schemas.microsoft.com/office/drawing/2014/main" id="{EF410BCB-16F6-4BFF-A22F-8C564DCCF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904550" y="10184239"/>
                <a:ext cx="284916" cy="185311"/>
              </a:xfrm>
              <a:prstGeom prst="rect">
                <a:avLst/>
              </a:prstGeom>
            </p:spPr>
          </p:pic>
          <p:pic>
            <p:nvPicPr>
              <p:cNvPr id="151" name="Graphic 150">
                <a:extLst>
                  <a:ext uri="{FF2B5EF4-FFF2-40B4-BE49-F238E27FC236}">
                    <a16:creationId xmlns:a16="http://schemas.microsoft.com/office/drawing/2014/main" id="{84B2BD48-120C-4397-9CB5-4354215FC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6743523" y="10554194"/>
                <a:ext cx="284916" cy="185311"/>
              </a:xfrm>
              <a:prstGeom prst="rect">
                <a:avLst/>
              </a:prstGeom>
            </p:spPr>
          </p:pic>
          <p:pic>
            <p:nvPicPr>
              <p:cNvPr id="152" name="Graphic 151">
                <a:extLst>
                  <a:ext uri="{FF2B5EF4-FFF2-40B4-BE49-F238E27FC236}">
                    <a16:creationId xmlns:a16="http://schemas.microsoft.com/office/drawing/2014/main" id="{0321A371-8899-46BE-B105-525D8F218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8881675" y="10588887"/>
                <a:ext cx="284916" cy="185311"/>
              </a:xfrm>
              <a:prstGeom prst="rect">
                <a:avLst/>
              </a:prstGeom>
            </p:spPr>
          </p:pic>
          <p:pic>
            <p:nvPicPr>
              <p:cNvPr id="154" name="Graphic 153">
                <a:extLst>
                  <a:ext uri="{FF2B5EF4-FFF2-40B4-BE49-F238E27FC236}">
                    <a16:creationId xmlns:a16="http://schemas.microsoft.com/office/drawing/2014/main" id="{3914DBE7-77C6-4578-8468-8F1E1FA9D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8370306" y="10214434"/>
                <a:ext cx="379929" cy="339774"/>
              </a:xfrm>
              <a:prstGeom prst="rect">
                <a:avLst/>
              </a:prstGeom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4017A1B-1A4E-4E33-A046-474CA8AD49FD}"/>
                  </a:ext>
                </a:extLst>
              </p:cNvPr>
              <p:cNvSpPr txBox="1"/>
              <p:nvPr/>
            </p:nvSpPr>
            <p:spPr>
              <a:xfrm>
                <a:off x="17489592" y="10509138"/>
                <a:ext cx="633848" cy="311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E" sz="1050" b="1"/>
                  <a:t>OBU</a:t>
                </a:r>
                <a:endParaRPr lang="en-SE" sz="1100" b="1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D3FA23F-A30A-4932-B7EF-29D559E75DAD}"/>
                  </a:ext>
                </a:extLst>
              </p:cNvPr>
              <p:cNvSpPr txBox="1"/>
              <p:nvPr/>
            </p:nvSpPr>
            <p:spPr>
              <a:xfrm>
                <a:off x="18326854" y="10489535"/>
                <a:ext cx="643298" cy="311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E" sz="1050" b="1"/>
                  <a:t>TC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CCB540A-56A4-4F4A-8A31-6E8CF139C5C3}"/>
                </a:ext>
              </a:extLst>
            </p:cNvPr>
            <p:cNvGrpSpPr/>
            <p:nvPr/>
          </p:nvGrpSpPr>
          <p:grpSpPr>
            <a:xfrm>
              <a:off x="11620500" y="9340850"/>
              <a:ext cx="5549900" cy="1104900"/>
              <a:chOff x="11620500" y="9340850"/>
              <a:chExt cx="5549900" cy="1104900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316B27C-6EFF-4C0D-B56D-0C1FA1725B1D}"/>
                  </a:ext>
                </a:extLst>
              </p:cNvPr>
              <p:cNvSpPr/>
              <p:nvPr/>
            </p:nvSpPr>
            <p:spPr>
              <a:xfrm>
                <a:off x="11620500" y="9480550"/>
                <a:ext cx="2432050" cy="323850"/>
              </a:xfrm>
              <a:custGeom>
                <a:avLst/>
                <a:gdLst>
                  <a:gd name="connsiteX0" fmla="*/ 0 w 2432050"/>
                  <a:gd name="connsiteY0" fmla="*/ 317500 h 323850"/>
                  <a:gd name="connsiteX1" fmla="*/ 628650 w 2432050"/>
                  <a:gd name="connsiteY1" fmla="*/ 6350 h 323850"/>
                  <a:gd name="connsiteX2" fmla="*/ 1524000 w 2432050"/>
                  <a:gd name="connsiteY2" fmla="*/ 0 h 323850"/>
                  <a:gd name="connsiteX3" fmla="*/ 2432050 w 2432050"/>
                  <a:gd name="connsiteY3" fmla="*/ 323850 h 323850"/>
                  <a:gd name="connsiteX4" fmla="*/ 2432050 w 2432050"/>
                  <a:gd name="connsiteY4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2050" h="323850">
                    <a:moveTo>
                      <a:pt x="0" y="317500"/>
                    </a:moveTo>
                    <a:lnTo>
                      <a:pt x="628650" y="6350"/>
                    </a:lnTo>
                    <a:lnTo>
                      <a:pt x="1524000" y="0"/>
                    </a:lnTo>
                    <a:lnTo>
                      <a:pt x="2432050" y="323850"/>
                    </a:lnTo>
                    <a:lnTo>
                      <a:pt x="2432050" y="3238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77640CF9-AB57-47A4-BFAB-A6D33320EAAB}"/>
                  </a:ext>
                </a:extLst>
              </p:cNvPr>
              <p:cNvSpPr/>
              <p:nvPr/>
            </p:nvSpPr>
            <p:spPr>
              <a:xfrm>
                <a:off x="13481050" y="10039350"/>
                <a:ext cx="552450" cy="209550"/>
              </a:xfrm>
              <a:custGeom>
                <a:avLst/>
                <a:gdLst>
                  <a:gd name="connsiteX0" fmla="*/ 0 w 552450"/>
                  <a:gd name="connsiteY0" fmla="*/ 209550 h 209550"/>
                  <a:gd name="connsiteX1" fmla="*/ 552450 w 552450"/>
                  <a:gd name="connsiteY1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450" h="209550">
                    <a:moveTo>
                      <a:pt x="0" y="209550"/>
                    </a:moveTo>
                    <a:lnTo>
                      <a:pt x="5524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1B17F69B-F569-4808-9BED-DDA96569A23A}"/>
                  </a:ext>
                </a:extLst>
              </p:cNvPr>
              <p:cNvSpPr/>
              <p:nvPr/>
            </p:nvSpPr>
            <p:spPr>
              <a:xfrm>
                <a:off x="14560550" y="9372600"/>
                <a:ext cx="1479550" cy="431800"/>
              </a:xfrm>
              <a:custGeom>
                <a:avLst/>
                <a:gdLst>
                  <a:gd name="connsiteX0" fmla="*/ 1479550 w 1479550"/>
                  <a:gd name="connsiteY0" fmla="*/ 0 h 431800"/>
                  <a:gd name="connsiteX1" fmla="*/ 704850 w 1479550"/>
                  <a:gd name="connsiteY1" fmla="*/ 317500 h 431800"/>
                  <a:gd name="connsiteX2" fmla="*/ 0 w 1479550"/>
                  <a:gd name="connsiteY2" fmla="*/ 43180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9550" h="431800">
                    <a:moveTo>
                      <a:pt x="1479550" y="0"/>
                    </a:moveTo>
                    <a:lnTo>
                      <a:pt x="704850" y="317500"/>
                    </a:lnTo>
                    <a:lnTo>
                      <a:pt x="0" y="4318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9ABE24C7-704A-4934-B62C-62F20D59123E}"/>
                  </a:ext>
                </a:extLst>
              </p:cNvPr>
              <p:cNvSpPr/>
              <p:nvPr/>
            </p:nvSpPr>
            <p:spPr>
              <a:xfrm>
                <a:off x="14541500" y="9340850"/>
                <a:ext cx="2628900" cy="533400"/>
              </a:xfrm>
              <a:custGeom>
                <a:avLst/>
                <a:gdLst>
                  <a:gd name="connsiteX0" fmla="*/ 2628900 w 2628900"/>
                  <a:gd name="connsiteY0" fmla="*/ 203200 h 533400"/>
                  <a:gd name="connsiteX1" fmla="*/ 1892300 w 2628900"/>
                  <a:gd name="connsiteY1" fmla="*/ 0 h 533400"/>
                  <a:gd name="connsiteX2" fmla="*/ 1111250 w 2628900"/>
                  <a:gd name="connsiteY2" fmla="*/ 406400 h 533400"/>
                  <a:gd name="connsiteX3" fmla="*/ 0 w 2628900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8900" h="533400">
                    <a:moveTo>
                      <a:pt x="2628900" y="203200"/>
                    </a:moveTo>
                    <a:lnTo>
                      <a:pt x="1892300" y="0"/>
                    </a:lnTo>
                    <a:lnTo>
                      <a:pt x="1111250" y="406400"/>
                    </a:lnTo>
                    <a:lnTo>
                      <a:pt x="0" y="5334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1A11F60-5D9E-433E-ACBF-2A552A2B5642}"/>
                  </a:ext>
                </a:extLst>
              </p:cNvPr>
              <p:cNvSpPr/>
              <p:nvPr/>
            </p:nvSpPr>
            <p:spPr>
              <a:xfrm>
                <a:off x="14395450" y="10198100"/>
                <a:ext cx="946150" cy="247650"/>
              </a:xfrm>
              <a:custGeom>
                <a:avLst/>
                <a:gdLst>
                  <a:gd name="connsiteX0" fmla="*/ 946150 w 946150"/>
                  <a:gd name="connsiteY0" fmla="*/ 196850 h 247650"/>
                  <a:gd name="connsiteX1" fmla="*/ 317500 w 946150"/>
                  <a:gd name="connsiteY1" fmla="*/ 247650 h 247650"/>
                  <a:gd name="connsiteX2" fmla="*/ 0 w 946150"/>
                  <a:gd name="connsiteY2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6150" h="247650">
                    <a:moveTo>
                      <a:pt x="946150" y="196850"/>
                    </a:moveTo>
                    <a:lnTo>
                      <a:pt x="317500" y="24765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B6A0BC3-73CF-4775-935D-C5D46929B635}"/>
                  </a:ext>
                </a:extLst>
              </p:cNvPr>
              <p:cNvCxnSpPr/>
              <p:nvPr/>
            </p:nvCxnSpPr>
            <p:spPr>
              <a:xfrm flipH="1" flipV="1">
                <a:off x="14560550" y="10016864"/>
                <a:ext cx="263720" cy="3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EE36D0-EAF6-4072-B0B5-2F28A2E37761}"/>
              </a:ext>
            </a:extLst>
          </p:cNvPr>
          <p:cNvGrpSpPr/>
          <p:nvPr/>
        </p:nvGrpSpPr>
        <p:grpSpPr>
          <a:xfrm>
            <a:off x="17917100" y="10377610"/>
            <a:ext cx="2891516" cy="644115"/>
            <a:chOff x="18004803" y="10359781"/>
            <a:chExt cx="2891516" cy="644115"/>
          </a:xfrm>
        </p:grpSpPr>
        <p:pic>
          <p:nvPicPr>
            <p:cNvPr id="193" name="Picture 19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D69FE963-A5C8-43BE-936F-B1B62ACD7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29761" t="15856" r="29754" b="14458"/>
            <a:stretch/>
          </p:blipFill>
          <p:spPr>
            <a:xfrm>
              <a:off x="18004803" y="10365949"/>
              <a:ext cx="654505" cy="637947"/>
            </a:xfrm>
            <a:prstGeom prst="rect">
              <a:avLst/>
            </a:prstGeom>
          </p:spPr>
        </p:pic>
        <p:pic>
          <p:nvPicPr>
            <p:cNvPr id="195" name="Picture 194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A3243719-28D0-444E-BC9A-D115EE6A1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749444" y="10520861"/>
              <a:ext cx="1053629" cy="364081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6E3F12-AE10-4FA6-A6CD-F10833CBB8BB}"/>
                </a:ext>
              </a:extLst>
            </p:cNvPr>
            <p:cNvGrpSpPr/>
            <p:nvPr/>
          </p:nvGrpSpPr>
          <p:grpSpPr>
            <a:xfrm>
              <a:off x="19652265" y="10359781"/>
              <a:ext cx="1244054" cy="552532"/>
              <a:chOff x="19851238" y="10297784"/>
              <a:chExt cx="1416122" cy="587158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965F34E6-16D5-48C7-BA85-03ACD0D24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0140734" y="10297784"/>
                <a:ext cx="844697" cy="587158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1EFA3D9-29B7-4366-9DF4-016055E25D18}"/>
                  </a:ext>
                </a:extLst>
              </p:cNvPr>
              <p:cNvSpPr txBox="1"/>
              <p:nvPr/>
            </p:nvSpPr>
            <p:spPr>
              <a:xfrm>
                <a:off x="19851238" y="10431530"/>
                <a:ext cx="1416122" cy="29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1200" b="1">
                    <a:solidFill>
                      <a:schemeClr val="accent4"/>
                    </a:solidFill>
                  </a:rPr>
                  <a:t>TPM 2.0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3D29AB-2E90-42D2-8F50-789D959AF3B8}"/>
              </a:ext>
            </a:extLst>
          </p:cNvPr>
          <p:cNvSpPr txBox="1"/>
          <p:nvPr/>
        </p:nvSpPr>
        <p:spPr>
          <a:xfrm>
            <a:off x="11641176" y="8670761"/>
            <a:ext cx="3412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800" b="1" dirty="0">
                <a:solidFill>
                  <a:schemeClr val="accent4"/>
                </a:solidFill>
              </a:rPr>
              <a:t>OBU: On-Board Unit</a:t>
            </a:r>
          </a:p>
          <a:p>
            <a:pPr marL="285750" indent="-285750">
              <a:buFontTx/>
              <a:buChar char="-"/>
            </a:pPr>
            <a:r>
              <a:rPr lang="en-SE" sz="1800" dirty="0">
                <a:solidFill>
                  <a:schemeClr val="accent4"/>
                </a:solidFill>
              </a:rPr>
              <a:t>Central processing</a:t>
            </a:r>
          </a:p>
          <a:p>
            <a:pPr marL="285750" indent="-285750">
              <a:buFontTx/>
              <a:buChar char="-"/>
            </a:pPr>
            <a:r>
              <a:rPr lang="en-SE" sz="1800" dirty="0">
                <a:solidFill>
                  <a:schemeClr val="accent4"/>
                </a:solidFill>
              </a:rPr>
              <a:t>Networking: V2V, V2I, V2P</a:t>
            </a:r>
          </a:p>
          <a:p>
            <a:pPr marL="285750" indent="-285750">
              <a:buFontTx/>
              <a:buChar char="-"/>
            </a:pPr>
            <a:r>
              <a:rPr lang="en-SE" sz="1800" dirty="0">
                <a:solidFill>
                  <a:schemeClr val="accent4"/>
                </a:solidFill>
              </a:rPr>
              <a:t>Can be </a:t>
            </a:r>
            <a:r>
              <a:rPr lang="en-SE" sz="1800" b="1" dirty="0">
                <a:solidFill>
                  <a:srgbClr val="C00000"/>
                </a:solidFill>
              </a:rPr>
              <a:t>compromised</a:t>
            </a:r>
          </a:p>
          <a:p>
            <a:endParaRPr lang="en-SE" sz="1800" dirty="0">
              <a:solidFill>
                <a:schemeClr val="accent4"/>
              </a:solidFill>
            </a:endParaRPr>
          </a:p>
          <a:p>
            <a:r>
              <a:rPr lang="en-SE" sz="1800" b="1" dirty="0">
                <a:solidFill>
                  <a:schemeClr val="accent4"/>
                </a:solidFill>
              </a:rPr>
              <a:t>TC: Trusted Component</a:t>
            </a:r>
          </a:p>
          <a:p>
            <a:pPr marL="285750" indent="-285750">
              <a:buFontTx/>
              <a:buChar char="-"/>
            </a:pPr>
            <a:r>
              <a:rPr lang="en-SE" sz="1800" dirty="0">
                <a:solidFill>
                  <a:schemeClr val="accent4"/>
                </a:solidFill>
              </a:rPr>
              <a:t>Remote attestation</a:t>
            </a:r>
          </a:p>
          <a:p>
            <a:pPr marL="285750" indent="-285750">
              <a:buFontTx/>
              <a:buChar char="-"/>
            </a:pPr>
            <a:r>
              <a:rPr lang="en-SE" sz="1800" dirty="0">
                <a:solidFill>
                  <a:schemeClr val="accent4"/>
                </a:solidFill>
              </a:rPr>
              <a:t>Credential management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7803B1-E5B4-4659-9541-190C1CDA115D}"/>
              </a:ext>
            </a:extLst>
          </p:cNvPr>
          <p:cNvSpPr txBox="1"/>
          <p:nvPr/>
        </p:nvSpPr>
        <p:spPr>
          <a:xfrm>
            <a:off x="15654433" y="10520826"/>
            <a:ext cx="34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800" b="1">
                <a:solidFill>
                  <a:schemeClr val="accent4"/>
                </a:solidFill>
              </a:rPr>
              <a:t>Examples of TCs:</a:t>
            </a:r>
            <a:endParaRPr lang="en-SE" sz="1800">
              <a:solidFill>
                <a:schemeClr val="accent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84A66F-67C2-4F29-B069-ACD876229F2F}"/>
              </a:ext>
            </a:extLst>
          </p:cNvPr>
          <p:cNvSpPr/>
          <p:nvPr/>
        </p:nvSpPr>
        <p:spPr>
          <a:xfrm>
            <a:off x="11460557" y="6213033"/>
            <a:ext cx="8898050" cy="2387168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38F024E-5983-4D53-B0D2-693AB2C00979}"/>
              </a:ext>
            </a:extLst>
          </p:cNvPr>
          <p:cNvGrpSpPr/>
          <p:nvPr/>
        </p:nvGrpSpPr>
        <p:grpSpPr>
          <a:xfrm>
            <a:off x="11369421" y="6326507"/>
            <a:ext cx="8912142" cy="2159951"/>
            <a:chOff x="11278407" y="6620860"/>
            <a:chExt cx="8912142" cy="215995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7E6C67A-2B85-4662-836B-E3AE50CA7BA0}"/>
                </a:ext>
              </a:extLst>
            </p:cNvPr>
            <p:cNvGrpSpPr/>
            <p:nvPr/>
          </p:nvGrpSpPr>
          <p:grpSpPr>
            <a:xfrm>
              <a:off x="11996068" y="6620860"/>
              <a:ext cx="8120490" cy="2109689"/>
              <a:chOff x="11978204" y="9398385"/>
              <a:chExt cx="8120490" cy="2109689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E808123A-09F9-4D12-93E5-15E1558E5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1978204" y="9621285"/>
                <a:ext cx="1432571" cy="1264691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FDAF8341-A464-4876-9466-5EDC22A1E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7276851" y="10018220"/>
                <a:ext cx="2821843" cy="802964"/>
              </a:xfrm>
              <a:prstGeom prst="rect">
                <a:avLst/>
              </a:prstGeom>
            </p:spPr>
          </p:pic>
          <p:sp>
            <p:nvSpPr>
              <p:cNvPr id="50" name="Speech Bubble: Oval 49">
                <a:extLst>
                  <a:ext uri="{FF2B5EF4-FFF2-40B4-BE49-F238E27FC236}">
                    <a16:creationId xmlns:a16="http://schemas.microsoft.com/office/drawing/2014/main" id="{7C21E505-3FFC-4C42-AD0C-A737697F32B5}"/>
                  </a:ext>
                </a:extLst>
              </p:cNvPr>
              <p:cNvSpPr/>
              <p:nvPr/>
            </p:nvSpPr>
            <p:spPr>
              <a:xfrm>
                <a:off x="13272985" y="9398385"/>
                <a:ext cx="3326650" cy="1100176"/>
              </a:xfrm>
              <a:prstGeom prst="wedgeEllipseCallout">
                <a:avLst>
                  <a:gd name="adj1" fmla="val -54389"/>
                  <a:gd name="adj2" fmla="val 32163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1800"/>
                  <a:t>Hey, please revoke certificate </a:t>
                </a:r>
                <a:r>
                  <a:rPr lang="en-GB" sz="1800"/>
                  <a:t>XYZ</a:t>
                </a:r>
                <a:r>
                  <a:rPr lang="en-SE" sz="1800"/>
                  <a:t>, thank you!</a:t>
                </a:r>
                <a:endParaRPr lang="en-SE"/>
              </a:p>
            </p:txBody>
          </p:sp>
          <p:sp>
            <p:nvSpPr>
              <p:cNvPr id="51" name="Speech Bubble: Oval 50">
                <a:extLst>
                  <a:ext uri="{FF2B5EF4-FFF2-40B4-BE49-F238E27FC236}">
                    <a16:creationId xmlns:a16="http://schemas.microsoft.com/office/drawing/2014/main" id="{E9D31FA7-29AE-489F-BB0F-CA6F4867F4AA}"/>
                  </a:ext>
                </a:extLst>
              </p:cNvPr>
              <p:cNvSpPr/>
              <p:nvPr/>
            </p:nvSpPr>
            <p:spPr>
              <a:xfrm>
                <a:off x="14630001" y="10607301"/>
                <a:ext cx="2895696" cy="900773"/>
              </a:xfrm>
              <a:prstGeom prst="wedgeEllipseCallout">
                <a:avLst>
                  <a:gd name="adj1" fmla="val 52907"/>
                  <a:gd name="adj2" fmla="val -2774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1800" dirty="0"/>
                  <a:t>Of course. Have a nice day!</a:t>
                </a:r>
                <a:endParaRPr lang="en-SE" dirty="0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850A3D0-0AF4-4E07-8ED7-948B1C5DF210}"/>
                </a:ext>
              </a:extLst>
            </p:cNvPr>
            <p:cNvSpPr txBox="1"/>
            <p:nvPr/>
          </p:nvSpPr>
          <p:spPr>
            <a:xfrm>
              <a:off x="11278407" y="8134480"/>
              <a:ext cx="2867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800" b="1" dirty="0"/>
                <a:t>Revocation Authority</a:t>
              </a:r>
            </a:p>
            <a:p>
              <a:pPr algn="ctr"/>
              <a:r>
                <a:rPr lang="en-SE" sz="1800" b="1" dirty="0"/>
                <a:t>(RA)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67267-6E20-47F0-80E7-D428384082CA}"/>
                </a:ext>
              </a:extLst>
            </p:cNvPr>
            <p:cNvSpPr txBox="1"/>
            <p:nvPr/>
          </p:nvSpPr>
          <p:spPr>
            <a:xfrm>
              <a:off x="17322658" y="7995344"/>
              <a:ext cx="286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800" b="1"/>
                <a:t>Vehicle</a:t>
              </a:r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4B5C17E6-2FD2-47EA-9136-AA1191970F4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039846" y="20981803"/>
            <a:ext cx="9564863" cy="49454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BD0F0BC-9FD7-B25F-F47F-6EA6946E7DF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9355538" y="20275767"/>
            <a:ext cx="1010534" cy="98118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C71B229-E457-47A9-9035-BF65221EAEC4}"/>
              </a:ext>
            </a:extLst>
          </p:cNvPr>
          <p:cNvGrpSpPr/>
          <p:nvPr/>
        </p:nvGrpSpPr>
        <p:grpSpPr>
          <a:xfrm>
            <a:off x="10905784" y="15638025"/>
            <a:ext cx="9734770" cy="3078041"/>
            <a:chOff x="10922670" y="15683493"/>
            <a:chExt cx="9734770" cy="307804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1E742B-2EFB-412B-80AB-160063A9D05C}"/>
                </a:ext>
              </a:extLst>
            </p:cNvPr>
            <p:cNvGrpSpPr/>
            <p:nvPr/>
          </p:nvGrpSpPr>
          <p:grpSpPr>
            <a:xfrm>
              <a:off x="10922670" y="15683493"/>
              <a:ext cx="9734770" cy="3078041"/>
              <a:chOff x="7636321" y="15857666"/>
              <a:chExt cx="12882907" cy="3013987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7D2FE733-8F63-41B9-A242-55653B11E88D}"/>
                  </a:ext>
                </a:extLst>
              </p:cNvPr>
              <p:cNvGrpSpPr/>
              <p:nvPr/>
            </p:nvGrpSpPr>
            <p:grpSpPr>
              <a:xfrm>
                <a:off x="7636321" y="15857666"/>
                <a:ext cx="12882907" cy="3013987"/>
                <a:chOff x="6705747" y="12765587"/>
                <a:chExt cx="12882907" cy="3013987"/>
              </a:xfrm>
            </p:grpSpPr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A4AFA23E-2D9D-4B6A-AD77-B5D01B35D3F3}"/>
                    </a:ext>
                  </a:extLst>
                </p:cNvPr>
                <p:cNvSpPr/>
                <p:nvPr/>
              </p:nvSpPr>
              <p:spPr>
                <a:xfrm>
                  <a:off x="7046883" y="12765587"/>
                  <a:ext cx="12393374" cy="300166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SE" sz="2800" b="1" dirty="0">
                      <a:solidFill>
                        <a:schemeClr val="tx1"/>
                      </a:solidFill>
                    </a:rPr>
                    <a:t>Scenario 2: Malicious vehicle</a:t>
                  </a:r>
                </a:p>
              </p:txBody>
            </p: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D3A950A9-1F2A-4C84-A413-C0C26D38D410}"/>
                    </a:ext>
                  </a:extLst>
                </p:cNvPr>
                <p:cNvGrpSpPr/>
                <p:nvPr/>
              </p:nvGrpSpPr>
              <p:grpSpPr>
                <a:xfrm>
                  <a:off x="7423407" y="13673849"/>
                  <a:ext cx="11754560" cy="1625792"/>
                  <a:chOff x="8553891" y="14070961"/>
                  <a:chExt cx="11754560" cy="1625792"/>
                </a:xfrm>
              </p:grpSpPr>
              <p:pic>
                <p:nvPicPr>
                  <p:cNvPr id="168" name="Graphic 167">
                    <a:extLst>
                      <a:ext uri="{FF2B5EF4-FFF2-40B4-BE49-F238E27FC236}">
                        <a16:creationId xmlns:a16="http://schemas.microsoft.com/office/drawing/2014/main" id="{90000580-336A-4272-BC5E-74470E71AE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rcRect/>
                  <a:stretch/>
                </p:blipFill>
                <p:spPr>
                  <a:xfrm>
                    <a:off x="8553891" y="14415560"/>
                    <a:ext cx="1432571" cy="935757"/>
                  </a:xfrm>
                  <a:prstGeom prst="rect">
                    <a:avLst/>
                  </a:prstGeom>
                </p:spPr>
              </p:pic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FFC8D084-DC2E-4850-B5F5-FB953CB11C8B}"/>
                      </a:ext>
                    </a:extLst>
                  </p:cNvPr>
                  <p:cNvSpPr/>
                  <p:nvPr/>
                </p:nvSpPr>
                <p:spPr>
                  <a:xfrm>
                    <a:off x="12115098" y="14070961"/>
                    <a:ext cx="5052371" cy="1625792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E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sp>
                <p:nvSpPr>
                  <p:cNvPr id="171" name="Rectangle: Rounded Corners 170">
                    <a:extLst>
                      <a:ext uri="{FF2B5EF4-FFF2-40B4-BE49-F238E27FC236}">
                        <a16:creationId xmlns:a16="http://schemas.microsoft.com/office/drawing/2014/main" id="{E1A9C7CF-4F81-40CE-96CE-105DBED7A8E6}"/>
                      </a:ext>
                    </a:extLst>
                  </p:cNvPr>
                  <p:cNvSpPr/>
                  <p:nvPr/>
                </p:nvSpPr>
                <p:spPr>
                  <a:xfrm>
                    <a:off x="15464050" y="14379614"/>
                    <a:ext cx="1432571" cy="102228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7620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2800">
                        <a:solidFill>
                          <a:schemeClr val="bg1"/>
                        </a:solidFill>
                      </a:rPr>
                      <a:t>TC</a:t>
                    </a:r>
                  </a:p>
                </p:txBody>
              </p:sp>
              <p:cxnSp>
                <p:nvCxnSpPr>
                  <p:cNvPr id="172" name="Straight Arrow Connector 171">
                    <a:extLst>
                      <a:ext uri="{FF2B5EF4-FFF2-40B4-BE49-F238E27FC236}">
                        <a16:creationId xmlns:a16="http://schemas.microsoft.com/office/drawing/2014/main" id="{9F8A3E5C-5421-41E6-8CB0-27413FD29DC3}"/>
                      </a:ext>
                    </a:extLst>
                  </p:cNvPr>
                  <p:cNvCxnSpPr>
                    <a:cxnSpLocks/>
                    <a:stCxn id="168" idx="3"/>
                  </p:cNvCxnSpPr>
                  <p:nvPr/>
                </p:nvCxnSpPr>
                <p:spPr>
                  <a:xfrm flipV="1">
                    <a:off x="9986462" y="14883439"/>
                    <a:ext cx="2224834" cy="1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>
                    <a:extLst>
                      <a:ext uri="{FF2B5EF4-FFF2-40B4-BE49-F238E27FC236}">
                        <a16:creationId xmlns:a16="http://schemas.microsoft.com/office/drawing/2014/main" id="{7E1347CD-47A5-4A8F-B96B-F10FC1011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149532" y="14878142"/>
                    <a:ext cx="1112973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4" name="Graphic 173">
                    <a:extLst>
                      <a:ext uri="{FF2B5EF4-FFF2-40B4-BE49-F238E27FC236}">
                        <a16:creationId xmlns:a16="http://schemas.microsoft.com/office/drawing/2014/main" id="{326F2666-A1FF-402F-9750-799B4D658E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  <a:srcRect/>
                  <a:stretch/>
                </p:blipFill>
                <p:spPr>
                  <a:xfrm>
                    <a:off x="19289276" y="14395454"/>
                    <a:ext cx="1019175" cy="866859"/>
                  </a:xfrm>
                  <a:prstGeom prst="rect">
                    <a:avLst/>
                  </a:prstGeom>
                </p:spPr>
              </p:pic>
              <p:cxnSp>
                <p:nvCxnSpPr>
                  <p:cNvPr id="175" name="Straight Arrow Connector 174">
                    <a:extLst>
                      <a:ext uri="{FF2B5EF4-FFF2-40B4-BE49-F238E27FC236}">
                        <a16:creationId xmlns:a16="http://schemas.microsoft.com/office/drawing/2014/main" id="{BC5DA1C7-A137-4AC3-B37C-26F9F8D7A7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367243" y="14890758"/>
                    <a:ext cx="827572" cy="630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F37CB547-55D1-4231-86D6-8C93DE9F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965519" y="14890807"/>
                    <a:ext cx="743658" cy="453"/>
                  </a:xfrm>
                  <a:prstGeom prst="straightConnector1">
                    <a:avLst/>
                  </a:prstGeom>
                  <a:ln w="76200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0D34CF1F-C107-4452-9E44-6149473B3392}"/>
                    </a:ext>
                  </a:extLst>
                </p:cNvPr>
                <p:cNvSpPr txBox="1"/>
                <p:nvPr/>
              </p:nvSpPr>
              <p:spPr>
                <a:xfrm>
                  <a:off x="16229823" y="14014672"/>
                  <a:ext cx="1523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E" sz="1800" b="1" dirty="0"/>
                    <a:t>Timeout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D099A7E-72DB-4771-803A-89EE51E7F75D}"/>
                    </a:ext>
                  </a:extLst>
                </p:cNvPr>
                <p:cNvSpPr txBox="1"/>
                <p:nvPr/>
              </p:nvSpPr>
              <p:spPr>
                <a:xfrm>
                  <a:off x="6705747" y="15056726"/>
                  <a:ext cx="28678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E" sz="2000" b="1"/>
                    <a:t>RA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A84666E-A862-4771-AB74-BE66262485B3}"/>
                    </a:ext>
                  </a:extLst>
                </p:cNvPr>
                <p:cNvSpPr txBox="1"/>
                <p:nvPr/>
              </p:nvSpPr>
              <p:spPr>
                <a:xfrm>
                  <a:off x="12118236" y="15379464"/>
                  <a:ext cx="2867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E" sz="2000" b="1"/>
                    <a:t>Vehicle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9D10CCC-62B9-462C-B8AF-CB76959F8F7D}"/>
                    </a:ext>
                  </a:extLst>
                </p:cNvPr>
                <p:cNvSpPr txBox="1"/>
                <p:nvPr/>
              </p:nvSpPr>
              <p:spPr>
                <a:xfrm>
                  <a:off x="17579867" y="14873873"/>
                  <a:ext cx="20087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E" sz="2000" b="1"/>
                    <a:t>Revoked</a:t>
                  </a:r>
                </a:p>
              </p:txBody>
            </p:sp>
            <p:pic>
              <p:nvPicPr>
                <p:cNvPr id="165" name="Graphic 164">
                  <a:extLst>
                    <a:ext uri="{FF2B5EF4-FFF2-40B4-BE49-F238E27FC236}">
                      <a16:creationId xmlns:a16="http://schemas.microsoft.com/office/drawing/2014/main" id="{A43EC381-ADCC-4A92-9ABD-322195B71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rcRect/>
                <a:stretch/>
              </p:blipFill>
              <p:spPr>
                <a:xfrm>
                  <a:off x="9615294" y="14045473"/>
                  <a:ext cx="543863" cy="314075"/>
                </a:xfrm>
                <a:prstGeom prst="rect">
                  <a:avLst/>
                </a:prstGeom>
              </p:spPr>
            </p:pic>
            <p:pic>
              <p:nvPicPr>
                <p:cNvPr id="166" name="Graphic 165">
                  <a:extLst>
                    <a:ext uri="{FF2B5EF4-FFF2-40B4-BE49-F238E27FC236}">
                      <a16:creationId xmlns:a16="http://schemas.microsoft.com/office/drawing/2014/main" id="{87E454CB-DB9B-4E25-A35A-17AFA9A585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rcRect/>
                <a:stretch/>
              </p:blipFill>
              <p:spPr>
                <a:xfrm>
                  <a:off x="12224859" y="14070077"/>
                  <a:ext cx="543863" cy="314075"/>
                </a:xfrm>
                <a:prstGeom prst="rect">
                  <a:avLst/>
                </a:prstGeom>
              </p:spPr>
            </p:pic>
          </p:grpSp>
          <p:pic>
            <p:nvPicPr>
              <p:cNvPr id="189" name="Graphic 188">
                <a:extLst>
                  <a:ext uri="{FF2B5EF4-FFF2-40B4-BE49-F238E27FC236}">
                    <a16:creationId xmlns:a16="http://schemas.microsoft.com/office/drawing/2014/main" id="{D99DCDF4-01B3-469F-8C7F-4C86A3C07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17670870" y="17474116"/>
                <a:ext cx="355462" cy="241626"/>
              </a:xfrm>
              <a:prstGeom prst="rect">
                <a:avLst/>
              </a:prstGeom>
            </p:spPr>
          </p:pic>
          <p:pic>
            <p:nvPicPr>
              <p:cNvPr id="190" name="Graphic 189">
                <a:extLst>
                  <a:ext uri="{FF2B5EF4-FFF2-40B4-BE49-F238E27FC236}">
                    <a16:creationId xmlns:a16="http://schemas.microsoft.com/office/drawing/2014/main" id="{F9EEE973-00C3-4BB9-B7F4-85204E277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14089560" y="17374849"/>
                <a:ext cx="524991" cy="434352"/>
              </a:xfrm>
              <a:prstGeom prst="rect">
                <a:avLst/>
              </a:prstGeom>
            </p:spPr>
          </p:pic>
          <p:pic>
            <p:nvPicPr>
              <p:cNvPr id="191" name="Graphic 190">
                <a:extLst>
                  <a:ext uri="{FF2B5EF4-FFF2-40B4-BE49-F238E27FC236}">
                    <a16:creationId xmlns:a16="http://schemas.microsoft.com/office/drawing/2014/main" id="{0570DFCF-F2AF-4B72-8578-8C72B1427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12144720" y="17322992"/>
                <a:ext cx="686240" cy="546157"/>
              </a:xfrm>
              <a:prstGeom prst="rect">
                <a:avLst/>
              </a:prstGeom>
            </p:spPr>
          </p:pic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1332492-34D8-4438-8E0C-F6AEA2B9EE88}"/>
                </a:ext>
              </a:extLst>
            </p:cNvPr>
            <p:cNvSpPr/>
            <p:nvPr/>
          </p:nvSpPr>
          <p:spPr>
            <a:xfrm>
              <a:off x="13158771" y="17650492"/>
              <a:ext cx="341014" cy="333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4990E58-46D2-4EC0-A075-81A67C7D1123}"/>
                </a:ext>
              </a:extLst>
            </p:cNvPr>
            <p:cNvSpPr/>
            <p:nvPr/>
          </p:nvSpPr>
          <p:spPr>
            <a:xfrm>
              <a:off x="15121861" y="17567517"/>
              <a:ext cx="341014" cy="333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E44C13C-FCA2-450C-A211-1F0608A07DB4}"/>
                </a:ext>
              </a:extLst>
            </p:cNvPr>
            <p:cNvSpPr/>
            <p:nvPr/>
          </p:nvSpPr>
          <p:spPr>
            <a:xfrm>
              <a:off x="18487432" y="17751771"/>
              <a:ext cx="341014" cy="333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99D158-D4F1-499E-A0A7-2D61CE9367F1}"/>
              </a:ext>
            </a:extLst>
          </p:cNvPr>
          <p:cNvGrpSpPr/>
          <p:nvPr/>
        </p:nvGrpSpPr>
        <p:grpSpPr>
          <a:xfrm>
            <a:off x="10879410" y="12197505"/>
            <a:ext cx="9734770" cy="3078041"/>
            <a:chOff x="10879936" y="12245675"/>
            <a:chExt cx="9734770" cy="307804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47B14335-46C8-49C7-8E2F-C5A8F808FE52}"/>
                </a:ext>
              </a:extLst>
            </p:cNvPr>
            <p:cNvGrpSpPr/>
            <p:nvPr/>
          </p:nvGrpSpPr>
          <p:grpSpPr>
            <a:xfrm>
              <a:off x="10879936" y="12245675"/>
              <a:ext cx="9734770" cy="3078041"/>
              <a:chOff x="10922670" y="15683493"/>
              <a:chExt cx="9734770" cy="3078041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B16F83A-969B-482D-8806-DFDD5A8CB6F6}"/>
                  </a:ext>
                </a:extLst>
              </p:cNvPr>
              <p:cNvGrpSpPr/>
              <p:nvPr/>
            </p:nvGrpSpPr>
            <p:grpSpPr>
              <a:xfrm>
                <a:off x="10922670" y="15683493"/>
                <a:ext cx="9734770" cy="3078041"/>
                <a:chOff x="7636321" y="15857666"/>
                <a:chExt cx="12882907" cy="3013987"/>
              </a:xfrm>
            </p:grpSpPr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DD707EAF-9178-4119-9626-E4FE30A99285}"/>
                    </a:ext>
                  </a:extLst>
                </p:cNvPr>
                <p:cNvGrpSpPr/>
                <p:nvPr/>
              </p:nvGrpSpPr>
              <p:grpSpPr>
                <a:xfrm>
                  <a:off x="7636321" y="15857666"/>
                  <a:ext cx="12882907" cy="3013987"/>
                  <a:chOff x="6705747" y="12765587"/>
                  <a:chExt cx="12882907" cy="3013987"/>
                </a:xfrm>
              </p:grpSpPr>
              <p:sp>
                <p:nvSpPr>
                  <p:cNvPr id="268" name="Rectangle: Rounded Corners 267">
                    <a:extLst>
                      <a:ext uri="{FF2B5EF4-FFF2-40B4-BE49-F238E27FC236}">
                        <a16:creationId xmlns:a16="http://schemas.microsoft.com/office/drawing/2014/main" id="{D5F918A5-5709-4DD9-8474-2C651C591128}"/>
                      </a:ext>
                    </a:extLst>
                  </p:cNvPr>
                  <p:cNvSpPr/>
                  <p:nvPr/>
                </p:nvSpPr>
                <p:spPr>
                  <a:xfrm>
                    <a:off x="7046883" y="12765587"/>
                    <a:ext cx="12393374" cy="3001662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E" sz="2800" b="1" dirty="0">
                        <a:solidFill>
                          <a:schemeClr val="tx1"/>
                        </a:solidFill>
                      </a:rPr>
                      <a:t>Scenario 1: Honest vehicle</a:t>
                    </a:r>
                  </a:p>
                </p:txBody>
              </p: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EEA67769-B631-4875-B241-D3B445C37E15}"/>
                      </a:ext>
                    </a:extLst>
                  </p:cNvPr>
                  <p:cNvGrpSpPr/>
                  <p:nvPr/>
                </p:nvGrpSpPr>
                <p:grpSpPr>
                  <a:xfrm>
                    <a:off x="7423407" y="13673849"/>
                    <a:ext cx="11754560" cy="1625792"/>
                    <a:chOff x="8553891" y="14070961"/>
                    <a:chExt cx="11754560" cy="1625792"/>
                  </a:xfrm>
                </p:grpSpPr>
                <p:pic>
                  <p:nvPicPr>
                    <p:cNvPr id="276" name="Graphic 275">
                      <a:extLst>
                        <a:ext uri="{FF2B5EF4-FFF2-40B4-BE49-F238E27FC236}">
                          <a16:creationId xmlns:a16="http://schemas.microsoft.com/office/drawing/2014/main" id="{23C3051C-E323-4883-BE08-CDFF0FE5CD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96DAC541-7B7A-43D3-8B79-37D633B846F1}">
                          <asvg:svgBlip xmlns:asvg="http://schemas.microsoft.com/office/drawing/2016/SVG/main" r:embed="rId24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8553891" y="14415560"/>
                      <a:ext cx="1432571" cy="9357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97CC1496-9416-4DBE-B02F-08D03EBED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5098" y="14070961"/>
                      <a:ext cx="5052371" cy="1625792"/>
                    </a:xfrm>
                    <a:prstGeom prst="rect">
                      <a:avLst/>
                    </a:prstGeom>
                    <a:noFill/>
                    <a:ln w="5715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E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8" name="Rectangle: Rounded Corners 277">
                      <a:extLst>
                        <a:ext uri="{FF2B5EF4-FFF2-40B4-BE49-F238E27FC236}">
                          <a16:creationId xmlns:a16="http://schemas.microsoft.com/office/drawing/2014/main" id="{83EC5EEC-94A7-4657-9DA4-EAD0006E3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64050" y="14379614"/>
                      <a:ext cx="1432571" cy="1022289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  <a:ln w="7620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E" sz="2800">
                          <a:solidFill>
                            <a:schemeClr val="bg1"/>
                          </a:solidFill>
                        </a:rPr>
                        <a:t>TC</a:t>
                      </a:r>
                    </a:p>
                  </p:txBody>
                </p:sp>
                <p:cxnSp>
                  <p:nvCxnSpPr>
                    <p:cNvPr id="279" name="Straight Arrow Connector 278">
                      <a:extLst>
                        <a:ext uri="{FF2B5EF4-FFF2-40B4-BE49-F238E27FC236}">
                          <a16:creationId xmlns:a16="http://schemas.microsoft.com/office/drawing/2014/main" id="{7C0774DD-456C-4877-9197-2EB94313D5A4}"/>
                        </a:ext>
                      </a:extLst>
                    </p:cNvPr>
                    <p:cNvCxnSpPr>
                      <a:cxnSpLocks/>
                      <a:stCxn id="276" idx="3"/>
                    </p:cNvCxnSpPr>
                    <p:nvPr/>
                  </p:nvCxnSpPr>
                  <p:spPr>
                    <a:xfrm flipV="1">
                      <a:off x="9986462" y="14883439"/>
                      <a:ext cx="2224834" cy="1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81" name="Graphic 280">
                      <a:extLst>
                        <a:ext uri="{FF2B5EF4-FFF2-40B4-BE49-F238E27FC236}">
                          <a16:creationId xmlns:a16="http://schemas.microsoft.com/office/drawing/2014/main" id="{C7D28EA5-438A-4CF1-A4A1-576358F1C9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1">
                      <a:extLst>
                        <a:ext uri="{96DAC541-7B7A-43D3-8B79-37D633B846F1}">
                          <asvg:svgBlip xmlns:asvg="http://schemas.microsoft.com/office/drawing/2016/SVG/main" r:embed="rId32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19289276" y="14395454"/>
                      <a:ext cx="1019175" cy="866859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82" name="Straight Arrow Connector 281">
                      <a:extLst>
                        <a:ext uri="{FF2B5EF4-FFF2-40B4-BE49-F238E27FC236}">
                          <a16:creationId xmlns:a16="http://schemas.microsoft.com/office/drawing/2014/main" id="{D079C9F0-3528-462D-B245-81B37A97C4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367243" y="14890758"/>
                      <a:ext cx="827572" cy="630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Arrow Connector 282">
                      <a:extLst>
                        <a:ext uri="{FF2B5EF4-FFF2-40B4-BE49-F238E27FC236}">
                          <a16:creationId xmlns:a16="http://schemas.microsoft.com/office/drawing/2014/main" id="{53B7FDED-9767-4238-8217-A6C13E871B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6965519" y="14890807"/>
                      <a:ext cx="743658" cy="453"/>
                    </a:xfrm>
                    <a:prstGeom prst="straightConnector1">
                      <a:avLst/>
                    </a:prstGeom>
                    <a:ln w="76200"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04C59D6-A73C-4AC1-805A-E55087FCC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5741407" y="13754036"/>
                    <a:ext cx="2241807" cy="6328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E" sz="1800" b="1" dirty="0"/>
                      <a:t>Process</a:t>
                    </a:r>
                    <a:br>
                      <a:rPr lang="en-SE" sz="1800" b="1" dirty="0"/>
                    </a:br>
                    <a:r>
                      <a:rPr lang="en-SE" sz="1800" b="1" dirty="0"/>
                      <a:t>heartbeat</a:t>
                    </a:r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1ADCEC92-00B3-47B6-AFDA-C8C26CD31666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747" y="15056726"/>
                    <a:ext cx="286789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E" sz="2000" b="1" dirty="0"/>
                      <a:t>RA</a:t>
                    </a:r>
                  </a:p>
                </p:txBody>
              </p:sp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7EF2D0AC-4B81-4BFD-9C56-BB3C1F613407}"/>
                      </a:ext>
                    </a:extLst>
                  </p:cNvPr>
                  <p:cNvSpPr txBox="1"/>
                  <p:nvPr/>
                </p:nvSpPr>
                <p:spPr>
                  <a:xfrm>
                    <a:off x="12118236" y="15379464"/>
                    <a:ext cx="286789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E" sz="2000" b="1"/>
                      <a:t>Vehicle</a:t>
                    </a:r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B8CC4CF1-F4CE-4EBF-8937-B72DF8143739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9867" y="14873873"/>
                    <a:ext cx="200878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E" sz="2000" b="1"/>
                      <a:t>Revoked</a:t>
                    </a:r>
                  </a:p>
                </p:txBody>
              </p:sp>
              <p:pic>
                <p:nvPicPr>
                  <p:cNvPr id="274" name="Graphic 273">
                    <a:extLst>
                      <a:ext uri="{FF2B5EF4-FFF2-40B4-BE49-F238E27FC236}">
                        <a16:creationId xmlns:a16="http://schemas.microsoft.com/office/drawing/2014/main" id="{52DE981B-28DE-4736-B6D3-9A9F280D8C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3">
                    <a:extLst>
                      <a:ext uri="{96DAC541-7B7A-43D3-8B79-37D633B846F1}">
                        <asvg:svgBlip xmlns:asvg="http://schemas.microsoft.com/office/drawing/2016/SVG/main" r:embed="rId34"/>
                      </a:ext>
                    </a:extLst>
                  </a:blip>
                  <a:srcRect/>
                  <a:stretch/>
                </p:blipFill>
                <p:spPr>
                  <a:xfrm>
                    <a:off x="9615425" y="14064607"/>
                    <a:ext cx="543863" cy="314075"/>
                  </a:xfrm>
                  <a:prstGeom prst="rect">
                    <a:avLst/>
                  </a:prstGeom>
                </p:spPr>
              </p:pic>
              <p:pic>
                <p:nvPicPr>
                  <p:cNvPr id="275" name="Graphic 274">
                    <a:extLst>
                      <a:ext uri="{FF2B5EF4-FFF2-40B4-BE49-F238E27FC236}">
                        <a16:creationId xmlns:a16="http://schemas.microsoft.com/office/drawing/2014/main" id="{C57DBCDB-5C24-49DE-B8FF-D58E14F1EF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3">
                    <a:extLst>
                      <a:ext uri="{96DAC541-7B7A-43D3-8B79-37D633B846F1}">
                        <asvg:svgBlip xmlns:asvg="http://schemas.microsoft.com/office/drawing/2016/SVG/main" r:embed="rId34"/>
                      </a:ext>
                    </a:extLst>
                  </a:blip>
                  <a:srcRect/>
                  <a:stretch/>
                </p:blipFill>
                <p:spPr>
                  <a:xfrm>
                    <a:off x="13166924" y="14106451"/>
                    <a:ext cx="543863" cy="31407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5" name="Graphic 264">
                  <a:extLst>
                    <a:ext uri="{FF2B5EF4-FFF2-40B4-BE49-F238E27FC236}">
                      <a16:creationId xmlns:a16="http://schemas.microsoft.com/office/drawing/2014/main" id="{44AA4CA1-0E27-4462-B9C4-D10A982DA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rcRect/>
                <a:stretch/>
              </p:blipFill>
              <p:spPr>
                <a:xfrm>
                  <a:off x="17705093" y="17474116"/>
                  <a:ext cx="287016" cy="241626"/>
                </a:xfrm>
                <a:prstGeom prst="rect">
                  <a:avLst/>
                </a:prstGeom>
              </p:spPr>
            </p:pic>
          </p:grp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182CD985-C702-4EFE-ACA4-8A389C98F55B}"/>
                  </a:ext>
                </a:extLst>
              </p:cNvPr>
              <p:cNvSpPr/>
              <p:nvPr/>
            </p:nvSpPr>
            <p:spPr>
              <a:xfrm>
                <a:off x="13158771" y="17612392"/>
                <a:ext cx="341014" cy="333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6B898E0A-8BE5-4465-941D-8C4A69FDC7F3}"/>
                  </a:ext>
                </a:extLst>
              </p:cNvPr>
              <p:cNvSpPr/>
              <p:nvPr/>
            </p:nvSpPr>
            <p:spPr>
              <a:xfrm>
                <a:off x="15845144" y="17573263"/>
                <a:ext cx="341014" cy="333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40D093C-F636-4A4C-B159-EA1641AC7881}"/>
                  </a:ext>
                </a:extLst>
              </p:cNvPr>
              <p:cNvSpPr/>
              <p:nvPr/>
            </p:nvSpPr>
            <p:spPr>
              <a:xfrm>
                <a:off x="18468382" y="17751771"/>
                <a:ext cx="341014" cy="333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F3233435-D28C-4C24-8B59-4A1527224FF4}"/>
                </a:ext>
              </a:extLst>
            </p:cNvPr>
            <p:cNvSpPr/>
            <p:nvPr/>
          </p:nvSpPr>
          <p:spPr>
            <a:xfrm>
              <a:off x="14282532" y="13493311"/>
              <a:ext cx="1077836" cy="1047263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800">
                  <a:solidFill>
                    <a:sysClr val="windowText" lastClr="000000"/>
                  </a:solidFill>
                </a:rPr>
                <a:t>OBU</a:t>
              </a: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A1069670-53BA-4B8F-8689-C447B166AA30}"/>
                </a:ext>
              </a:extLst>
            </p:cNvPr>
            <p:cNvCxnSpPr>
              <a:cxnSpLocks/>
              <a:stCxn id="284" idx="3"/>
            </p:cNvCxnSpPr>
            <p:nvPr/>
          </p:nvCxnSpPr>
          <p:spPr>
            <a:xfrm flipV="1">
              <a:off x="15360368" y="14016894"/>
              <a:ext cx="1266837" cy="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F56F322-0D64-4CF2-8F9E-EA9097E1FF44}"/>
              </a:ext>
            </a:extLst>
          </p:cNvPr>
          <p:cNvSpPr txBox="1"/>
          <p:nvPr/>
        </p:nvSpPr>
        <p:spPr>
          <a:xfrm>
            <a:off x="814365" y="10703984"/>
            <a:ext cx="145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400" b="1"/>
              <a:t>[1]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CE13FFF-0497-4C07-BB69-3F6AA472AD8E}"/>
              </a:ext>
            </a:extLst>
          </p:cNvPr>
          <p:cNvSpPr txBox="1"/>
          <p:nvPr/>
        </p:nvSpPr>
        <p:spPr>
          <a:xfrm>
            <a:off x="11017457" y="10698216"/>
            <a:ext cx="145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400" b="1"/>
              <a:t>[2,3]</a:t>
            </a:r>
          </a:p>
        </p:txBody>
      </p:sp>
      <p:pic>
        <p:nvPicPr>
          <p:cNvPr id="3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F795616-9971-606B-7621-78607503CE92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131387" y="29253377"/>
            <a:ext cx="1841390" cy="718556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7C2D2968-79AC-49FF-B6A4-2055843F61A1}"/>
              </a:ext>
            </a:extLst>
          </p:cNvPr>
          <p:cNvSpPr txBox="1"/>
          <p:nvPr/>
        </p:nvSpPr>
        <p:spPr>
          <a:xfrm>
            <a:off x="6968918" y="16102795"/>
            <a:ext cx="206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800" b="1" dirty="0"/>
              <a:t>No trusted time? </a:t>
            </a:r>
            <a:br>
              <a:rPr lang="en-SE" sz="1800" b="1" dirty="0"/>
            </a:br>
            <a:r>
              <a:rPr lang="en-SE" sz="1800" dirty="0">
                <a:sym typeface="Wingdings" panose="05000000000000000000" pitchFamily="2" charset="2"/>
              </a:rPr>
              <a:t></a:t>
            </a:r>
            <a:r>
              <a:rPr lang="en-SE" sz="1800" b="1" dirty="0"/>
              <a:t> </a:t>
            </a:r>
            <a:r>
              <a:rPr lang="en-SE" sz="1800" dirty="0"/>
              <a:t>Logical clock</a:t>
            </a:r>
          </a:p>
          <a:p>
            <a:pPr algn="ctr"/>
            <a:r>
              <a:rPr lang="en-SE" sz="1800" dirty="0"/>
              <a:t> (“</a:t>
            </a:r>
            <a:r>
              <a:rPr lang="en-SE" sz="1800" i="1" dirty="0"/>
              <a:t>Epochs</a:t>
            </a:r>
            <a:r>
              <a:rPr lang="en-SE" sz="1800" dirty="0"/>
              <a:t>”)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D43D823-0F2E-4D6F-BD9B-480C3C42EDF0}"/>
              </a:ext>
            </a:extLst>
          </p:cNvPr>
          <p:cNvGrpSpPr/>
          <p:nvPr/>
        </p:nvGrpSpPr>
        <p:grpSpPr>
          <a:xfrm>
            <a:off x="1974298" y="24203086"/>
            <a:ext cx="7646952" cy="2997899"/>
            <a:chOff x="2069967" y="24670792"/>
            <a:chExt cx="7646952" cy="2997899"/>
          </a:xfrm>
        </p:grpSpPr>
        <p:pic>
          <p:nvPicPr>
            <p:cNvPr id="98" name="Picture 97" descr="Text&#10;&#10;Description automatically generated">
              <a:extLst>
                <a:ext uri="{FF2B5EF4-FFF2-40B4-BE49-F238E27FC236}">
                  <a16:creationId xmlns:a16="http://schemas.microsoft.com/office/drawing/2014/main" id="{9328E71A-FA1A-4140-BF69-8F207CE0B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4"/>
            <a:srcRect t="2328" b="-1"/>
            <a:stretch/>
          </p:blipFill>
          <p:spPr>
            <a:xfrm>
              <a:off x="2069967" y="24670792"/>
              <a:ext cx="7455616" cy="2814333"/>
            </a:xfrm>
            <a:prstGeom prst="rect">
              <a:avLst/>
            </a:prstGeom>
          </p:spPr>
        </p:pic>
        <p:pic>
          <p:nvPicPr>
            <p:cNvPr id="199" name="Picture 198" descr="A picture containing text, tiled&#10;&#10;Description automatically generated">
              <a:extLst>
                <a:ext uri="{FF2B5EF4-FFF2-40B4-BE49-F238E27FC236}">
                  <a16:creationId xmlns:a16="http://schemas.microsoft.com/office/drawing/2014/main" id="{49EA17AD-998B-4B46-B24E-2716A348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8738823" y="26690595"/>
              <a:ext cx="978096" cy="978096"/>
            </a:xfrm>
            <a:prstGeom prst="rect">
              <a:avLst/>
            </a:prstGeom>
          </p:spPr>
        </p:pic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9FFD8B0E-5A08-421A-82B3-1735DB972AA9}"/>
              </a:ext>
            </a:extLst>
          </p:cNvPr>
          <p:cNvSpPr txBox="1"/>
          <p:nvPr/>
        </p:nvSpPr>
        <p:spPr>
          <a:xfrm>
            <a:off x="2737473" y="27121655"/>
            <a:ext cx="561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000" b="1" dirty="0"/>
              <a:t>Example: Property A with trusted time in TC </a:t>
            </a:r>
            <a:endParaRPr lang="en-SE" sz="20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D64FA-D3F6-4AB2-B054-62BDCC3CF833}"/>
              </a:ext>
            </a:extLst>
          </p:cNvPr>
          <p:cNvGrpSpPr/>
          <p:nvPr/>
        </p:nvGrpSpPr>
        <p:grpSpPr>
          <a:xfrm>
            <a:off x="994625" y="12143371"/>
            <a:ext cx="9544268" cy="6038791"/>
            <a:chOff x="947935" y="12695342"/>
            <a:chExt cx="9544268" cy="6038791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4A6FECA-D553-4A03-BD19-D0274F511582}"/>
                </a:ext>
              </a:extLst>
            </p:cNvPr>
            <p:cNvSpPr txBox="1"/>
            <p:nvPr/>
          </p:nvSpPr>
          <p:spPr>
            <a:xfrm>
              <a:off x="8325126" y="16209214"/>
              <a:ext cx="2167077" cy="40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2000" b="1" dirty="0"/>
                <a:t>TC</a:t>
              </a:r>
            </a:p>
          </p:txBody>
        </p:sp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0FE7503A-0F1C-45B7-972D-EA4BE1F40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9132476" y="17485642"/>
              <a:ext cx="528234" cy="485288"/>
            </a:xfrm>
            <a:prstGeom prst="rect">
              <a:avLst/>
            </a:prstGeom>
          </p:spPr>
        </p:pic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D6E2F19B-41CE-4E66-A134-5F294FB2CD99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 flipV="1">
              <a:off x="9396593" y="16617827"/>
              <a:ext cx="12072" cy="720984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D5EA01A-8EF8-4C5D-BF05-DB103240255C}"/>
                </a:ext>
              </a:extLst>
            </p:cNvPr>
            <p:cNvSpPr txBox="1"/>
            <p:nvPr/>
          </p:nvSpPr>
          <p:spPr>
            <a:xfrm>
              <a:off x="8512243" y="18026247"/>
              <a:ext cx="176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2000" b="1" dirty="0"/>
                <a:t>Trusted time source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A8F756A-9EBA-493A-8447-8CB48C15ED3A}"/>
                </a:ext>
              </a:extLst>
            </p:cNvPr>
            <p:cNvGrpSpPr/>
            <p:nvPr/>
          </p:nvGrpSpPr>
          <p:grpSpPr>
            <a:xfrm>
              <a:off x="947935" y="12695342"/>
              <a:ext cx="9072443" cy="3526204"/>
              <a:chOff x="947935" y="12212742"/>
              <a:chExt cx="9072443" cy="3526204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BD4AFC2-161B-489B-B2F2-9F3C0965C7AE}"/>
                  </a:ext>
                </a:extLst>
              </p:cNvPr>
              <p:cNvSpPr txBox="1"/>
              <p:nvPr/>
            </p:nvSpPr>
            <p:spPr>
              <a:xfrm>
                <a:off x="947935" y="14227496"/>
                <a:ext cx="2167077" cy="408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2000" b="1" dirty="0"/>
                  <a:t>RA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57957D-69AA-36E5-A351-63E8A28AF4DA}"/>
                  </a:ext>
                </a:extLst>
              </p:cNvPr>
              <p:cNvGrpSpPr/>
              <p:nvPr/>
            </p:nvGrpSpPr>
            <p:grpSpPr>
              <a:xfrm>
                <a:off x="4398708" y="12910260"/>
                <a:ext cx="2791291" cy="2065173"/>
                <a:chOff x="3555079" y="13853397"/>
                <a:chExt cx="2930966" cy="2211114"/>
              </a:xfrm>
            </p:grpSpPr>
            <p:pic>
              <p:nvPicPr>
                <p:cNvPr id="48" name="Graphic 47">
                  <a:extLst>
                    <a:ext uri="{FF2B5EF4-FFF2-40B4-BE49-F238E27FC236}">
                      <a16:creationId xmlns:a16="http://schemas.microsoft.com/office/drawing/2014/main" id="{EE29E551-4C61-41CE-B696-94699F5F5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4887" y="13853397"/>
                  <a:ext cx="2814147" cy="2211114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577219BE-1A8D-4AB6-B63A-D3FE3937D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/>
                <a:srcRect t="22127" b="22127"/>
                <a:stretch/>
              </p:blipFill>
              <p:spPr>
                <a:xfrm>
                  <a:off x="3555079" y="13896225"/>
                  <a:ext cx="2930966" cy="1004867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E2A904E-9AD0-4325-80C6-392F22D10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334435" y="13017735"/>
                <a:ext cx="1363080" cy="1203344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146A43F-6ECD-4C26-AEAA-FDE61933A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848803" y="13441042"/>
                <a:ext cx="1171575" cy="1047750"/>
              </a:xfrm>
              <a:prstGeom prst="rect">
                <a:avLst/>
              </a:prstGeom>
            </p:spPr>
          </p:pic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247DA85-65FC-4173-A607-724A3D029C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183" y="13941195"/>
                <a:ext cx="1101843" cy="0"/>
              </a:xfrm>
              <a:prstGeom prst="straightConnector1">
                <a:avLst/>
              </a:prstGeom>
              <a:ln w="101600"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281C75FA-5477-498F-8244-A245B0CC3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9014" y="13955268"/>
                <a:ext cx="1065616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12" name="Graphic 211">
                <a:extLst>
                  <a:ext uri="{FF2B5EF4-FFF2-40B4-BE49-F238E27FC236}">
                    <a16:creationId xmlns:a16="http://schemas.microsoft.com/office/drawing/2014/main" id="{DA10A43E-ABA4-40C3-A6C0-4C26C2D4C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841405" y="12212742"/>
                <a:ext cx="1171575" cy="1047750"/>
              </a:xfrm>
              <a:prstGeom prst="rect">
                <a:avLst/>
              </a:prstGeom>
            </p:spPr>
          </p:pic>
          <p:pic>
            <p:nvPicPr>
              <p:cNvPr id="213" name="Graphic 212">
                <a:extLst>
                  <a:ext uri="{FF2B5EF4-FFF2-40B4-BE49-F238E27FC236}">
                    <a16:creationId xmlns:a16="http://schemas.microsoft.com/office/drawing/2014/main" id="{82D8209A-E2AC-4E48-9A98-5455B5829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841405" y="14691196"/>
                <a:ext cx="1171575" cy="1047750"/>
              </a:xfrm>
              <a:prstGeom prst="rect">
                <a:avLst/>
              </a:prstGeom>
            </p:spPr>
          </p:pic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7F22DADC-9FE8-481B-8356-307A2F40DA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1983" y="12950261"/>
                <a:ext cx="1061479" cy="409319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0848ECFF-0164-4541-B405-D4FFD20C8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9014" y="14492404"/>
                <a:ext cx="980498" cy="484255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19F1EE3-E9D1-4405-94A3-E5F1B2E34757}"/>
                  </a:ext>
                </a:extLst>
              </p:cNvPr>
              <p:cNvSpPr txBox="1"/>
              <p:nvPr/>
            </p:nvSpPr>
            <p:spPr>
              <a:xfrm>
                <a:off x="7216418" y="15076351"/>
                <a:ext cx="1732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1800" b="1" dirty="0"/>
                  <a:t>Broadcast</a:t>
                </a:r>
                <a:endParaRPr lang="en-SE" sz="1800" dirty="0"/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E1B083C4-F207-4D2A-B04D-185CFD5F5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1856" y="12950261"/>
                <a:ext cx="1061479" cy="409319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BC613F1-B603-4C08-8969-FD7C609942E1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1168" t="14423" r="15590" b="13825"/>
          <a:stretch/>
        </p:blipFill>
        <p:spPr>
          <a:xfrm>
            <a:off x="1175040" y="14767162"/>
            <a:ext cx="3377550" cy="37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6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-thema">
  <a:themeElements>
    <a:clrScheme name="Custom 15 karelblauw">
      <a:dk1>
        <a:srgbClr val="2F4D5D"/>
      </a:dk1>
      <a:lt1>
        <a:srgbClr val="FFFFFF"/>
      </a:lt1>
      <a:dk2>
        <a:srgbClr val="1D8DB0"/>
      </a:dk2>
      <a:lt2>
        <a:srgbClr val="E5EDF4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KU Leuven">
      <a:majorFont>
        <a:latin typeface="HelveticaNeueLT Pro 55 Roman"/>
        <a:ea typeface=""/>
        <a:cs typeface=""/>
      </a:majorFont>
      <a:minorFont>
        <a:latin typeface="HelveticaNeueLT Pro 55 Roman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379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HelveticaNeueLT Pro 45 Lt</vt:lpstr>
      <vt:lpstr>HelveticaNeueLT Pro 55 Roman</vt:lpstr>
      <vt:lpstr>Wingdings</vt:lpstr>
      <vt:lpstr>Office-thema</vt:lpstr>
      <vt:lpstr>PowerPoint Presentation</vt:lpstr>
    </vt:vector>
  </TitlesOfParts>
  <Company>Altera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Admin</dc:creator>
  <cp:lastModifiedBy>Gianluca Scopelliti</cp:lastModifiedBy>
  <cp:revision>1</cp:revision>
  <cp:lastPrinted>2017-11-13T14:15:22Z</cp:lastPrinted>
  <dcterms:created xsi:type="dcterms:W3CDTF">2009-09-14T08:42:38Z</dcterms:created>
  <dcterms:modified xsi:type="dcterms:W3CDTF">2022-09-16T12:04:12Z</dcterms:modified>
</cp:coreProperties>
</file>