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5" r:id="rId3"/>
    <p:sldId id="258" r:id="rId4"/>
    <p:sldId id="261" r:id="rId5"/>
    <p:sldId id="262" r:id="rId6"/>
    <p:sldId id="263" r:id="rId7"/>
    <p:sldId id="264" r:id="rId8"/>
    <p:sldId id="265" r:id="rId9"/>
    <p:sldId id="266" r:id="rId10"/>
    <p:sldId id="270" r:id="rId11"/>
    <p:sldId id="267" r:id="rId12"/>
    <p:sldId id="268" r:id="rId13"/>
    <p:sldId id="272" r:id="rId14"/>
    <p:sldId id="273" r:id="rId15"/>
    <p:sldId id="274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B1B4A"/>
    <a:srgbClr val="42AFB6"/>
    <a:srgbClr val="C2C923"/>
    <a:srgbClr val="FCB414"/>
    <a:srgbClr val="282F39"/>
    <a:srgbClr val="007A7D"/>
    <a:srgbClr val="074D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22" autoAdjust="0"/>
    <p:restoredTop sz="95766" autoAdjust="0"/>
  </p:normalViewPr>
  <p:slideViewPr>
    <p:cSldViewPr snapToGrid="0">
      <p:cViewPr>
        <p:scale>
          <a:sx n="75" d="100"/>
          <a:sy n="75" d="100"/>
        </p:scale>
        <p:origin x="1761" y="57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presProps" Target="presProps.xml" /><Relationship Id="rId3" Type="http://schemas.openxmlformats.org/officeDocument/2006/relationships/slide" Target="slides/slide2.xml" /><Relationship Id="rId21" Type="http://schemas.openxmlformats.org/officeDocument/2006/relationships/tableStyles" Target="tableStyles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viewProps" Target="viewProp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 /><Relationship Id="rId2" Type="http://schemas.microsoft.com/office/2011/relationships/chartColorStyle" Target="colors1.xml" /><Relationship Id="rId1" Type="http://schemas.microsoft.com/office/2011/relationships/chartStyle" Target="style1.xm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A0BF8-6686-4F02-AB36-9614142B36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B406FE-1165-421C-8D35-96F0CFEA6D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7B22AA-13F6-430C-B5C3-3ED6A1325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13/12/2022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FB799C-1B8A-42C0-AD53-6DBEF2EC7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8C035E-958A-44D5-9920-E77375E90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2749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E3A36-A7B5-4AED-90CE-DAABE341C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6DD818-2AC6-4AD8-ADB0-757AE6DE1F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B561BE-2670-413D-B85D-350DC6A08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13/12/2022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7469BC-9B02-4F1D-9332-C52CAA6CD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F37A4D-841D-4B35-BD23-CCB82FC1C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3148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4028CB-78B2-414A-9948-C32EA4A46C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2AA2E1-9030-407F-A8FB-98BCFFFDF7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722082-BED4-46DC-B1C0-9696140EF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13/12/2022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485038-E165-45A4-8C75-C8A3CA817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D7943-C606-446E-B743-3AB1AE587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9305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28C7A-67F3-4CAD-9852-569FF656A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1E717F-25DD-4AF6-8E4C-C3F0B72587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B9BF79-C6C8-4A28-B317-36AB52011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13/12/2022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52C1D1-F1BF-42DD-A7C6-2ED272DF8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916BF-016F-4056-985B-466516E68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5158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FAECB-6827-4D91-8EB5-800DD8EA2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CEBD6D-8344-4937-9A0D-E2DBE531B3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598055-7F4B-4E57-92A1-C43CE07ED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13/12/2022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C8293C-337A-46B9-801C-405BA28F9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FE3A87-6EF6-4E32-958D-D3BDE968E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6121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C1E4F-8411-4152-A040-45E4E38D4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3C882-D441-40BC-AAB7-FB3EF79F6F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0FF742-A50B-4EB6-86AE-E67F120A5B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CB9172-F4DE-4657-A074-EF8778EE7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13/12/2022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507DBE-C8F7-423C-9124-EE7B3D22E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81AC0B-71D5-43A5-AD86-9668B4D92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3001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204D3-549C-4770-B620-7E3D4678A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306D22-9474-474E-A4DD-36D304E57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9ED9F3-E75B-4CB6-9C20-44656AF015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AB8604-4E78-4EF6-AF81-B832751C75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C7266C-4F95-4B63-B8A4-5D430A6FCB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A605C0-AC58-49C3-BFDA-E7ADCFC7B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13/12/2022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CDB99B-8E2F-47DA-B6C3-50842D8C3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0ACA83-753D-4AEE-B568-755DCF5ED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2662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38EDC-8D44-427B-90E0-FBD0FBAC9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AE544B-A36F-473A-86AF-50F024291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13/12/2022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6F2748-531A-4318-A370-27EDE490E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AD6E57-F20B-43D2-A268-2449E7D4A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8752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EC2F6E-BB8D-4A07-B873-A379FEAE4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13/12/2022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C64672-2E28-45BB-AB1E-9CA10E908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3CCF35-5028-4E4D-8F6E-2E2DF0FB4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6410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0471D-7A64-4A50-B9A6-0F3A78088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6427B1-871E-4C56-AF97-3F78ADBFA9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F52702-EC0A-4FBA-9939-DCF10E412D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EDDBB8-93FE-4585-A97D-0E391EE24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13/12/2022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B77A2A-D97D-4B06-A029-77A3A88DA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F4E011-48A8-486A-BF53-E7C085173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0896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A2B76-0D50-4AE7-8E70-B69B2F112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700288-1A1C-45A8-B99A-68E661D708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D19D42-4449-4938-BE9F-F8A026382E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5CB693-3AD5-4FB5-9BD7-DDA6EA895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13/12/2022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28CAAB-378F-4646-836D-6723AF226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8A5F22-2F00-4B7E-95E3-D4E37EE6F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739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73493B-E27E-4DC0-A41A-7E254FDDD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619A8B-408B-4DCB-AC39-AC640BF856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A87CC5-FBB1-4FE5-893F-7BD071C75E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61375A-C223-44C8-917C-F7C3A1BCD50F}" type="datetimeFigureOut">
              <a:rPr lang="en-GB" smtClean="0"/>
              <a:t>13/12/2022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8E1BCB-E2F2-4D1B-BCFC-521169C8EA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11173B-B48E-4DCF-8715-5805390549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83841B-0DB4-4C99-B5E5-79625F01DBF7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411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1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1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1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 /><Relationship Id="rId2" Type="http://schemas.openxmlformats.org/officeDocument/2006/relationships/chart" Target="../charts/chart1.xml" /><Relationship Id="rId1" Type="http://schemas.openxmlformats.org/officeDocument/2006/relationships/slideLayout" Target="../slideLayouts/slideLayout1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1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BDF9411-EA7D-4D4E-A03E-C99257532632}"/>
              </a:ext>
            </a:extLst>
          </p:cNvPr>
          <p:cNvSpPr txBox="1"/>
          <p:nvPr/>
        </p:nvSpPr>
        <p:spPr>
          <a:xfrm>
            <a:off x="939048" y="612844"/>
            <a:ext cx="6299149" cy="44750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7200" b="1" dirty="0">
                <a:solidFill>
                  <a:srgbClr val="42AFB6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Project-Work</a:t>
            </a:r>
            <a:endParaRPr lang="en-GB" sz="7000" dirty="0">
              <a:solidFill>
                <a:srgbClr val="42AFB6"/>
              </a:solidFill>
              <a:latin typeface="Noto Sans Disp SemCond SemBd" panose="020B0702040504020204" pitchFamily="34"/>
              <a:ea typeface="Noto Sans Disp SemCond SemBd" panose="020B0702040504020204" pitchFamily="34"/>
              <a:cs typeface="Noto Sans Disp SemCond SemBd" panose="020B0702040504020204" pitchFamily="34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6000" b="1" dirty="0">
                <a:solidFill>
                  <a:srgbClr val="CB1B4A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Team 14 I-Z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7000" dirty="0">
              <a:solidFill>
                <a:srgbClr val="007A7D"/>
              </a:solidFill>
              <a:latin typeface="Noto Sans Disp SemCond SemBd" panose="020B0702040504020204" pitchFamily="34"/>
              <a:ea typeface="Noto Sans" panose="020B0502040504020204" pitchFamily="34"/>
              <a:cs typeface="Noto Sans" panose="020B0502040504020204" pitchFamily="34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4800" b="1" dirty="0">
                <a:solidFill>
                  <a:srgbClr val="FCB414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3</a:t>
            </a:r>
            <a:r>
              <a:rPr lang="en-GB" sz="4800" b="1" baseline="30000" dirty="0">
                <a:solidFill>
                  <a:srgbClr val="FCB414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rd</a:t>
            </a:r>
            <a:r>
              <a:rPr lang="en-GB" sz="4800" b="1" dirty="0">
                <a:solidFill>
                  <a:srgbClr val="FCB414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sprint release + total sprint process</a:t>
            </a:r>
            <a:endParaRPr kumimoji="0" lang="en-GB" sz="4800" b="1" i="0" u="none" strike="noStrike" kern="1200" cap="none" spc="0" normalizeH="0" baseline="0" noProof="0" dirty="0">
              <a:ln>
                <a:noFill/>
              </a:ln>
              <a:solidFill>
                <a:srgbClr val="FCB414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9EE5F9-048F-4911-9761-CFC212D7E093}"/>
              </a:ext>
            </a:extLst>
          </p:cNvPr>
          <p:cNvSpPr txBox="1"/>
          <p:nvPr/>
        </p:nvSpPr>
        <p:spPr>
          <a:xfrm>
            <a:off x="3284502" y="5888638"/>
            <a:ext cx="84531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2000" dirty="0" err="1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Mariniello</a:t>
            </a:r>
            <a:r>
              <a:rPr lang="en-GB" sz="2000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Alessandro, </a:t>
            </a:r>
            <a:r>
              <a:rPr lang="en-GB" sz="2000" dirty="0" err="1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Rabasca</a:t>
            </a:r>
            <a:r>
              <a:rPr lang="en-GB" sz="2000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Dario, Spinelli Gianluigi, Zito Adamo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F4C6FAE-F26E-4E16-A872-4299131ECDB5}"/>
              </a:ext>
            </a:extLst>
          </p:cNvPr>
          <p:cNvSpPr/>
          <p:nvPr/>
        </p:nvSpPr>
        <p:spPr>
          <a:xfrm rot="19061577">
            <a:off x="10306661" y="-880441"/>
            <a:ext cx="548554" cy="5370184"/>
          </a:xfrm>
          <a:custGeom>
            <a:avLst/>
            <a:gdLst>
              <a:gd name="connsiteX0" fmla="*/ 0 w 539015"/>
              <a:gd name="connsiteY0" fmla="*/ 0 h 5903259"/>
              <a:gd name="connsiteX1" fmla="*/ 539015 w 539015"/>
              <a:gd name="connsiteY1" fmla="*/ 0 h 5903259"/>
              <a:gd name="connsiteX2" fmla="*/ 539015 w 539015"/>
              <a:gd name="connsiteY2" fmla="*/ 5903259 h 5903259"/>
              <a:gd name="connsiteX3" fmla="*/ 0 w 539015"/>
              <a:gd name="connsiteY3" fmla="*/ 5903259 h 5903259"/>
              <a:gd name="connsiteX4" fmla="*/ 0 w 539015"/>
              <a:gd name="connsiteY4" fmla="*/ 0 h 5903259"/>
              <a:gd name="connsiteX0" fmla="*/ 0 w 548554"/>
              <a:gd name="connsiteY0" fmla="*/ 0 h 6392775"/>
              <a:gd name="connsiteX1" fmla="*/ 548554 w 548554"/>
              <a:gd name="connsiteY1" fmla="*/ 489516 h 6392775"/>
              <a:gd name="connsiteX2" fmla="*/ 548554 w 548554"/>
              <a:gd name="connsiteY2" fmla="*/ 6392775 h 6392775"/>
              <a:gd name="connsiteX3" fmla="*/ 9539 w 548554"/>
              <a:gd name="connsiteY3" fmla="*/ 6392775 h 6392775"/>
              <a:gd name="connsiteX4" fmla="*/ 0 w 548554"/>
              <a:gd name="connsiteY4" fmla="*/ 0 h 6392775"/>
              <a:gd name="connsiteX0" fmla="*/ 0 w 548554"/>
              <a:gd name="connsiteY0" fmla="*/ 0 h 6392775"/>
              <a:gd name="connsiteX1" fmla="*/ 548554 w 548554"/>
              <a:gd name="connsiteY1" fmla="*/ 489516 h 6392775"/>
              <a:gd name="connsiteX2" fmla="*/ 540729 w 548554"/>
              <a:gd name="connsiteY2" fmla="*/ 4792891 h 6392775"/>
              <a:gd name="connsiteX3" fmla="*/ 9539 w 548554"/>
              <a:gd name="connsiteY3" fmla="*/ 6392775 h 6392775"/>
              <a:gd name="connsiteX4" fmla="*/ 0 w 548554"/>
              <a:gd name="connsiteY4" fmla="*/ 0 h 6392775"/>
              <a:gd name="connsiteX0" fmla="*/ 0 w 548554"/>
              <a:gd name="connsiteY0" fmla="*/ 0 h 5370184"/>
              <a:gd name="connsiteX1" fmla="*/ 548554 w 548554"/>
              <a:gd name="connsiteY1" fmla="*/ 489516 h 5370184"/>
              <a:gd name="connsiteX2" fmla="*/ 540729 w 548554"/>
              <a:gd name="connsiteY2" fmla="*/ 4792891 h 5370184"/>
              <a:gd name="connsiteX3" fmla="*/ 8639 w 548554"/>
              <a:gd name="connsiteY3" fmla="*/ 5370184 h 5370184"/>
              <a:gd name="connsiteX4" fmla="*/ 0 w 548554"/>
              <a:gd name="connsiteY4" fmla="*/ 0 h 5370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8554" h="5370184">
                <a:moveTo>
                  <a:pt x="0" y="0"/>
                </a:moveTo>
                <a:lnTo>
                  <a:pt x="548554" y="489516"/>
                </a:lnTo>
                <a:cubicBezTo>
                  <a:pt x="545946" y="1923974"/>
                  <a:pt x="543337" y="3358433"/>
                  <a:pt x="540729" y="4792891"/>
                </a:cubicBezTo>
                <a:lnTo>
                  <a:pt x="8639" y="5370184"/>
                </a:lnTo>
                <a:cubicBezTo>
                  <a:pt x="5459" y="3239259"/>
                  <a:pt x="3180" y="2130925"/>
                  <a:pt x="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7E95EB1-1005-49A4-B60F-E441AEC9B9F1}"/>
              </a:ext>
            </a:extLst>
          </p:cNvPr>
          <p:cNvSpPr/>
          <p:nvPr/>
        </p:nvSpPr>
        <p:spPr>
          <a:xfrm rot="19061577">
            <a:off x="10682119" y="-733829"/>
            <a:ext cx="530340" cy="4315546"/>
          </a:xfrm>
          <a:custGeom>
            <a:avLst/>
            <a:gdLst>
              <a:gd name="connsiteX0" fmla="*/ 0 w 539015"/>
              <a:gd name="connsiteY0" fmla="*/ 0 h 5903259"/>
              <a:gd name="connsiteX1" fmla="*/ 539015 w 539015"/>
              <a:gd name="connsiteY1" fmla="*/ 0 h 5903259"/>
              <a:gd name="connsiteX2" fmla="*/ 539015 w 539015"/>
              <a:gd name="connsiteY2" fmla="*/ 5903259 h 5903259"/>
              <a:gd name="connsiteX3" fmla="*/ 0 w 539015"/>
              <a:gd name="connsiteY3" fmla="*/ 5903259 h 5903259"/>
              <a:gd name="connsiteX4" fmla="*/ 0 w 539015"/>
              <a:gd name="connsiteY4" fmla="*/ 0 h 5903259"/>
              <a:gd name="connsiteX0" fmla="*/ 14223 w 539015"/>
              <a:gd name="connsiteY0" fmla="*/ 0 h 6365424"/>
              <a:gd name="connsiteX1" fmla="*/ 539015 w 539015"/>
              <a:gd name="connsiteY1" fmla="*/ 462165 h 6365424"/>
              <a:gd name="connsiteX2" fmla="*/ 539015 w 539015"/>
              <a:gd name="connsiteY2" fmla="*/ 6365424 h 6365424"/>
              <a:gd name="connsiteX3" fmla="*/ 0 w 539015"/>
              <a:gd name="connsiteY3" fmla="*/ 6365424 h 6365424"/>
              <a:gd name="connsiteX4" fmla="*/ 14223 w 539015"/>
              <a:gd name="connsiteY4" fmla="*/ 0 h 6365424"/>
              <a:gd name="connsiteX0" fmla="*/ 20423 w 539015"/>
              <a:gd name="connsiteY0" fmla="*/ 0 h 6376953"/>
              <a:gd name="connsiteX1" fmla="*/ 539015 w 539015"/>
              <a:gd name="connsiteY1" fmla="*/ 473694 h 6376953"/>
              <a:gd name="connsiteX2" fmla="*/ 539015 w 539015"/>
              <a:gd name="connsiteY2" fmla="*/ 6376953 h 6376953"/>
              <a:gd name="connsiteX3" fmla="*/ 0 w 539015"/>
              <a:gd name="connsiteY3" fmla="*/ 6376953 h 6376953"/>
              <a:gd name="connsiteX4" fmla="*/ 20423 w 539015"/>
              <a:gd name="connsiteY4" fmla="*/ 0 h 6376953"/>
              <a:gd name="connsiteX0" fmla="*/ 11748 w 530340"/>
              <a:gd name="connsiteY0" fmla="*/ 0 h 6376953"/>
              <a:gd name="connsiteX1" fmla="*/ 530340 w 530340"/>
              <a:gd name="connsiteY1" fmla="*/ 473694 h 6376953"/>
              <a:gd name="connsiteX2" fmla="*/ 530340 w 530340"/>
              <a:gd name="connsiteY2" fmla="*/ 6376953 h 6376953"/>
              <a:gd name="connsiteX3" fmla="*/ 0 w 530340"/>
              <a:gd name="connsiteY3" fmla="*/ 4315546 h 6376953"/>
              <a:gd name="connsiteX4" fmla="*/ 11748 w 530340"/>
              <a:gd name="connsiteY4" fmla="*/ 0 h 6376953"/>
              <a:gd name="connsiteX0" fmla="*/ 11748 w 530340"/>
              <a:gd name="connsiteY0" fmla="*/ 0 h 4315546"/>
              <a:gd name="connsiteX1" fmla="*/ 530340 w 530340"/>
              <a:gd name="connsiteY1" fmla="*/ 473694 h 4315546"/>
              <a:gd name="connsiteX2" fmla="*/ 524835 w 530340"/>
              <a:gd name="connsiteY2" fmla="*/ 3727355 h 4315546"/>
              <a:gd name="connsiteX3" fmla="*/ 0 w 530340"/>
              <a:gd name="connsiteY3" fmla="*/ 4315546 h 4315546"/>
              <a:gd name="connsiteX4" fmla="*/ 11748 w 530340"/>
              <a:gd name="connsiteY4" fmla="*/ 0 h 4315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0340" h="4315546">
                <a:moveTo>
                  <a:pt x="11748" y="0"/>
                </a:moveTo>
                <a:lnTo>
                  <a:pt x="530340" y="473694"/>
                </a:lnTo>
                <a:lnTo>
                  <a:pt x="524835" y="3727355"/>
                </a:lnTo>
                <a:lnTo>
                  <a:pt x="0" y="4315546"/>
                </a:lnTo>
                <a:cubicBezTo>
                  <a:pt x="6808" y="2189895"/>
                  <a:pt x="4940" y="2125651"/>
                  <a:pt x="1174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7B9B140-1DB1-4E5F-B3AB-58AB69C3E5F2}"/>
              </a:ext>
            </a:extLst>
          </p:cNvPr>
          <p:cNvSpPr/>
          <p:nvPr/>
        </p:nvSpPr>
        <p:spPr>
          <a:xfrm rot="19061577">
            <a:off x="9611521" y="-1141075"/>
            <a:ext cx="556134" cy="7463630"/>
          </a:xfrm>
          <a:custGeom>
            <a:avLst/>
            <a:gdLst>
              <a:gd name="connsiteX0" fmla="*/ 0 w 539015"/>
              <a:gd name="connsiteY0" fmla="*/ 0 h 9625038"/>
              <a:gd name="connsiteX1" fmla="*/ 539015 w 539015"/>
              <a:gd name="connsiteY1" fmla="*/ 0 h 9625038"/>
              <a:gd name="connsiteX2" fmla="*/ 539015 w 539015"/>
              <a:gd name="connsiteY2" fmla="*/ 9625038 h 9625038"/>
              <a:gd name="connsiteX3" fmla="*/ 0 w 539015"/>
              <a:gd name="connsiteY3" fmla="*/ 9625038 h 9625038"/>
              <a:gd name="connsiteX4" fmla="*/ 0 w 539015"/>
              <a:gd name="connsiteY4" fmla="*/ 0 h 9625038"/>
              <a:gd name="connsiteX0" fmla="*/ 0 w 539187"/>
              <a:gd name="connsiteY0" fmla="*/ 0 h 9625038"/>
              <a:gd name="connsiteX1" fmla="*/ 539187 w 539187"/>
              <a:gd name="connsiteY1" fmla="*/ 1660179 h 9625038"/>
              <a:gd name="connsiteX2" fmla="*/ 539015 w 539187"/>
              <a:gd name="connsiteY2" fmla="*/ 9625038 h 9625038"/>
              <a:gd name="connsiteX3" fmla="*/ 0 w 539187"/>
              <a:gd name="connsiteY3" fmla="*/ 9625038 h 9625038"/>
              <a:gd name="connsiteX4" fmla="*/ 0 w 539187"/>
              <a:gd name="connsiteY4" fmla="*/ 0 h 9625038"/>
              <a:gd name="connsiteX0" fmla="*/ 5003 w 539187"/>
              <a:gd name="connsiteY0" fmla="*/ 0 h 8435571"/>
              <a:gd name="connsiteX1" fmla="*/ 539187 w 539187"/>
              <a:gd name="connsiteY1" fmla="*/ 470712 h 8435571"/>
              <a:gd name="connsiteX2" fmla="*/ 539015 w 539187"/>
              <a:gd name="connsiteY2" fmla="*/ 8435571 h 8435571"/>
              <a:gd name="connsiteX3" fmla="*/ 0 w 539187"/>
              <a:gd name="connsiteY3" fmla="*/ 8435571 h 8435571"/>
              <a:gd name="connsiteX4" fmla="*/ 5003 w 539187"/>
              <a:gd name="connsiteY4" fmla="*/ 0 h 8435571"/>
              <a:gd name="connsiteX0" fmla="*/ 5003 w 539187"/>
              <a:gd name="connsiteY0" fmla="*/ 0 h 8435571"/>
              <a:gd name="connsiteX1" fmla="*/ 539187 w 539187"/>
              <a:gd name="connsiteY1" fmla="*/ 470712 h 8435571"/>
              <a:gd name="connsiteX2" fmla="*/ 536097 w 539187"/>
              <a:gd name="connsiteY2" fmla="*/ 6844446 h 8435571"/>
              <a:gd name="connsiteX3" fmla="*/ 0 w 539187"/>
              <a:gd name="connsiteY3" fmla="*/ 8435571 h 8435571"/>
              <a:gd name="connsiteX4" fmla="*/ 5003 w 539187"/>
              <a:gd name="connsiteY4" fmla="*/ 0 h 8435571"/>
              <a:gd name="connsiteX0" fmla="*/ 16799 w 550983"/>
              <a:gd name="connsiteY0" fmla="*/ 0 h 7420235"/>
              <a:gd name="connsiteX1" fmla="*/ 550983 w 550983"/>
              <a:gd name="connsiteY1" fmla="*/ 470712 h 7420235"/>
              <a:gd name="connsiteX2" fmla="*/ 547893 w 550983"/>
              <a:gd name="connsiteY2" fmla="*/ 6844446 h 7420235"/>
              <a:gd name="connsiteX3" fmla="*/ 0 w 550983"/>
              <a:gd name="connsiteY3" fmla="*/ 7420235 h 7420235"/>
              <a:gd name="connsiteX4" fmla="*/ 16799 w 550983"/>
              <a:gd name="connsiteY4" fmla="*/ 0 h 7420235"/>
              <a:gd name="connsiteX0" fmla="*/ 21950 w 556134"/>
              <a:gd name="connsiteY0" fmla="*/ 0 h 7463630"/>
              <a:gd name="connsiteX1" fmla="*/ 556134 w 556134"/>
              <a:gd name="connsiteY1" fmla="*/ 470712 h 7463630"/>
              <a:gd name="connsiteX2" fmla="*/ 553044 w 556134"/>
              <a:gd name="connsiteY2" fmla="*/ 6844446 h 7463630"/>
              <a:gd name="connsiteX3" fmla="*/ 0 w 556134"/>
              <a:gd name="connsiteY3" fmla="*/ 7463630 h 7463630"/>
              <a:gd name="connsiteX4" fmla="*/ 21950 w 556134"/>
              <a:gd name="connsiteY4" fmla="*/ 0 h 7463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6134" h="7463630">
                <a:moveTo>
                  <a:pt x="21950" y="0"/>
                </a:moveTo>
                <a:lnTo>
                  <a:pt x="556134" y="470712"/>
                </a:lnTo>
                <a:cubicBezTo>
                  <a:pt x="556077" y="3125665"/>
                  <a:pt x="553101" y="4189493"/>
                  <a:pt x="553044" y="6844446"/>
                </a:cubicBezTo>
                <a:lnTo>
                  <a:pt x="0" y="7463630"/>
                </a:lnTo>
                <a:cubicBezTo>
                  <a:pt x="1668" y="4651773"/>
                  <a:pt x="20282" y="2811857"/>
                  <a:pt x="2195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ED7B260-A58B-45AD-A96F-D8F0FEC37E27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9072377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0">
            <a:extLst>
              <a:ext uri="{FF2B5EF4-FFF2-40B4-BE49-F238E27FC236}">
                <a16:creationId xmlns:a16="http://schemas.microsoft.com/office/drawing/2014/main" id="{B46ED6EA-4D0C-43DE-846E-FC1461FCD827}"/>
              </a:ext>
            </a:extLst>
          </p:cNvPr>
          <p:cNvSpPr>
            <a:spLocks/>
          </p:cNvSpPr>
          <p:nvPr/>
        </p:nvSpPr>
        <p:spPr bwMode="auto">
          <a:xfrm>
            <a:off x="8341351" y="447671"/>
            <a:ext cx="3850649" cy="6410329"/>
          </a:xfrm>
          <a:custGeom>
            <a:avLst/>
            <a:gdLst>
              <a:gd name="T0" fmla="*/ 2163 w 2595"/>
              <a:gd name="T1" fmla="*/ 288 h 4320"/>
              <a:gd name="T2" fmla="*/ 1822 w 2595"/>
              <a:gd name="T3" fmla="*/ 554 h 4320"/>
              <a:gd name="T4" fmla="*/ 1822 w 2595"/>
              <a:gd name="T5" fmla="*/ 765 h 4320"/>
              <a:gd name="T6" fmla="*/ 1691 w 2595"/>
              <a:gd name="T7" fmla="*/ 1020 h 4320"/>
              <a:gd name="T8" fmla="*/ 1691 w 2595"/>
              <a:gd name="T9" fmla="*/ 1254 h 4320"/>
              <a:gd name="T10" fmla="*/ 1926 w 2595"/>
              <a:gd name="T11" fmla="*/ 1503 h 4320"/>
              <a:gd name="T12" fmla="*/ 1926 w 2595"/>
              <a:gd name="T13" fmla="*/ 2008 h 4320"/>
              <a:gd name="T14" fmla="*/ 1415 w 2595"/>
              <a:gd name="T15" fmla="*/ 2240 h 4320"/>
              <a:gd name="T16" fmla="*/ 1180 w 2595"/>
              <a:gd name="T17" fmla="*/ 2364 h 4320"/>
              <a:gd name="T18" fmla="*/ 1311 w 2595"/>
              <a:gd name="T19" fmla="*/ 2549 h 4320"/>
              <a:gd name="T20" fmla="*/ 1180 w 2595"/>
              <a:gd name="T21" fmla="*/ 2906 h 4320"/>
              <a:gd name="T22" fmla="*/ 735 w 2595"/>
              <a:gd name="T23" fmla="*/ 3011 h 4320"/>
              <a:gd name="T24" fmla="*/ 577 w 2595"/>
              <a:gd name="T25" fmla="*/ 3514 h 4320"/>
              <a:gd name="T26" fmla="*/ 341 w 2595"/>
              <a:gd name="T27" fmla="*/ 3739 h 4320"/>
              <a:gd name="T28" fmla="*/ 92 w 2595"/>
              <a:gd name="T29" fmla="*/ 3804 h 4320"/>
              <a:gd name="T30" fmla="*/ 92 w 2595"/>
              <a:gd name="T31" fmla="*/ 4096 h 4320"/>
              <a:gd name="T32" fmla="*/ 0 w 2595"/>
              <a:gd name="T33" fmla="*/ 4320 h 4320"/>
              <a:gd name="T34" fmla="*/ 2595 w 2595"/>
              <a:gd name="T35" fmla="*/ 4320 h 4320"/>
              <a:gd name="T36" fmla="*/ 2595 w 2595"/>
              <a:gd name="T37" fmla="*/ 0 h 4320"/>
              <a:gd name="T38" fmla="*/ 2379 w 2595"/>
              <a:gd name="T39" fmla="*/ 288 h 4320"/>
              <a:gd name="T40" fmla="*/ 2163 w 2595"/>
              <a:gd name="T41" fmla="*/ 288 h 4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595" h="4320">
                <a:moveTo>
                  <a:pt x="2163" y="288"/>
                </a:moveTo>
                <a:lnTo>
                  <a:pt x="1822" y="554"/>
                </a:lnTo>
                <a:lnTo>
                  <a:pt x="1822" y="765"/>
                </a:lnTo>
                <a:lnTo>
                  <a:pt x="1691" y="1020"/>
                </a:lnTo>
                <a:lnTo>
                  <a:pt x="1691" y="1254"/>
                </a:lnTo>
                <a:lnTo>
                  <a:pt x="1926" y="1503"/>
                </a:lnTo>
                <a:lnTo>
                  <a:pt x="1926" y="2008"/>
                </a:lnTo>
                <a:lnTo>
                  <a:pt x="1415" y="2240"/>
                </a:lnTo>
                <a:lnTo>
                  <a:pt x="1180" y="2364"/>
                </a:lnTo>
                <a:lnTo>
                  <a:pt x="1311" y="2549"/>
                </a:lnTo>
                <a:lnTo>
                  <a:pt x="1180" y="2906"/>
                </a:lnTo>
                <a:lnTo>
                  <a:pt x="735" y="3011"/>
                </a:lnTo>
                <a:lnTo>
                  <a:pt x="577" y="3514"/>
                </a:lnTo>
                <a:lnTo>
                  <a:pt x="341" y="3739"/>
                </a:lnTo>
                <a:lnTo>
                  <a:pt x="92" y="3804"/>
                </a:lnTo>
                <a:lnTo>
                  <a:pt x="92" y="4096"/>
                </a:lnTo>
                <a:lnTo>
                  <a:pt x="0" y="4320"/>
                </a:lnTo>
                <a:lnTo>
                  <a:pt x="2595" y="4320"/>
                </a:lnTo>
                <a:lnTo>
                  <a:pt x="2595" y="0"/>
                </a:lnTo>
                <a:lnTo>
                  <a:pt x="2379" y="288"/>
                </a:lnTo>
                <a:lnTo>
                  <a:pt x="2163" y="28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82F3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B47E0894-5FF6-4780-839E-0268CFD65858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10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99AC3C-FE44-4341-B799-F20DE8937C2B}"/>
              </a:ext>
            </a:extLst>
          </p:cNvPr>
          <p:cNvSpPr txBox="1"/>
          <p:nvPr/>
        </p:nvSpPr>
        <p:spPr>
          <a:xfrm>
            <a:off x="1211893" y="235148"/>
            <a:ext cx="967370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5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MVC (Model singleton)</a:t>
            </a:r>
            <a:endParaRPr kumimoji="0" lang="en-US" sz="5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48E6F56-09E3-4F3A-924D-FBA09B630870}"/>
              </a:ext>
            </a:extLst>
          </p:cNvPr>
          <p:cNvGrpSpPr/>
          <p:nvPr/>
        </p:nvGrpSpPr>
        <p:grpSpPr>
          <a:xfrm>
            <a:off x="6007234" y="1433908"/>
            <a:ext cx="2583198" cy="4910594"/>
            <a:chOff x="2570163" y="709613"/>
            <a:chExt cx="3254376" cy="6186487"/>
          </a:xfrm>
        </p:grpSpPr>
        <p:sp>
          <p:nvSpPr>
            <p:cNvPr id="9" name="Freeform 7">
              <a:extLst>
                <a:ext uri="{FF2B5EF4-FFF2-40B4-BE49-F238E27FC236}">
                  <a16:creationId xmlns:a16="http://schemas.microsoft.com/office/drawing/2014/main" id="{C60459A2-997B-4FC3-8225-2C531CE2A214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0163" y="1758950"/>
              <a:ext cx="3014663" cy="5137150"/>
            </a:xfrm>
            <a:custGeom>
              <a:avLst/>
              <a:gdLst>
                <a:gd name="T0" fmla="*/ 1281 w 1292"/>
                <a:gd name="T1" fmla="*/ 401 h 2184"/>
                <a:gd name="T2" fmla="*/ 1272 w 1292"/>
                <a:gd name="T3" fmla="*/ 391 h 2184"/>
                <a:gd name="T4" fmla="*/ 1223 w 1292"/>
                <a:gd name="T5" fmla="*/ 370 h 2184"/>
                <a:gd name="T6" fmla="*/ 1159 w 1292"/>
                <a:gd name="T7" fmla="*/ 415 h 2184"/>
                <a:gd name="T8" fmla="*/ 1021 w 1292"/>
                <a:gd name="T9" fmla="*/ 696 h 2184"/>
                <a:gd name="T10" fmla="*/ 983 w 1292"/>
                <a:gd name="T11" fmla="*/ 717 h 2184"/>
                <a:gd name="T12" fmla="*/ 744 w 1292"/>
                <a:gd name="T13" fmla="*/ 718 h 2184"/>
                <a:gd name="T14" fmla="*/ 740 w 1292"/>
                <a:gd name="T15" fmla="*/ 703 h 2184"/>
                <a:gd name="T16" fmla="*/ 763 w 1292"/>
                <a:gd name="T17" fmla="*/ 676 h 2184"/>
                <a:gd name="T18" fmla="*/ 977 w 1292"/>
                <a:gd name="T19" fmla="*/ 475 h 2184"/>
                <a:gd name="T20" fmla="*/ 1007 w 1292"/>
                <a:gd name="T21" fmla="*/ 388 h 2184"/>
                <a:gd name="T22" fmla="*/ 1007 w 1292"/>
                <a:gd name="T23" fmla="*/ 388 h 2184"/>
                <a:gd name="T24" fmla="*/ 1007 w 1292"/>
                <a:gd name="T25" fmla="*/ 388 h 2184"/>
                <a:gd name="T26" fmla="*/ 1001 w 1292"/>
                <a:gd name="T27" fmla="*/ 371 h 2184"/>
                <a:gd name="T28" fmla="*/ 975 w 1292"/>
                <a:gd name="T29" fmla="*/ 299 h 2184"/>
                <a:gd name="T30" fmla="*/ 871 w 1292"/>
                <a:gd name="T31" fmla="*/ 47 h 2184"/>
                <a:gd name="T32" fmla="*/ 807 w 1292"/>
                <a:gd name="T33" fmla="*/ 0 h 2184"/>
                <a:gd name="T34" fmla="*/ 740 w 1292"/>
                <a:gd name="T35" fmla="*/ 67 h 2184"/>
                <a:gd name="T36" fmla="*/ 746 w 1292"/>
                <a:gd name="T37" fmla="*/ 95 h 2184"/>
                <a:gd name="T38" fmla="*/ 814 w 1292"/>
                <a:gd name="T39" fmla="*/ 259 h 2184"/>
                <a:gd name="T40" fmla="*/ 849 w 1292"/>
                <a:gd name="T41" fmla="*/ 362 h 2184"/>
                <a:gd name="T42" fmla="*/ 839 w 1292"/>
                <a:gd name="T43" fmla="*/ 411 h 2184"/>
                <a:gd name="T44" fmla="*/ 616 w 1292"/>
                <a:gd name="T45" fmla="*/ 622 h 2184"/>
                <a:gd name="T46" fmla="*/ 573 w 1292"/>
                <a:gd name="T47" fmla="*/ 638 h 2184"/>
                <a:gd name="T48" fmla="*/ 383 w 1292"/>
                <a:gd name="T49" fmla="*/ 831 h 2184"/>
                <a:gd name="T50" fmla="*/ 383 w 1292"/>
                <a:gd name="T51" fmla="*/ 1241 h 2184"/>
                <a:gd name="T52" fmla="*/ 368 w 1292"/>
                <a:gd name="T53" fmla="*/ 1355 h 2184"/>
                <a:gd name="T54" fmla="*/ 305 w 1292"/>
                <a:gd name="T55" fmla="*/ 1619 h 2184"/>
                <a:gd name="T56" fmla="*/ 270 w 1292"/>
                <a:gd name="T57" fmla="*/ 1689 h 2184"/>
                <a:gd name="T58" fmla="*/ 44 w 1292"/>
                <a:gd name="T59" fmla="*/ 1952 h 2184"/>
                <a:gd name="T60" fmla="*/ 10 w 1292"/>
                <a:gd name="T61" fmla="*/ 2018 h 2184"/>
                <a:gd name="T62" fmla="*/ 69 w 1292"/>
                <a:gd name="T63" fmla="*/ 2132 h 2184"/>
                <a:gd name="T64" fmla="*/ 208 w 1292"/>
                <a:gd name="T65" fmla="*/ 2092 h 2184"/>
                <a:gd name="T66" fmla="*/ 452 w 1292"/>
                <a:gd name="T67" fmla="*/ 1809 h 2184"/>
                <a:gd name="T68" fmla="*/ 500 w 1292"/>
                <a:gd name="T69" fmla="*/ 1708 h 2184"/>
                <a:gd name="T70" fmla="*/ 549 w 1292"/>
                <a:gd name="T71" fmla="*/ 1472 h 2184"/>
                <a:gd name="T72" fmla="*/ 598 w 1292"/>
                <a:gd name="T73" fmla="*/ 1447 h 2184"/>
                <a:gd name="T74" fmla="*/ 740 w 1292"/>
                <a:gd name="T75" fmla="*/ 1661 h 2184"/>
                <a:gd name="T76" fmla="*/ 904 w 1292"/>
                <a:gd name="T77" fmla="*/ 2090 h 2184"/>
                <a:gd name="T78" fmla="*/ 1044 w 1292"/>
                <a:gd name="T79" fmla="*/ 2161 h 2184"/>
                <a:gd name="T80" fmla="*/ 1104 w 1292"/>
                <a:gd name="T81" fmla="*/ 2010 h 2184"/>
                <a:gd name="T82" fmla="*/ 980 w 1292"/>
                <a:gd name="T83" fmla="*/ 1676 h 2184"/>
                <a:gd name="T84" fmla="*/ 905 w 1292"/>
                <a:gd name="T85" fmla="*/ 1506 h 2184"/>
                <a:gd name="T86" fmla="*/ 761 w 1292"/>
                <a:gd name="T87" fmla="*/ 1309 h 2184"/>
                <a:gd name="T88" fmla="*/ 741 w 1292"/>
                <a:gd name="T89" fmla="*/ 1248 h 2184"/>
                <a:gd name="T90" fmla="*/ 740 w 1292"/>
                <a:gd name="T91" fmla="*/ 949 h 2184"/>
                <a:gd name="T92" fmla="*/ 740 w 1292"/>
                <a:gd name="T93" fmla="*/ 847 h 2184"/>
                <a:gd name="T94" fmla="*/ 813 w 1292"/>
                <a:gd name="T95" fmla="*/ 847 h 2184"/>
                <a:gd name="T96" fmla="*/ 1035 w 1292"/>
                <a:gd name="T97" fmla="*/ 859 h 2184"/>
                <a:gd name="T98" fmla="*/ 1120 w 1292"/>
                <a:gd name="T99" fmla="*/ 809 h 2184"/>
                <a:gd name="T100" fmla="*/ 1244 w 1292"/>
                <a:gd name="T101" fmla="*/ 557 h 2184"/>
                <a:gd name="T102" fmla="*/ 1292 w 1292"/>
                <a:gd name="T103" fmla="*/ 439 h 2184"/>
                <a:gd name="T104" fmla="*/ 1281 w 1292"/>
                <a:gd name="T105" fmla="*/ 401 h 2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292" h="2184">
                  <a:moveTo>
                    <a:pt x="1281" y="401"/>
                  </a:moveTo>
                  <a:cubicBezTo>
                    <a:pt x="1279" y="398"/>
                    <a:pt x="1276" y="394"/>
                    <a:pt x="1272" y="391"/>
                  </a:cubicBezTo>
                  <a:cubicBezTo>
                    <a:pt x="1260" y="378"/>
                    <a:pt x="1242" y="370"/>
                    <a:pt x="1223" y="370"/>
                  </a:cubicBezTo>
                  <a:cubicBezTo>
                    <a:pt x="1194" y="370"/>
                    <a:pt x="1175" y="385"/>
                    <a:pt x="1159" y="415"/>
                  </a:cubicBezTo>
                  <a:cubicBezTo>
                    <a:pt x="1143" y="445"/>
                    <a:pt x="1064" y="612"/>
                    <a:pt x="1021" y="696"/>
                  </a:cubicBezTo>
                  <a:cubicBezTo>
                    <a:pt x="1015" y="707"/>
                    <a:pt x="996" y="717"/>
                    <a:pt x="983" y="717"/>
                  </a:cubicBezTo>
                  <a:cubicBezTo>
                    <a:pt x="903" y="719"/>
                    <a:pt x="824" y="718"/>
                    <a:pt x="744" y="718"/>
                  </a:cubicBezTo>
                  <a:cubicBezTo>
                    <a:pt x="742" y="713"/>
                    <a:pt x="741" y="708"/>
                    <a:pt x="740" y="703"/>
                  </a:cubicBezTo>
                  <a:cubicBezTo>
                    <a:pt x="747" y="694"/>
                    <a:pt x="754" y="684"/>
                    <a:pt x="763" y="676"/>
                  </a:cubicBezTo>
                  <a:cubicBezTo>
                    <a:pt x="834" y="608"/>
                    <a:pt x="905" y="541"/>
                    <a:pt x="977" y="475"/>
                  </a:cubicBezTo>
                  <a:cubicBezTo>
                    <a:pt x="1005" y="449"/>
                    <a:pt x="1015" y="421"/>
                    <a:pt x="1007" y="388"/>
                  </a:cubicBezTo>
                  <a:cubicBezTo>
                    <a:pt x="1007" y="388"/>
                    <a:pt x="1007" y="388"/>
                    <a:pt x="1007" y="388"/>
                  </a:cubicBezTo>
                  <a:cubicBezTo>
                    <a:pt x="1007" y="388"/>
                    <a:pt x="1007" y="388"/>
                    <a:pt x="1007" y="388"/>
                  </a:cubicBezTo>
                  <a:cubicBezTo>
                    <a:pt x="1005" y="382"/>
                    <a:pt x="1003" y="377"/>
                    <a:pt x="1001" y="371"/>
                  </a:cubicBezTo>
                  <a:cubicBezTo>
                    <a:pt x="992" y="347"/>
                    <a:pt x="983" y="323"/>
                    <a:pt x="975" y="299"/>
                  </a:cubicBezTo>
                  <a:cubicBezTo>
                    <a:pt x="871" y="47"/>
                    <a:pt x="871" y="47"/>
                    <a:pt x="871" y="47"/>
                  </a:cubicBezTo>
                  <a:cubicBezTo>
                    <a:pt x="862" y="19"/>
                    <a:pt x="837" y="0"/>
                    <a:pt x="807" y="0"/>
                  </a:cubicBezTo>
                  <a:cubicBezTo>
                    <a:pt x="770" y="0"/>
                    <a:pt x="740" y="30"/>
                    <a:pt x="740" y="67"/>
                  </a:cubicBezTo>
                  <a:cubicBezTo>
                    <a:pt x="740" y="77"/>
                    <a:pt x="742" y="87"/>
                    <a:pt x="746" y="95"/>
                  </a:cubicBezTo>
                  <a:cubicBezTo>
                    <a:pt x="814" y="259"/>
                    <a:pt x="814" y="259"/>
                    <a:pt x="814" y="259"/>
                  </a:cubicBezTo>
                  <a:cubicBezTo>
                    <a:pt x="826" y="293"/>
                    <a:pt x="838" y="328"/>
                    <a:pt x="849" y="362"/>
                  </a:cubicBezTo>
                  <a:cubicBezTo>
                    <a:pt x="853" y="376"/>
                    <a:pt x="849" y="401"/>
                    <a:pt x="839" y="411"/>
                  </a:cubicBezTo>
                  <a:cubicBezTo>
                    <a:pt x="766" y="483"/>
                    <a:pt x="691" y="553"/>
                    <a:pt x="616" y="622"/>
                  </a:cubicBezTo>
                  <a:cubicBezTo>
                    <a:pt x="605" y="632"/>
                    <a:pt x="588" y="638"/>
                    <a:pt x="573" y="638"/>
                  </a:cubicBezTo>
                  <a:cubicBezTo>
                    <a:pt x="450" y="643"/>
                    <a:pt x="384" y="708"/>
                    <a:pt x="383" y="831"/>
                  </a:cubicBezTo>
                  <a:cubicBezTo>
                    <a:pt x="383" y="967"/>
                    <a:pt x="384" y="1104"/>
                    <a:pt x="383" y="1241"/>
                  </a:cubicBezTo>
                  <a:cubicBezTo>
                    <a:pt x="382" y="1279"/>
                    <a:pt x="376" y="1318"/>
                    <a:pt x="368" y="1355"/>
                  </a:cubicBezTo>
                  <a:cubicBezTo>
                    <a:pt x="349" y="1444"/>
                    <a:pt x="328" y="1532"/>
                    <a:pt x="305" y="1619"/>
                  </a:cubicBezTo>
                  <a:cubicBezTo>
                    <a:pt x="299" y="1644"/>
                    <a:pt x="286" y="1669"/>
                    <a:pt x="270" y="1689"/>
                  </a:cubicBezTo>
                  <a:cubicBezTo>
                    <a:pt x="196" y="1778"/>
                    <a:pt x="118" y="1864"/>
                    <a:pt x="44" y="1952"/>
                  </a:cubicBezTo>
                  <a:cubicBezTo>
                    <a:pt x="28" y="1971"/>
                    <a:pt x="15" y="1995"/>
                    <a:pt x="10" y="2018"/>
                  </a:cubicBezTo>
                  <a:cubicBezTo>
                    <a:pt x="0" y="2066"/>
                    <a:pt x="27" y="2113"/>
                    <a:pt x="69" y="2132"/>
                  </a:cubicBezTo>
                  <a:cubicBezTo>
                    <a:pt x="118" y="2154"/>
                    <a:pt x="164" y="2141"/>
                    <a:pt x="208" y="2092"/>
                  </a:cubicBezTo>
                  <a:cubicBezTo>
                    <a:pt x="290" y="1998"/>
                    <a:pt x="373" y="1905"/>
                    <a:pt x="452" y="1809"/>
                  </a:cubicBezTo>
                  <a:cubicBezTo>
                    <a:pt x="475" y="1781"/>
                    <a:pt x="491" y="1743"/>
                    <a:pt x="500" y="1708"/>
                  </a:cubicBezTo>
                  <a:cubicBezTo>
                    <a:pt x="520" y="1630"/>
                    <a:pt x="532" y="1550"/>
                    <a:pt x="549" y="1472"/>
                  </a:cubicBezTo>
                  <a:cubicBezTo>
                    <a:pt x="556" y="1435"/>
                    <a:pt x="581" y="1423"/>
                    <a:pt x="598" y="1447"/>
                  </a:cubicBezTo>
                  <a:cubicBezTo>
                    <a:pt x="649" y="1516"/>
                    <a:pt x="706" y="1584"/>
                    <a:pt x="740" y="1661"/>
                  </a:cubicBezTo>
                  <a:cubicBezTo>
                    <a:pt x="803" y="1801"/>
                    <a:pt x="849" y="1947"/>
                    <a:pt x="904" y="2090"/>
                  </a:cubicBezTo>
                  <a:cubicBezTo>
                    <a:pt x="929" y="2157"/>
                    <a:pt x="985" y="2184"/>
                    <a:pt x="1044" y="2161"/>
                  </a:cubicBezTo>
                  <a:cubicBezTo>
                    <a:pt x="1106" y="2137"/>
                    <a:pt x="1129" y="2078"/>
                    <a:pt x="1104" y="2010"/>
                  </a:cubicBezTo>
                  <a:cubicBezTo>
                    <a:pt x="1063" y="1899"/>
                    <a:pt x="1022" y="1787"/>
                    <a:pt x="980" y="1676"/>
                  </a:cubicBezTo>
                  <a:cubicBezTo>
                    <a:pt x="958" y="1619"/>
                    <a:pt x="938" y="1558"/>
                    <a:pt x="905" y="1506"/>
                  </a:cubicBezTo>
                  <a:cubicBezTo>
                    <a:pt x="863" y="1437"/>
                    <a:pt x="808" y="1375"/>
                    <a:pt x="761" y="1309"/>
                  </a:cubicBezTo>
                  <a:cubicBezTo>
                    <a:pt x="749" y="1292"/>
                    <a:pt x="742" y="1269"/>
                    <a:pt x="741" y="1248"/>
                  </a:cubicBezTo>
                  <a:cubicBezTo>
                    <a:pt x="739" y="1148"/>
                    <a:pt x="740" y="1049"/>
                    <a:pt x="740" y="949"/>
                  </a:cubicBezTo>
                  <a:cubicBezTo>
                    <a:pt x="740" y="916"/>
                    <a:pt x="740" y="882"/>
                    <a:pt x="740" y="847"/>
                  </a:cubicBezTo>
                  <a:cubicBezTo>
                    <a:pt x="769" y="847"/>
                    <a:pt x="791" y="846"/>
                    <a:pt x="813" y="847"/>
                  </a:cubicBezTo>
                  <a:cubicBezTo>
                    <a:pt x="887" y="851"/>
                    <a:pt x="961" y="855"/>
                    <a:pt x="1035" y="859"/>
                  </a:cubicBezTo>
                  <a:cubicBezTo>
                    <a:pt x="1076" y="862"/>
                    <a:pt x="1103" y="847"/>
                    <a:pt x="1120" y="809"/>
                  </a:cubicBezTo>
                  <a:cubicBezTo>
                    <a:pt x="1160" y="725"/>
                    <a:pt x="1204" y="642"/>
                    <a:pt x="1244" y="557"/>
                  </a:cubicBezTo>
                  <a:cubicBezTo>
                    <a:pt x="1264" y="513"/>
                    <a:pt x="1292" y="459"/>
                    <a:pt x="1292" y="439"/>
                  </a:cubicBezTo>
                  <a:cubicBezTo>
                    <a:pt x="1292" y="425"/>
                    <a:pt x="1288" y="412"/>
                    <a:pt x="1281" y="4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Freeform 8">
              <a:extLst>
                <a:ext uri="{FF2B5EF4-FFF2-40B4-BE49-F238E27FC236}">
                  <a16:creationId xmlns:a16="http://schemas.microsoft.com/office/drawing/2014/main" id="{8AD08E86-B5DE-41F0-AA4F-61EE1C6E4E88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2951" y="981075"/>
              <a:ext cx="2541588" cy="2141538"/>
            </a:xfrm>
            <a:custGeom>
              <a:avLst/>
              <a:gdLst>
                <a:gd name="T0" fmla="*/ 1601 w 1601"/>
                <a:gd name="T1" fmla="*/ 1277 h 1349"/>
                <a:gd name="T2" fmla="*/ 1542 w 1601"/>
                <a:gd name="T3" fmla="*/ 1349 h 1349"/>
                <a:gd name="T4" fmla="*/ 0 w 1601"/>
                <a:gd name="T5" fmla="*/ 71 h 1349"/>
                <a:gd name="T6" fmla="*/ 58 w 1601"/>
                <a:gd name="T7" fmla="*/ 0 h 1349"/>
                <a:gd name="T8" fmla="*/ 1601 w 1601"/>
                <a:gd name="T9" fmla="*/ 1277 h 1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01" h="1349">
                  <a:moveTo>
                    <a:pt x="1601" y="1277"/>
                  </a:moveTo>
                  <a:lnTo>
                    <a:pt x="1542" y="1349"/>
                  </a:lnTo>
                  <a:lnTo>
                    <a:pt x="0" y="71"/>
                  </a:lnTo>
                  <a:lnTo>
                    <a:pt x="58" y="0"/>
                  </a:lnTo>
                  <a:lnTo>
                    <a:pt x="1601" y="127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Freeform 9">
              <a:extLst>
                <a:ext uri="{FF2B5EF4-FFF2-40B4-BE49-F238E27FC236}">
                  <a16:creationId xmlns:a16="http://schemas.microsoft.com/office/drawing/2014/main" id="{C9709AB2-32D8-4CFA-B12C-64B4768149D3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2613" y="709613"/>
              <a:ext cx="1004888" cy="1171575"/>
            </a:xfrm>
            <a:custGeom>
              <a:avLst/>
              <a:gdLst>
                <a:gd name="T0" fmla="*/ 196 w 431"/>
                <a:gd name="T1" fmla="*/ 225 h 498"/>
                <a:gd name="T2" fmla="*/ 431 w 431"/>
                <a:gd name="T3" fmla="*/ 4 h 498"/>
                <a:gd name="T4" fmla="*/ 119 w 431"/>
                <a:gd name="T5" fmla="*/ 161 h 498"/>
                <a:gd name="T6" fmla="*/ 24 w 431"/>
                <a:gd name="T7" fmla="*/ 498 h 498"/>
                <a:gd name="T8" fmla="*/ 196 w 431"/>
                <a:gd name="T9" fmla="*/ 225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1" h="498">
                  <a:moveTo>
                    <a:pt x="196" y="225"/>
                  </a:moveTo>
                  <a:cubicBezTo>
                    <a:pt x="271" y="135"/>
                    <a:pt x="352" y="60"/>
                    <a:pt x="431" y="4"/>
                  </a:cubicBezTo>
                  <a:cubicBezTo>
                    <a:pt x="325" y="0"/>
                    <a:pt x="206" y="56"/>
                    <a:pt x="119" y="161"/>
                  </a:cubicBezTo>
                  <a:cubicBezTo>
                    <a:pt x="32" y="266"/>
                    <a:pt x="0" y="394"/>
                    <a:pt x="24" y="498"/>
                  </a:cubicBezTo>
                  <a:cubicBezTo>
                    <a:pt x="64" y="409"/>
                    <a:pt x="122" y="316"/>
                    <a:pt x="196" y="22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155D5B97-42C2-4BF6-8B37-FD1EB4D08C81}"/>
                </a:ext>
              </a:extLst>
            </p:cNvPr>
            <p:cNvSpPr/>
            <p:nvPr/>
          </p:nvSpPr>
          <p:spPr>
            <a:xfrm>
              <a:off x="3362487" y="2263778"/>
              <a:ext cx="861765" cy="86176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9" name="Rectangle 14">
            <a:extLst>
              <a:ext uri="{FF2B5EF4-FFF2-40B4-BE49-F238E27FC236}">
                <a16:creationId xmlns:a16="http://schemas.microsoft.com/office/drawing/2014/main" id="{2232B2DA-0810-4B1D-A698-529FD61D8955}"/>
              </a:ext>
            </a:extLst>
          </p:cNvPr>
          <p:cNvSpPr/>
          <p:nvPr/>
        </p:nvSpPr>
        <p:spPr>
          <a:xfrm rot="10147086">
            <a:off x="10403517" y="2973041"/>
            <a:ext cx="733177" cy="592344"/>
          </a:xfrm>
          <a:custGeom>
            <a:avLst/>
            <a:gdLst>
              <a:gd name="connsiteX0" fmla="*/ 0 w 1016000"/>
              <a:gd name="connsiteY0" fmla="*/ 0 h 469900"/>
              <a:gd name="connsiteX1" fmla="*/ 1016000 w 1016000"/>
              <a:gd name="connsiteY1" fmla="*/ 0 h 469900"/>
              <a:gd name="connsiteX2" fmla="*/ 1016000 w 1016000"/>
              <a:gd name="connsiteY2" fmla="*/ 469900 h 469900"/>
              <a:gd name="connsiteX3" fmla="*/ 0 w 1016000"/>
              <a:gd name="connsiteY3" fmla="*/ 469900 h 469900"/>
              <a:gd name="connsiteX4" fmla="*/ 0 w 1016000"/>
              <a:gd name="connsiteY4" fmla="*/ 0 h 469900"/>
              <a:gd name="connsiteX0" fmla="*/ 0 w 1016000"/>
              <a:gd name="connsiteY0" fmla="*/ 0 h 469900"/>
              <a:gd name="connsiteX1" fmla="*/ 796081 w 1016000"/>
              <a:gd name="connsiteY1" fmla="*/ 162046 h 469900"/>
              <a:gd name="connsiteX2" fmla="*/ 1016000 w 1016000"/>
              <a:gd name="connsiteY2" fmla="*/ 469900 h 469900"/>
              <a:gd name="connsiteX3" fmla="*/ 0 w 1016000"/>
              <a:gd name="connsiteY3" fmla="*/ 469900 h 469900"/>
              <a:gd name="connsiteX4" fmla="*/ 0 w 1016000"/>
              <a:gd name="connsiteY4" fmla="*/ 0 h 469900"/>
              <a:gd name="connsiteX0" fmla="*/ 254643 w 1016000"/>
              <a:gd name="connsiteY0" fmla="*/ 104172 h 307854"/>
              <a:gd name="connsiteX1" fmla="*/ 796081 w 1016000"/>
              <a:gd name="connsiteY1" fmla="*/ 0 h 307854"/>
              <a:gd name="connsiteX2" fmla="*/ 1016000 w 1016000"/>
              <a:gd name="connsiteY2" fmla="*/ 307854 h 307854"/>
              <a:gd name="connsiteX3" fmla="*/ 0 w 1016000"/>
              <a:gd name="connsiteY3" fmla="*/ 307854 h 307854"/>
              <a:gd name="connsiteX4" fmla="*/ 254643 w 1016000"/>
              <a:gd name="connsiteY4" fmla="*/ 104172 h 307854"/>
              <a:gd name="connsiteX0" fmla="*/ 58175 w 1016000"/>
              <a:gd name="connsiteY0" fmla="*/ 45349 h 307854"/>
              <a:gd name="connsiteX1" fmla="*/ 796081 w 1016000"/>
              <a:gd name="connsiteY1" fmla="*/ 0 h 307854"/>
              <a:gd name="connsiteX2" fmla="*/ 1016000 w 1016000"/>
              <a:gd name="connsiteY2" fmla="*/ 307854 h 307854"/>
              <a:gd name="connsiteX3" fmla="*/ 0 w 1016000"/>
              <a:gd name="connsiteY3" fmla="*/ 307854 h 307854"/>
              <a:gd name="connsiteX4" fmla="*/ 58175 w 1016000"/>
              <a:gd name="connsiteY4" fmla="*/ 45349 h 307854"/>
              <a:gd name="connsiteX0" fmla="*/ 58175 w 1016000"/>
              <a:gd name="connsiteY0" fmla="*/ 115182 h 377687"/>
              <a:gd name="connsiteX1" fmla="*/ 869634 w 1016000"/>
              <a:gd name="connsiteY1" fmla="*/ 0 h 377687"/>
              <a:gd name="connsiteX2" fmla="*/ 1016000 w 1016000"/>
              <a:gd name="connsiteY2" fmla="*/ 377687 h 377687"/>
              <a:gd name="connsiteX3" fmla="*/ 0 w 1016000"/>
              <a:gd name="connsiteY3" fmla="*/ 377687 h 377687"/>
              <a:gd name="connsiteX4" fmla="*/ 58175 w 1016000"/>
              <a:gd name="connsiteY4" fmla="*/ 115182 h 377687"/>
              <a:gd name="connsiteX0" fmla="*/ 58175 w 869634"/>
              <a:gd name="connsiteY0" fmla="*/ 115182 h 377687"/>
              <a:gd name="connsiteX1" fmla="*/ 869634 w 869634"/>
              <a:gd name="connsiteY1" fmla="*/ 0 h 377687"/>
              <a:gd name="connsiteX2" fmla="*/ 614094 w 869634"/>
              <a:gd name="connsiteY2" fmla="*/ 284912 h 377687"/>
              <a:gd name="connsiteX3" fmla="*/ 0 w 869634"/>
              <a:gd name="connsiteY3" fmla="*/ 377687 h 377687"/>
              <a:gd name="connsiteX4" fmla="*/ 58175 w 869634"/>
              <a:gd name="connsiteY4" fmla="*/ 115182 h 377687"/>
              <a:gd name="connsiteX0" fmla="*/ 102668 w 914127"/>
              <a:gd name="connsiteY0" fmla="*/ 115182 h 393759"/>
              <a:gd name="connsiteX1" fmla="*/ 914127 w 914127"/>
              <a:gd name="connsiteY1" fmla="*/ 0 h 393759"/>
              <a:gd name="connsiteX2" fmla="*/ 658587 w 914127"/>
              <a:gd name="connsiteY2" fmla="*/ 284912 h 393759"/>
              <a:gd name="connsiteX3" fmla="*/ 0 w 914127"/>
              <a:gd name="connsiteY3" fmla="*/ 393759 h 393759"/>
              <a:gd name="connsiteX4" fmla="*/ 102668 w 914127"/>
              <a:gd name="connsiteY4" fmla="*/ 115182 h 393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127" h="393759">
                <a:moveTo>
                  <a:pt x="102668" y="115182"/>
                </a:moveTo>
                <a:lnTo>
                  <a:pt x="914127" y="0"/>
                </a:lnTo>
                <a:lnTo>
                  <a:pt x="658587" y="284912"/>
                </a:lnTo>
                <a:lnTo>
                  <a:pt x="0" y="393759"/>
                </a:lnTo>
                <a:lnTo>
                  <a:pt x="102668" y="1151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73355139-AD69-A186-4B16-44685985D0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938" y="1649384"/>
            <a:ext cx="5717023" cy="3826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4665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0">
            <a:extLst>
              <a:ext uri="{FF2B5EF4-FFF2-40B4-BE49-F238E27FC236}">
                <a16:creationId xmlns:a16="http://schemas.microsoft.com/office/drawing/2014/main" id="{B46ED6EA-4D0C-43DE-846E-FC1461FCD827}"/>
              </a:ext>
            </a:extLst>
          </p:cNvPr>
          <p:cNvSpPr>
            <a:spLocks/>
          </p:cNvSpPr>
          <p:nvPr/>
        </p:nvSpPr>
        <p:spPr bwMode="auto">
          <a:xfrm>
            <a:off x="8341351" y="447671"/>
            <a:ext cx="3850649" cy="6410329"/>
          </a:xfrm>
          <a:custGeom>
            <a:avLst/>
            <a:gdLst>
              <a:gd name="T0" fmla="*/ 2163 w 2595"/>
              <a:gd name="T1" fmla="*/ 288 h 4320"/>
              <a:gd name="T2" fmla="*/ 1822 w 2595"/>
              <a:gd name="T3" fmla="*/ 554 h 4320"/>
              <a:gd name="T4" fmla="*/ 1822 w 2595"/>
              <a:gd name="T5" fmla="*/ 765 h 4320"/>
              <a:gd name="T6" fmla="*/ 1691 w 2595"/>
              <a:gd name="T7" fmla="*/ 1020 h 4320"/>
              <a:gd name="T8" fmla="*/ 1691 w 2595"/>
              <a:gd name="T9" fmla="*/ 1254 h 4320"/>
              <a:gd name="T10" fmla="*/ 1926 w 2595"/>
              <a:gd name="T11" fmla="*/ 1503 h 4320"/>
              <a:gd name="T12" fmla="*/ 1926 w 2595"/>
              <a:gd name="T13" fmla="*/ 2008 h 4320"/>
              <a:gd name="T14" fmla="*/ 1415 w 2595"/>
              <a:gd name="T15" fmla="*/ 2240 h 4320"/>
              <a:gd name="T16" fmla="*/ 1180 w 2595"/>
              <a:gd name="T17" fmla="*/ 2364 h 4320"/>
              <a:gd name="T18" fmla="*/ 1311 w 2595"/>
              <a:gd name="T19" fmla="*/ 2549 h 4320"/>
              <a:gd name="T20" fmla="*/ 1180 w 2595"/>
              <a:gd name="T21" fmla="*/ 2906 h 4320"/>
              <a:gd name="T22" fmla="*/ 735 w 2595"/>
              <a:gd name="T23" fmla="*/ 3011 h 4320"/>
              <a:gd name="T24" fmla="*/ 577 w 2595"/>
              <a:gd name="T25" fmla="*/ 3514 h 4320"/>
              <a:gd name="T26" fmla="*/ 341 w 2595"/>
              <a:gd name="T27" fmla="*/ 3739 h 4320"/>
              <a:gd name="T28" fmla="*/ 92 w 2595"/>
              <a:gd name="T29" fmla="*/ 3804 h 4320"/>
              <a:gd name="T30" fmla="*/ 92 w 2595"/>
              <a:gd name="T31" fmla="*/ 4096 h 4320"/>
              <a:gd name="T32" fmla="*/ 0 w 2595"/>
              <a:gd name="T33" fmla="*/ 4320 h 4320"/>
              <a:gd name="T34" fmla="*/ 2595 w 2595"/>
              <a:gd name="T35" fmla="*/ 4320 h 4320"/>
              <a:gd name="T36" fmla="*/ 2595 w 2595"/>
              <a:gd name="T37" fmla="*/ 0 h 4320"/>
              <a:gd name="T38" fmla="*/ 2379 w 2595"/>
              <a:gd name="T39" fmla="*/ 288 h 4320"/>
              <a:gd name="T40" fmla="*/ 2163 w 2595"/>
              <a:gd name="T41" fmla="*/ 288 h 4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595" h="4320">
                <a:moveTo>
                  <a:pt x="2163" y="288"/>
                </a:moveTo>
                <a:lnTo>
                  <a:pt x="1822" y="554"/>
                </a:lnTo>
                <a:lnTo>
                  <a:pt x="1822" y="765"/>
                </a:lnTo>
                <a:lnTo>
                  <a:pt x="1691" y="1020"/>
                </a:lnTo>
                <a:lnTo>
                  <a:pt x="1691" y="1254"/>
                </a:lnTo>
                <a:lnTo>
                  <a:pt x="1926" y="1503"/>
                </a:lnTo>
                <a:lnTo>
                  <a:pt x="1926" y="2008"/>
                </a:lnTo>
                <a:lnTo>
                  <a:pt x="1415" y="2240"/>
                </a:lnTo>
                <a:lnTo>
                  <a:pt x="1180" y="2364"/>
                </a:lnTo>
                <a:lnTo>
                  <a:pt x="1311" y="2549"/>
                </a:lnTo>
                <a:lnTo>
                  <a:pt x="1180" y="2906"/>
                </a:lnTo>
                <a:lnTo>
                  <a:pt x="735" y="3011"/>
                </a:lnTo>
                <a:lnTo>
                  <a:pt x="577" y="3514"/>
                </a:lnTo>
                <a:lnTo>
                  <a:pt x="341" y="3739"/>
                </a:lnTo>
                <a:lnTo>
                  <a:pt x="92" y="3804"/>
                </a:lnTo>
                <a:lnTo>
                  <a:pt x="92" y="4096"/>
                </a:lnTo>
                <a:lnTo>
                  <a:pt x="0" y="4320"/>
                </a:lnTo>
                <a:lnTo>
                  <a:pt x="2595" y="4320"/>
                </a:lnTo>
                <a:lnTo>
                  <a:pt x="2595" y="0"/>
                </a:lnTo>
                <a:lnTo>
                  <a:pt x="2379" y="288"/>
                </a:lnTo>
                <a:lnTo>
                  <a:pt x="2163" y="28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82F3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B47E0894-5FF6-4780-839E-0268CFD65858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11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99AC3C-FE44-4341-B799-F20DE8937C2B}"/>
              </a:ext>
            </a:extLst>
          </p:cNvPr>
          <p:cNvSpPr txBox="1"/>
          <p:nvPr/>
        </p:nvSpPr>
        <p:spPr>
          <a:xfrm>
            <a:off x="1259149" y="73470"/>
            <a:ext cx="967370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50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Command</a:t>
            </a:r>
            <a:endParaRPr kumimoji="0" lang="en-US" sz="5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48E6F56-09E3-4F3A-924D-FBA09B630870}"/>
              </a:ext>
            </a:extLst>
          </p:cNvPr>
          <p:cNvGrpSpPr/>
          <p:nvPr/>
        </p:nvGrpSpPr>
        <p:grpSpPr>
          <a:xfrm>
            <a:off x="6007234" y="1433908"/>
            <a:ext cx="2583198" cy="4910594"/>
            <a:chOff x="2570163" y="709613"/>
            <a:chExt cx="3254376" cy="6186487"/>
          </a:xfrm>
        </p:grpSpPr>
        <p:sp>
          <p:nvSpPr>
            <p:cNvPr id="9" name="Freeform 7">
              <a:extLst>
                <a:ext uri="{FF2B5EF4-FFF2-40B4-BE49-F238E27FC236}">
                  <a16:creationId xmlns:a16="http://schemas.microsoft.com/office/drawing/2014/main" id="{C60459A2-997B-4FC3-8225-2C531CE2A214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0163" y="1758950"/>
              <a:ext cx="3014663" cy="5137150"/>
            </a:xfrm>
            <a:custGeom>
              <a:avLst/>
              <a:gdLst>
                <a:gd name="T0" fmla="*/ 1281 w 1292"/>
                <a:gd name="T1" fmla="*/ 401 h 2184"/>
                <a:gd name="T2" fmla="*/ 1272 w 1292"/>
                <a:gd name="T3" fmla="*/ 391 h 2184"/>
                <a:gd name="T4" fmla="*/ 1223 w 1292"/>
                <a:gd name="T5" fmla="*/ 370 h 2184"/>
                <a:gd name="T6" fmla="*/ 1159 w 1292"/>
                <a:gd name="T7" fmla="*/ 415 h 2184"/>
                <a:gd name="T8" fmla="*/ 1021 w 1292"/>
                <a:gd name="T9" fmla="*/ 696 h 2184"/>
                <a:gd name="T10" fmla="*/ 983 w 1292"/>
                <a:gd name="T11" fmla="*/ 717 h 2184"/>
                <a:gd name="T12" fmla="*/ 744 w 1292"/>
                <a:gd name="T13" fmla="*/ 718 h 2184"/>
                <a:gd name="T14" fmla="*/ 740 w 1292"/>
                <a:gd name="T15" fmla="*/ 703 h 2184"/>
                <a:gd name="T16" fmla="*/ 763 w 1292"/>
                <a:gd name="T17" fmla="*/ 676 h 2184"/>
                <a:gd name="T18" fmla="*/ 977 w 1292"/>
                <a:gd name="T19" fmla="*/ 475 h 2184"/>
                <a:gd name="T20" fmla="*/ 1007 w 1292"/>
                <a:gd name="T21" fmla="*/ 388 h 2184"/>
                <a:gd name="T22" fmla="*/ 1007 w 1292"/>
                <a:gd name="T23" fmla="*/ 388 h 2184"/>
                <a:gd name="T24" fmla="*/ 1007 w 1292"/>
                <a:gd name="T25" fmla="*/ 388 h 2184"/>
                <a:gd name="T26" fmla="*/ 1001 w 1292"/>
                <a:gd name="T27" fmla="*/ 371 h 2184"/>
                <a:gd name="T28" fmla="*/ 975 w 1292"/>
                <a:gd name="T29" fmla="*/ 299 h 2184"/>
                <a:gd name="T30" fmla="*/ 871 w 1292"/>
                <a:gd name="T31" fmla="*/ 47 h 2184"/>
                <a:gd name="T32" fmla="*/ 807 w 1292"/>
                <a:gd name="T33" fmla="*/ 0 h 2184"/>
                <a:gd name="T34" fmla="*/ 740 w 1292"/>
                <a:gd name="T35" fmla="*/ 67 h 2184"/>
                <a:gd name="T36" fmla="*/ 746 w 1292"/>
                <a:gd name="T37" fmla="*/ 95 h 2184"/>
                <a:gd name="T38" fmla="*/ 814 w 1292"/>
                <a:gd name="T39" fmla="*/ 259 h 2184"/>
                <a:gd name="T40" fmla="*/ 849 w 1292"/>
                <a:gd name="T41" fmla="*/ 362 h 2184"/>
                <a:gd name="T42" fmla="*/ 839 w 1292"/>
                <a:gd name="T43" fmla="*/ 411 h 2184"/>
                <a:gd name="T44" fmla="*/ 616 w 1292"/>
                <a:gd name="T45" fmla="*/ 622 h 2184"/>
                <a:gd name="T46" fmla="*/ 573 w 1292"/>
                <a:gd name="T47" fmla="*/ 638 h 2184"/>
                <a:gd name="T48" fmla="*/ 383 w 1292"/>
                <a:gd name="T49" fmla="*/ 831 h 2184"/>
                <a:gd name="T50" fmla="*/ 383 w 1292"/>
                <a:gd name="T51" fmla="*/ 1241 h 2184"/>
                <a:gd name="T52" fmla="*/ 368 w 1292"/>
                <a:gd name="T53" fmla="*/ 1355 h 2184"/>
                <a:gd name="T54" fmla="*/ 305 w 1292"/>
                <a:gd name="T55" fmla="*/ 1619 h 2184"/>
                <a:gd name="T56" fmla="*/ 270 w 1292"/>
                <a:gd name="T57" fmla="*/ 1689 h 2184"/>
                <a:gd name="T58" fmla="*/ 44 w 1292"/>
                <a:gd name="T59" fmla="*/ 1952 h 2184"/>
                <a:gd name="T60" fmla="*/ 10 w 1292"/>
                <a:gd name="T61" fmla="*/ 2018 h 2184"/>
                <a:gd name="T62" fmla="*/ 69 w 1292"/>
                <a:gd name="T63" fmla="*/ 2132 h 2184"/>
                <a:gd name="T64" fmla="*/ 208 w 1292"/>
                <a:gd name="T65" fmla="*/ 2092 h 2184"/>
                <a:gd name="T66" fmla="*/ 452 w 1292"/>
                <a:gd name="T67" fmla="*/ 1809 h 2184"/>
                <a:gd name="T68" fmla="*/ 500 w 1292"/>
                <a:gd name="T69" fmla="*/ 1708 h 2184"/>
                <a:gd name="T70" fmla="*/ 549 w 1292"/>
                <a:gd name="T71" fmla="*/ 1472 h 2184"/>
                <a:gd name="T72" fmla="*/ 598 w 1292"/>
                <a:gd name="T73" fmla="*/ 1447 h 2184"/>
                <a:gd name="T74" fmla="*/ 740 w 1292"/>
                <a:gd name="T75" fmla="*/ 1661 h 2184"/>
                <a:gd name="T76" fmla="*/ 904 w 1292"/>
                <a:gd name="T77" fmla="*/ 2090 h 2184"/>
                <a:gd name="T78" fmla="*/ 1044 w 1292"/>
                <a:gd name="T79" fmla="*/ 2161 h 2184"/>
                <a:gd name="T80" fmla="*/ 1104 w 1292"/>
                <a:gd name="T81" fmla="*/ 2010 h 2184"/>
                <a:gd name="T82" fmla="*/ 980 w 1292"/>
                <a:gd name="T83" fmla="*/ 1676 h 2184"/>
                <a:gd name="T84" fmla="*/ 905 w 1292"/>
                <a:gd name="T85" fmla="*/ 1506 h 2184"/>
                <a:gd name="T86" fmla="*/ 761 w 1292"/>
                <a:gd name="T87" fmla="*/ 1309 h 2184"/>
                <a:gd name="T88" fmla="*/ 741 w 1292"/>
                <a:gd name="T89" fmla="*/ 1248 h 2184"/>
                <a:gd name="T90" fmla="*/ 740 w 1292"/>
                <a:gd name="T91" fmla="*/ 949 h 2184"/>
                <a:gd name="T92" fmla="*/ 740 w 1292"/>
                <a:gd name="T93" fmla="*/ 847 h 2184"/>
                <a:gd name="T94" fmla="*/ 813 w 1292"/>
                <a:gd name="T95" fmla="*/ 847 h 2184"/>
                <a:gd name="T96" fmla="*/ 1035 w 1292"/>
                <a:gd name="T97" fmla="*/ 859 h 2184"/>
                <a:gd name="T98" fmla="*/ 1120 w 1292"/>
                <a:gd name="T99" fmla="*/ 809 h 2184"/>
                <a:gd name="T100" fmla="*/ 1244 w 1292"/>
                <a:gd name="T101" fmla="*/ 557 h 2184"/>
                <a:gd name="T102" fmla="*/ 1292 w 1292"/>
                <a:gd name="T103" fmla="*/ 439 h 2184"/>
                <a:gd name="T104" fmla="*/ 1281 w 1292"/>
                <a:gd name="T105" fmla="*/ 401 h 2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292" h="2184">
                  <a:moveTo>
                    <a:pt x="1281" y="401"/>
                  </a:moveTo>
                  <a:cubicBezTo>
                    <a:pt x="1279" y="398"/>
                    <a:pt x="1276" y="394"/>
                    <a:pt x="1272" y="391"/>
                  </a:cubicBezTo>
                  <a:cubicBezTo>
                    <a:pt x="1260" y="378"/>
                    <a:pt x="1242" y="370"/>
                    <a:pt x="1223" y="370"/>
                  </a:cubicBezTo>
                  <a:cubicBezTo>
                    <a:pt x="1194" y="370"/>
                    <a:pt x="1175" y="385"/>
                    <a:pt x="1159" y="415"/>
                  </a:cubicBezTo>
                  <a:cubicBezTo>
                    <a:pt x="1143" y="445"/>
                    <a:pt x="1064" y="612"/>
                    <a:pt x="1021" y="696"/>
                  </a:cubicBezTo>
                  <a:cubicBezTo>
                    <a:pt x="1015" y="707"/>
                    <a:pt x="996" y="717"/>
                    <a:pt x="983" y="717"/>
                  </a:cubicBezTo>
                  <a:cubicBezTo>
                    <a:pt x="903" y="719"/>
                    <a:pt x="824" y="718"/>
                    <a:pt x="744" y="718"/>
                  </a:cubicBezTo>
                  <a:cubicBezTo>
                    <a:pt x="742" y="713"/>
                    <a:pt x="741" y="708"/>
                    <a:pt x="740" y="703"/>
                  </a:cubicBezTo>
                  <a:cubicBezTo>
                    <a:pt x="747" y="694"/>
                    <a:pt x="754" y="684"/>
                    <a:pt x="763" y="676"/>
                  </a:cubicBezTo>
                  <a:cubicBezTo>
                    <a:pt x="834" y="608"/>
                    <a:pt x="905" y="541"/>
                    <a:pt x="977" y="475"/>
                  </a:cubicBezTo>
                  <a:cubicBezTo>
                    <a:pt x="1005" y="449"/>
                    <a:pt x="1015" y="421"/>
                    <a:pt x="1007" y="388"/>
                  </a:cubicBezTo>
                  <a:cubicBezTo>
                    <a:pt x="1007" y="388"/>
                    <a:pt x="1007" y="388"/>
                    <a:pt x="1007" y="388"/>
                  </a:cubicBezTo>
                  <a:cubicBezTo>
                    <a:pt x="1007" y="388"/>
                    <a:pt x="1007" y="388"/>
                    <a:pt x="1007" y="388"/>
                  </a:cubicBezTo>
                  <a:cubicBezTo>
                    <a:pt x="1005" y="382"/>
                    <a:pt x="1003" y="377"/>
                    <a:pt x="1001" y="371"/>
                  </a:cubicBezTo>
                  <a:cubicBezTo>
                    <a:pt x="992" y="347"/>
                    <a:pt x="983" y="323"/>
                    <a:pt x="975" y="299"/>
                  </a:cubicBezTo>
                  <a:cubicBezTo>
                    <a:pt x="871" y="47"/>
                    <a:pt x="871" y="47"/>
                    <a:pt x="871" y="47"/>
                  </a:cubicBezTo>
                  <a:cubicBezTo>
                    <a:pt x="862" y="19"/>
                    <a:pt x="837" y="0"/>
                    <a:pt x="807" y="0"/>
                  </a:cubicBezTo>
                  <a:cubicBezTo>
                    <a:pt x="770" y="0"/>
                    <a:pt x="740" y="30"/>
                    <a:pt x="740" y="67"/>
                  </a:cubicBezTo>
                  <a:cubicBezTo>
                    <a:pt x="740" y="77"/>
                    <a:pt x="742" y="87"/>
                    <a:pt x="746" y="95"/>
                  </a:cubicBezTo>
                  <a:cubicBezTo>
                    <a:pt x="814" y="259"/>
                    <a:pt x="814" y="259"/>
                    <a:pt x="814" y="259"/>
                  </a:cubicBezTo>
                  <a:cubicBezTo>
                    <a:pt x="826" y="293"/>
                    <a:pt x="838" y="328"/>
                    <a:pt x="849" y="362"/>
                  </a:cubicBezTo>
                  <a:cubicBezTo>
                    <a:pt x="853" y="376"/>
                    <a:pt x="849" y="401"/>
                    <a:pt x="839" y="411"/>
                  </a:cubicBezTo>
                  <a:cubicBezTo>
                    <a:pt x="766" y="483"/>
                    <a:pt x="691" y="553"/>
                    <a:pt x="616" y="622"/>
                  </a:cubicBezTo>
                  <a:cubicBezTo>
                    <a:pt x="605" y="632"/>
                    <a:pt x="588" y="638"/>
                    <a:pt x="573" y="638"/>
                  </a:cubicBezTo>
                  <a:cubicBezTo>
                    <a:pt x="450" y="643"/>
                    <a:pt x="384" y="708"/>
                    <a:pt x="383" y="831"/>
                  </a:cubicBezTo>
                  <a:cubicBezTo>
                    <a:pt x="383" y="967"/>
                    <a:pt x="384" y="1104"/>
                    <a:pt x="383" y="1241"/>
                  </a:cubicBezTo>
                  <a:cubicBezTo>
                    <a:pt x="382" y="1279"/>
                    <a:pt x="376" y="1318"/>
                    <a:pt x="368" y="1355"/>
                  </a:cubicBezTo>
                  <a:cubicBezTo>
                    <a:pt x="349" y="1444"/>
                    <a:pt x="328" y="1532"/>
                    <a:pt x="305" y="1619"/>
                  </a:cubicBezTo>
                  <a:cubicBezTo>
                    <a:pt x="299" y="1644"/>
                    <a:pt x="286" y="1669"/>
                    <a:pt x="270" y="1689"/>
                  </a:cubicBezTo>
                  <a:cubicBezTo>
                    <a:pt x="196" y="1778"/>
                    <a:pt x="118" y="1864"/>
                    <a:pt x="44" y="1952"/>
                  </a:cubicBezTo>
                  <a:cubicBezTo>
                    <a:pt x="28" y="1971"/>
                    <a:pt x="15" y="1995"/>
                    <a:pt x="10" y="2018"/>
                  </a:cubicBezTo>
                  <a:cubicBezTo>
                    <a:pt x="0" y="2066"/>
                    <a:pt x="27" y="2113"/>
                    <a:pt x="69" y="2132"/>
                  </a:cubicBezTo>
                  <a:cubicBezTo>
                    <a:pt x="118" y="2154"/>
                    <a:pt x="164" y="2141"/>
                    <a:pt x="208" y="2092"/>
                  </a:cubicBezTo>
                  <a:cubicBezTo>
                    <a:pt x="290" y="1998"/>
                    <a:pt x="373" y="1905"/>
                    <a:pt x="452" y="1809"/>
                  </a:cubicBezTo>
                  <a:cubicBezTo>
                    <a:pt x="475" y="1781"/>
                    <a:pt x="491" y="1743"/>
                    <a:pt x="500" y="1708"/>
                  </a:cubicBezTo>
                  <a:cubicBezTo>
                    <a:pt x="520" y="1630"/>
                    <a:pt x="532" y="1550"/>
                    <a:pt x="549" y="1472"/>
                  </a:cubicBezTo>
                  <a:cubicBezTo>
                    <a:pt x="556" y="1435"/>
                    <a:pt x="581" y="1423"/>
                    <a:pt x="598" y="1447"/>
                  </a:cubicBezTo>
                  <a:cubicBezTo>
                    <a:pt x="649" y="1516"/>
                    <a:pt x="706" y="1584"/>
                    <a:pt x="740" y="1661"/>
                  </a:cubicBezTo>
                  <a:cubicBezTo>
                    <a:pt x="803" y="1801"/>
                    <a:pt x="849" y="1947"/>
                    <a:pt x="904" y="2090"/>
                  </a:cubicBezTo>
                  <a:cubicBezTo>
                    <a:pt x="929" y="2157"/>
                    <a:pt x="985" y="2184"/>
                    <a:pt x="1044" y="2161"/>
                  </a:cubicBezTo>
                  <a:cubicBezTo>
                    <a:pt x="1106" y="2137"/>
                    <a:pt x="1129" y="2078"/>
                    <a:pt x="1104" y="2010"/>
                  </a:cubicBezTo>
                  <a:cubicBezTo>
                    <a:pt x="1063" y="1899"/>
                    <a:pt x="1022" y="1787"/>
                    <a:pt x="980" y="1676"/>
                  </a:cubicBezTo>
                  <a:cubicBezTo>
                    <a:pt x="958" y="1619"/>
                    <a:pt x="938" y="1558"/>
                    <a:pt x="905" y="1506"/>
                  </a:cubicBezTo>
                  <a:cubicBezTo>
                    <a:pt x="863" y="1437"/>
                    <a:pt x="808" y="1375"/>
                    <a:pt x="761" y="1309"/>
                  </a:cubicBezTo>
                  <a:cubicBezTo>
                    <a:pt x="749" y="1292"/>
                    <a:pt x="742" y="1269"/>
                    <a:pt x="741" y="1248"/>
                  </a:cubicBezTo>
                  <a:cubicBezTo>
                    <a:pt x="739" y="1148"/>
                    <a:pt x="740" y="1049"/>
                    <a:pt x="740" y="949"/>
                  </a:cubicBezTo>
                  <a:cubicBezTo>
                    <a:pt x="740" y="916"/>
                    <a:pt x="740" y="882"/>
                    <a:pt x="740" y="847"/>
                  </a:cubicBezTo>
                  <a:cubicBezTo>
                    <a:pt x="769" y="847"/>
                    <a:pt x="791" y="846"/>
                    <a:pt x="813" y="847"/>
                  </a:cubicBezTo>
                  <a:cubicBezTo>
                    <a:pt x="887" y="851"/>
                    <a:pt x="961" y="855"/>
                    <a:pt x="1035" y="859"/>
                  </a:cubicBezTo>
                  <a:cubicBezTo>
                    <a:pt x="1076" y="862"/>
                    <a:pt x="1103" y="847"/>
                    <a:pt x="1120" y="809"/>
                  </a:cubicBezTo>
                  <a:cubicBezTo>
                    <a:pt x="1160" y="725"/>
                    <a:pt x="1204" y="642"/>
                    <a:pt x="1244" y="557"/>
                  </a:cubicBezTo>
                  <a:cubicBezTo>
                    <a:pt x="1264" y="513"/>
                    <a:pt x="1292" y="459"/>
                    <a:pt x="1292" y="439"/>
                  </a:cubicBezTo>
                  <a:cubicBezTo>
                    <a:pt x="1292" y="425"/>
                    <a:pt x="1288" y="412"/>
                    <a:pt x="1281" y="4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Freeform 8">
              <a:extLst>
                <a:ext uri="{FF2B5EF4-FFF2-40B4-BE49-F238E27FC236}">
                  <a16:creationId xmlns:a16="http://schemas.microsoft.com/office/drawing/2014/main" id="{8AD08E86-B5DE-41F0-AA4F-61EE1C6E4E88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2951" y="981075"/>
              <a:ext cx="2541588" cy="2141538"/>
            </a:xfrm>
            <a:custGeom>
              <a:avLst/>
              <a:gdLst>
                <a:gd name="T0" fmla="*/ 1601 w 1601"/>
                <a:gd name="T1" fmla="*/ 1277 h 1349"/>
                <a:gd name="T2" fmla="*/ 1542 w 1601"/>
                <a:gd name="T3" fmla="*/ 1349 h 1349"/>
                <a:gd name="T4" fmla="*/ 0 w 1601"/>
                <a:gd name="T5" fmla="*/ 71 h 1349"/>
                <a:gd name="T6" fmla="*/ 58 w 1601"/>
                <a:gd name="T7" fmla="*/ 0 h 1349"/>
                <a:gd name="T8" fmla="*/ 1601 w 1601"/>
                <a:gd name="T9" fmla="*/ 1277 h 1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01" h="1349">
                  <a:moveTo>
                    <a:pt x="1601" y="1277"/>
                  </a:moveTo>
                  <a:lnTo>
                    <a:pt x="1542" y="1349"/>
                  </a:lnTo>
                  <a:lnTo>
                    <a:pt x="0" y="71"/>
                  </a:lnTo>
                  <a:lnTo>
                    <a:pt x="58" y="0"/>
                  </a:lnTo>
                  <a:lnTo>
                    <a:pt x="1601" y="127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Freeform 9">
              <a:extLst>
                <a:ext uri="{FF2B5EF4-FFF2-40B4-BE49-F238E27FC236}">
                  <a16:creationId xmlns:a16="http://schemas.microsoft.com/office/drawing/2014/main" id="{C9709AB2-32D8-4CFA-B12C-64B4768149D3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2613" y="709613"/>
              <a:ext cx="1004888" cy="1171575"/>
            </a:xfrm>
            <a:custGeom>
              <a:avLst/>
              <a:gdLst>
                <a:gd name="T0" fmla="*/ 196 w 431"/>
                <a:gd name="T1" fmla="*/ 225 h 498"/>
                <a:gd name="T2" fmla="*/ 431 w 431"/>
                <a:gd name="T3" fmla="*/ 4 h 498"/>
                <a:gd name="T4" fmla="*/ 119 w 431"/>
                <a:gd name="T5" fmla="*/ 161 h 498"/>
                <a:gd name="T6" fmla="*/ 24 w 431"/>
                <a:gd name="T7" fmla="*/ 498 h 498"/>
                <a:gd name="T8" fmla="*/ 196 w 431"/>
                <a:gd name="T9" fmla="*/ 225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1" h="498">
                  <a:moveTo>
                    <a:pt x="196" y="225"/>
                  </a:moveTo>
                  <a:cubicBezTo>
                    <a:pt x="271" y="135"/>
                    <a:pt x="352" y="60"/>
                    <a:pt x="431" y="4"/>
                  </a:cubicBezTo>
                  <a:cubicBezTo>
                    <a:pt x="325" y="0"/>
                    <a:pt x="206" y="56"/>
                    <a:pt x="119" y="161"/>
                  </a:cubicBezTo>
                  <a:cubicBezTo>
                    <a:pt x="32" y="266"/>
                    <a:pt x="0" y="394"/>
                    <a:pt x="24" y="498"/>
                  </a:cubicBezTo>
                  <a:cubicBezTo>
                    <a:pt x="64" y="409"/>
                    <a:pt x="122" y="316"/>
                    <a:pt x="196" y="22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155D5B97-42C2-4BF6-8B37-FD1EB4D08C81}"/>
                </a:ext>
              </a:extLst>
            </p:cNvPr>
            <p:cNvSpPr/>
            <p:nvPr/>
          </p:nvSpPr>
          <p:spPr>
            <a:xfrm>
              <a:off x="3362487" y="2263778"/>
              <a:ext cx="861765" cy="86176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411A4FA8-ABD8-4D3B-ACF4-180259AFEFF9}"/>
              </a:ext>
            </a:extLst>
          </p:cNvPr>
          <p:cNvSpPr/>
          <p:nvPr/>
        </p:nvSpPr>
        <p:spPr>
          <a:xfrm>
            <a:off x="4824050" y="6081984"/>
            <a:ext cx="814884" cy="463114"/>
          </a:xfrm>
          <a:custGeom>
            <a:avLst/>
            <a:gdLst>
              <a:gd name="connsiteX0" fmla="*/ 0 w 1016000"/>
              <a:gd name="connsiteY0" fmla="*/ 0 h 469900"/>
              <a:gd name="connsiteX1" fmla="*/ 1016000 w 1016000"/>
              <a:gd name="connsiteY1" fmla="*/ 0 h 469900"/>
              <a:gd name="connsiteX2" fmla="*/ 1016000 w 1016000"/>
              <a:gd name="connsiteY2" fmla="*/ 469900 h 469900"/>
              <a:gd name="connsiteX3" fmla="*/ 0 w 1016000"/>
              <a:gd name="connsiteY3" fmla="*/ 469900 h 469900"/>
              <a:gd name="connsiteX4" fmla="*/ 0 w 1016000"/>
              <a:gd name="connsiteY4" fmla="*/ 0 h 469900"/>
              <a:gd name="connsiteX0" fmla="*/ 0 w 1016000"/>
              <a:gd name="connsiteY0" fmla="*/ 0 h 469900"/>
              <a:gd name="connsiteX1" fmla="*/ 796081 w 1016000"/>
              <a:gd name="connsiteY1" fmla="*/ 162046 h 469900"/>
              <a:gd name="connsiteX2" fmla="*/ 1016000 w 1016000"/>
              <a:gd name="connsiteY2" fmla="*/ 469900 h 469900"/>
              <a:gd name="connsiteX3" fmla="*/ 0 w 1016000"/>
              <a:gd name="connsiteY3" fmla="*/ 469900 h 469900"/>
              <a:gd name="connsiteX4" fmla="*/ 0 w 1016000"/>
              <a:gd name="connsiteY4" fmla="*/ 0 h 469900"/>
              <a:gd name="connsiteX0" fmla="*/ 254643 w 1016000"/>
              <a:gd name="connsiteY0" fmla="*/ 104172 h 307854"/>
              <a:gd name="connsiteX1" fmla="*/ 796081 w 1016000"/>
              <a:gd name="connsiteY1" fmla="*/ 0 h 307854"/>
              <a:gd name="connsiteX2" fmla="*/ 1016000 w 1016000"/>
              <a:gd name="connsiteY2" fmla="*/ 307854 h 307854"/>
              <a:gd name="connsiteX3" fmla="*/ 0 w 1016000"/>
              <a:gd name="connsiteY3" fmla="*/ 307854 h 307854"/>
              <a:gd name="connsiteX4" fmla="*/ 254643 w 1016000"/>
              <a:gd name="connsiteY4" fmla="*/ 104172 h 307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6000" h="307854">
                <a:moveTo>
                  <a:pt x="254643" y="104172"/>
                </a:moveTo>
                <a:lnTo>
                  <a:pt x="796081" y="0"/>
                </a:lnTo>
                <a:lnTo>
                  <a:pt x="1016000" y="307854"/>
                </a:lnTo>
                <a:lnTo>
                  <a:pt x="0" y="307854"/>
                </a:lnTo>
                <a:lnTo>
                  <a:pt x="254643" y="10417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angle 14">
            <a:extLst>
              <a:ext uri="{FF2B5EF4-FFF2-40B4-BE49-F238E27FC236}">
                <a16:creationId xmlns:a16="http://schemas.microsoft.com/office/drawing/2014/main" id="{0C885EC0-89EE-4696-B016-F6A888EEFA6D}"/>
              </a:ext>
            </a:extLst>
          </p:cNvPr>
          <p:cNvSpPr/>
          <p:nvPr/>
        </p:nvSpPr>
        <p:spPr>
          <a:xfrm flipH="1">
            <a:off x="6660099" y="6209822"/>
            <a:ext cx="969554" cy="369332"/>
          </a:xfrm>
          <a:custGeom>
            <a:avLst/>
            <a:gdLst>
              <a:gd name="connsiteX0" fmla="*/ 0 w 1016000"/>
              <a:gd name="connsiteY0" fmla="*/ 0 h 469900"/>
              <a:gd name="connsiteX1" fmla="*/ 1016000 w 1016000"/>
              <a:gd name="connsiteY1" fmla="*/ 0 h 469900"/>
              <a:gd name="connsiteX2" fmla="*/ 1016000 w 1016000"/>
              <a:gd name="connsiteY2" fmla="*/ 469900 h 469900"/>
              <a:gd name="connsiteX3" fmla="*/ 0 w 1016000"/>
              <a:gd name="connsiteY3" fmla="*/ 469900 h 469900"/>
              <a:gd name="connsiteX4" fmla="*/ 0 w 1016000"/>
              <a:gd name="connsiteY4" fmla="*/ 0 h 469900"/>
              <a:gd name="connsiteX0" fmla="*/ 0 w 1016000"/>
              <a:gd name="connsiteY0" fmla="*/ 0 h 469900"/>
              <a:gd name="connsiteX1" fmla="*/ 796081 w 1016000"/>
              <a:gd name="connsiteY1" fmla="*/ 162046 h 469900"/>
              <a:gd name="connsiteX2" fmla="*/ 1016000 w 1016000"/>
              <a:gd name="connsiteY2" fmla="*/ 469900 h 469900"/>
              <a:gd name="connsiteX3" fmla="*/ 0 w 1016000"/>
              <a:gd name="connsiteY3" fmla="*/ 469900 h 469900"/>
              <a:gd name="connsiteX4" fmla="*/ 0 w 1016000"/>
              <a:gd name="connsiteY4" fmla="*/ 0 h 469900"/>
              <a:gd name="connsiteX0" fmla="*/ 254643 w 1016000"/>
              <a:gd name="connsiteY0" fmla="*/ 104172 h 307854"/>
              <a:gd name="connsiteX1" fmla="*/ 796081 w 1016000"/>
              <a:gd name="connsiteY1" fmla="*/ 0 h 307854"/>
              <a:gd name="connsiteX2" fmla="*/ 1016000 w 1016000"/>
              <a:gd name="connsiteY2" fmla="*/ 307854 h 307854"/>
              <a:gd name="connsiteX3" fmla="*/ 0 w 1016000"/>
              <a:gd name="connsiteY3" fmla="*/ 307854 h 307854"/>
              <a:gd name="connsiteX4" fmla="*/ 254643 w 1016000"/>
              <a:gd name="connsiteY4" fmla="*/ 104172 h 307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6000" h="307854">
                <a:moveTo>
                  <a:pt x="254643" y="104172"/>
                </a:moveTo>
                <a:lnTo>
                  <a:pt x="796081" y="0"/>
                </a:lnTo>
                <a:lnTo>
                  <a:pt x="1016000" y="307854"/>
                </a:lnTo>
                <a:lnTo>
                  <a:pt x="0" y="307854"/>
                </a:lnTo>
                <a:lnTo>
                  <a:pt x="254643" y="10417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ectangle 14">
            <a:extLst>
              <a:ext uri="{FF2B5EF4-FFF2-40B4-BE49-F238E27FC236}">
                <a16:creationId xmlns:a16="http://schemas.microsoft.com/office/drawing/2014/main" id="{BDA12F15-E079-4979-AA1F-030BD74F72BD}"/>
              </a:ext>
            </a:extLst>
          </p:cNvPr>
          <p:cNvSpPr/>
          <p:nvPr/>
        </p:nvSpPr>
        <p:spPr>
          <a:xfrm flipH="1">
            <a:off x="4303555" y="6172690"/>
            <a:ext cx="290024" cy="335276"/>
          </a:xfrm>
          <a:custGeom>
            <a:avLst/>
            <a:gdLst>
              <a:gd name="connsiteX0" fmla="*/ 0 w 1016000"/>
              <a:gd name="connsiteY0" fmla="*/ 0 h 469900"/>
              <a:gd name="connsiteX1" fmla="*/ 1016000 w 1016000"/>
              <a:gd name="connsiteY1" fmla="*/ 0 h 469900"/>
              <a:gd name="connsiteX2" fmla="*/ 1016000 w 1016000"/>
              <a:gd name="connsiteY2" fmla="*/ 469900 h 469900"/>
              <a:gd name="connsiteX3" fmla="*/ 0 w 1016000"/>
              <a:gd name="connsiteY3" fmla="*/ 469900 h 469900"/>
              <a:gd name="connsiteX4" fmla="*/ 0 w 1016000"/>
              <a:gd name="connsiteY4" fmla="*/ 0 h 469900"/>
              <a:gd name="connsiteX0" fmla="*/ 0 w 1016000"/>
              <a:gd name="connsiteY0" fmla="*/ 0 h 469900"/>
              <a:gd name="connsiteX1" fmla="*/ 796081 w 1016000"/>
              <a:gd name="connsiteY1" fmla="*/ 162046 h 469900"/>
              <a:gd name="connsiteX2" fmla="*/ 1016000 w 1016000"/>
              <a:gd name="connsiteY2" fmla="*/ 469900 h 469900"/>
              <a:gd name="connsiteX3" fmla="*/ 0 w 1016000"/>
              <a:gd name="connsiteY3" fmla="*/ 469900 h 469900"/>
              <a:gd name="connsiteX4" fmla="*/ 0 w 1016000"/>
              <a:gd name="connsiteY4" fmla="*/ 0 h 469900"/>
              <a:gd name="connsiteX0" fmla="*/ 254643 w 1016000"/>
              <a:gd name="connsiteY0" fmla="*/ 104172 h 307854"/>
              <a:gd name="connsiteX1" fmla="*/ 796081 w 1016000"/>
              <a:gd name="connsiteY1" fmla="*/ 0 h 307854"/>
              <a:gd name="connsiteX2" fmla="*/ 1016000 w 1016000"/>
              <a:gd name="connsiteY2" fmla="*/ 307854 h 307854"/>
              <a:gd name="connsiteX3" fmla="*/ 0 w 1016000"/>
              <a:gd name="connsiteY3" fmla="*/ 307854 h 307854"/>
              <a:gd name="connsiteX4" fmla="*/ 254643 w 1016000"/>
              <a:gd name="connsiteY4" fmla="*/ 104172 h 307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6000" h="307854">
                <a:moveTo>
                  <a:pt x="254643" y="104172"/>
                </a:moveTo>
                <a:lnTo>
                  <a:pt x="796081" y="0"/>
                </a:lnTo>
                <a:lnTo>
                  <a:pt x="1016000" y="307854"/>
                </a:lnTo>
                <a:lnTo>
                  <a:pt x="0" y="307854"/>
                </a:lnTo>
                <a:lnTo>
                  <a:pt x="254643" y="10417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Rectangle 14">
            <a:extLst>
              <a:ext uri="{FF2B5EF4-FFF2-40B4-BE49-F238E27FC236}">
                <a16:creationId xmlns:a16="http://schemas.microsoft.com/office/drawing/2014/main" id="{CD5C8480-1D24-4969-AB56-17BC388E29D4}"/>
              </a:ext>
            </a:extLst>
          </p:cNvPr>
          <p:cNvSpPr/>
          <p:nvPr/>
        </p:nvSpPr>
        <p:spPr>
          <a:xfrm>
            <a:off x="3783059" y="6331410"/>
            <a:ext cx="290025" cy="177319"/>
          </a:xfrm>
          <a:custGeom>
            <a:avLst/>
            <a:gdLst>
              <a:gd name="connsiteX0" fmla="*/ 0 w 1016000"/>
              <a:gd name="connsiteY0" fmla="*/ 0 h 469900"/>
              <a:gd name="connsiteX1" fmla="*/ 1016000 w 1016000"/>
              <a:gd name="connsiteY1" fmla="*/ 0 h 469900"/>
              <a:gd name="connsiteX2" fmla="*/ 1016000 w 1016000"/>
              <a:gd name="connsiteY2" fmla="*/ 469900 h 469900"/>
              <a:gd name="connsiteX3" fmla="*/ 0 w 1016000"/>
              <a:gd name="connsiteY3" fmla="*/ 469900 h 469900"/>
              <a:gd name="connsiteX4" fmla="*/ 0 w 1016000"/>
              <a:gd name="connsiteY4" fmla="*/ 0 h 469900"/>
              <a:gd name="connsiteX0" fmla="*/ 0 w 1016000"/>
              <a:gd name="connsiteY0" fmla="*/ 0 h 469900"/>
              <a:gd name="connsiteX1" fmla="*/ 796081 w 1016000"/>
              <a:gd name="connsiteY1" fmla="*/ 162046 h 469900"/>
              <a:gd name="connsiteX2" fmla="*/ 1016000 w 1016000"/>
              <a:gd name="connsiteY2" fmla="*/ 469900 h 469900"/>
              <a:gd name="connsiteX3" fmla="*/ 0 w 1016000"/>
              <a:gd name="connsiteY3" fmla="*/ 469900 h 469900"/>
              <a:gd name="connsiteX4" fmla="*/ 0 w 1016000"/>
              <a:gd name="connsiteY4" fmla="*/ 0 h 469900"/>
              <a:gd name="connsiteX0" fmla="*/ 254643 w 1016000"/>
              <a:gd name="connsiteY0" fmla="*/ 104172 h 307854"/>
              <a:gd name="connsiteX1" fmla="*/ 796081 w 1016000"/>
              <a:gd name="connsiteY1" fmla="*/ 0 h 307854"/>
              <a:gd name="connsiteX2" fmla="*/ 1016000 w 1016000"/>
              <a:gd name="connsiteY2" fmla="*/ 307854 h 307854"/>
              <a:gd name="connsiteX3" fmla="*/ 0 w 1016000"/>
              <a:gd name="connsiteY3" fmla="*/ 307854 h 307854"/>
              <a:gd name="connsiteX4" fmla="*/ 254643 w 1016000"/>
              <a:gd name="connsiteY4" fmla="*/ 104172 h 307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6000" h="307854">
                <a:moveTo>
                  <a:pt x="254643" y="104172"/>
                </a:moveTo>
                <a:lnTo>
                  <a:pt x="796081" y="0"/>
                </a:lnTo>
                <a:lnTo>
                  <a:pt x="1016000" y="307854"/>
                </a:lnTo>
                <a:lnTo>
                  <a:pt x="0" y="307854"/>
                </a:lnTo>
                <a:lnTo>
                  <a:pt x="254643" y="10417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ctangle 14">
            <a:extLst>
              <a:ext uri="{FF2B5EF4-FFF2-40B4-BE49-F238E27FC236}">
                <a16:creationId xmlns:a16="http://schemas.microsoft.com/office/drawing/2014/main" id="{C3E51257-19D3-4805-96BF-53A6FC77920B}"/>
              </a:ext>
            </a:extLst>
          </p:cNvPr>
          <p:cNvSpPr/>
          <p:nvPr/>
        </p:nvSpPr>
        <p:spPr>
          <a:xfrm rot="18630388">
            <a:off x="9121783" y="3137799"/>
            <a:ext cx="814884" cy="463114"/>
          </a:xfrm>
          <a:custGeom>
            <a:avLst/>
            <a:gdLst>
              <a:gd name="connsiteX0" fmla="*/ 0 w 1016000"/>
              <a:gd name="connsiteY0" fmla="*/ 0 h 469900"/>
              <a:gd name="connsiteX1" fmla="*/ 1016000 w 1016000"/>
              <a:gd name="connsiteY1" fmla="*/ 0 h 469900"/>
              <a:gd name="connsiteX2" fmla="*/ 1016000 w 1016000"/>
              <a:gd name="connsiteY2" fmla="*/ 469900 h 469900"/>
              <a:gd name="connsiteX3" fmla="*/ 0 w 1016000"/>
              <a:gd name="connsiteY3" fmla="*/ 469900 h 469900"/>
              <a:gd name="connsiteX4" fmla="*/ 0 w 1016000"/>
              <a:gd name="connsiteY4" fmla="*/ 0 h 469900"/>
              <a:gd name="connsiteX0" fmla="*/ 0 w 1016000"/>
              <a:gd name="connsiteY0" fmla="*/ 0 h 469900"/>
              <a:gd name="connsiteX1" fmla="*/ 796081 w 1016000"/>
              <a:gd name="connsiteY1" fmla="*/ 162046 h 469900"/>
              <a:gd name="connsiteX2" fmla="*/ 1016000 w 1016000"/>
              <a:gd name="connsiteY2" fmla="*/ 469900 h 469900"/>
              <a:gd name="connsiteX3" fmla="*/ 0 w 1016000"/>
              <a:gd name="connsiteY3" fmla="*/ 469900 h 469900"/>
              <a:gd name="connsiteX4" fmla="*/ 0 w 1016000"/>
              <a:gd name="connsiteY4" fmla="*/ 0 h 469900"/>
              <a:gd name="connsiteX0" fmla="*/ 254643 w 1016000"/>
              <a:gd name="connsiteY0" fmla="*/ 104172 h 307854"/>
              <a:gd name="connsiteX1" fmla="*/ 796081 w 1016000"/>
              <a:gd name="connsiteY1" fmla="*/ 0 h 307854"/>
              <a:gd name="connsiteX2" fmla="*/ 1016000 w 1016000"/>
              <a:gd name="connsiteY2" fmla="*/ 307854 h 307854"/>
              <a:gd name="connsiteX3" fmla="*/ 0 w 1016000"/>
              <a:gd name="connsiteY3" fmla="*/ 307854 h 307854"/>
              <a:gd name="connsiteX4" fmla="*/ 254643 w 1016000"/>
              <a:gd name="connsiteY4" fmla="*/ 104172 h 307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6000" h="307854">
                <a:moveTo>
                  <a:pt x="254643" y="104172"/>
                </a:moveTo>
                <a:lnTo>
                  <a:pt x="796081" y="0"/>
                </a:lnTo>
                <a:lnTo>
                  <a:pt x="1016000" y="307854"/>
                </a:lnTo>
                <a:lnTo>
                  <a:pt x="0" y="307854"/>
                </a:lnTo>
                <a:lnTo>
                  <a:pt x="254643" y="10417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ectangle 14">
            <a:extLst>
              <a:ext uri="{FF2B5EF4-FFF2-40B4-BE49-F238E27FC236}">
                <a16:creationId xmlns:a16="http://schemas.microsoft.com/office/drawing/2014/main" id="{2232B2DA-0810-4B1D-A698-529FD61D8955}"/>
              </a:ext>
            </a:extLst>
          </p:cNvPr>
          <p:cNvSpPr/>
          <p:nvPr/>
        </p:nvSpPr>
        <p:spPr>
          <a:xfrm rot="10147086">
            <a:off x="10403517" y="2973041"/>
            <a:ext cx="733177" cy="592344"/>
          </a:xfrm>
          <a:custGeom>
            <a:avLst/>
            <a:gdLst>
              <a:gd name="connsiteX0" fmla="*/ 0 w 1016000"/>
              <a:gd name="connsiteY0" fmla="*/ 0 h 469900"/>
              <a:gd name="connsiteX1" fmla="*/ 1016000 w 1016000"/>
              <a:gd name="connsiteY1" fmla="*/ 0 h 469900"/>
              <a:gd name="connsiteX2" fmla="*/ 1016000 w 1016000"/>
              <a:gd name="connsiteY2" fmla="*/ 469900 h 469900"/>
              <a:gd name="connsiteX3" fmla="*/ 0 w 1016000"/>
              <a:gd name="connsiteY3" fmla="*/ 469900 h 469900"/>
              <a:gd name="connsiteX4" fmla="*/ 0 w 1016000"/>
              <a:gd name="connsiteY4" fmla="*/ 0 h 469900"/>
              <a:gd name="connsiteX0" fmla="*/ 0 w 1016000"/>
              <a:gd name="connsiteY0" fmla="*/ 0 h 469900"/>
              <a:gd name="connsiteX1" fmla="*/ 796081 w 1016000"/>
              <a:gd name="connsiteY1" fmla="*/ 162046 h 469900"/>
              <a:gd name="connsiteX2" fmla="*/ 1016000 w 1016000"/>
              <a:gd name="connsiteY2" fmla="*/ 469900 h 469900"/>
              <a:gd name="connsiteX3" fmla="*/ 0 w 1016000"/>
              <a:gd name="connsiteY3" fmla="*/ 469900 h 469900"/>
              <a:gd name="connsiteX4" fmla="*/ 0 w 1016000"/>
              <a:gd name="connsiteY4" fmla="*/ 0 h 469900"/>
              <a:gd name="connsiteX0" fmla="*/ 254643 w 1016000"/>
              <a:gd name="connsiteY0" fmla="*/ 104172 h 307854"/>
              <a:gd name="connsiteX1" fmla="*/ 796081 w 1016000"/>
              <a:gd name="connsiteY1" fmla="*/ 0 h 307854"/>
              <a:gd name="connsiteX2" fmla="*/ 1016000 w 1016000"/>
              <a:gd name="connsiteY2" fmla="*/ 307854 h 307854"/>
              <a:gd name="connsiteX3" fmla="*/ 0 w 1016000"/>
              <a:gd name="connsiteY3" fmla="*/ 307854 h 307854"/>
              <a:gd name="connsiteX4" fmla="*/ 254643 w 1016000"/>
              <a:gd name="connsiteY4" fmla="*/ 104172 h 307854"/>
              <a:gd name="connsiteX0" fmla="*/ 58175 w 1016000"/>
              <a:gd name="connsiteY0" fmla="*/ 45349 h 307854"/>
              <a:gd name="connsiteX1" fmla="*/ 796081 w 1016000"/>
              <a:gd name="connsiteY1" fmla="*/ 0 h 307854"/>
              <a:gd name="connsiteX2" fmla="*/ 1016000 w 1016000"/>
              <a:gd name="connsiteY2" fmla="*/ 307854 h 307854"/>
              <a:gd name="connsiteX3" fmla="*/ 0 w 1016000"/>
              <a:gd name="connsiteY3" fmla="*/ 307854 h 307854"/>
              <a:gd name="connsiteX4" fmla="*/ 58175 w 1016000"/>
              <a:gd name="connsiteY4" fmla="*/ 45349 h 307854"/>
              <a:gd name="connsiteX0" fmla="*/ 58175 w 1016000"/>
              <a:gd name="connsiteY0" fmla="*/ 115182 h 377687"/>
              <a:gd name="connsiteX1" fmla="*/ 869634 w 1016000"/>
              <a:gd name="connsiteY1" fmla="*/ 0 h 377687"/>
              <a:gd name="connsiteX2" fmla="*/ 1016000 w 1016000"/>
              <a:gd name="connsiteY2" fmla="*/ 377687 h 377687"/>
              <a:gd name="connsiteX3" fmla="*/ 0 w 1016000"/>
              <a:gd name="connsiteY3" fmla="*/ 377687 h 377687"/>
              <a:gd name="connsiteX4" fmla="*/ 58175 w 1016000"/>
              <a:gd name="connsiteY4" fmla="*/ 115182 h 377687"/>
              <a:gd name="connsiteX0" fmla="*/ 58175 w 869634"/>
              <a:gd name="connsiteY0" fmla="*/ 115182 h 377687"/>
              <a:gd name="connsiteX1" fmla="*/ 869634 w 869634"/>
              <a:gd name="connsiteY1" fmla="*/ 0 h 377687"/>
              <a:gd name="connsiteX2" fmla="*/ 614094 w 869634"/>
              <a:gd name="connsiteY2" fmla="*/ 284912 h 377687"/>
              <a:gd name="connsiteX3" fmla="*/ 0 w 869634"/>
              <a:gd name="connsiteY3" fmla="*/ 377687 h 377687"/>
              <a:gd name="connsiteX4" fmla="*/ 58175 w 869634"/>
              <a:gd name="connsiteY4" fmla="*/ 115182 h 377687"/>
              <a:gd name="connsiteX0" fmla="*/ 102668 w 914127"/>
              <a:gd name="connsiteY0" fmla="*/ 115182 h 393759"/>
              <a:gd name="connsiteX1" fmla="*/ 914127 w 914127"/>
              <a:gd name="connsiteY1" fmla="*/ 0 h 393759"/>
              <a:gd name="connsiteX2" fmla="*/ 658587 w 914127"/>
              <a:gd name="connsiteY2" fmla="*/ 284912 h 393759"/>
              <a:gd name="connsiteX3" fmla="*/ 0 w 914127"/>
              <a:gd name="connsiteY3" fmla="*/ 393759 h 393759"/>
              <a:gd name="connsiteX4" fmla="*/ 102668 w 914127"/>
              <a:gd name="connsiteY4" fmla="*/ 115182 h 393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127" h="393759">
                <a:moveTo>
                  <a:pt x="102668" y="115182"/>
                </a:moveTo>
                <a:lnTo>
                  <a:pt x="914127" y="0"/>
                </a:lnTo>
                <a:lnTo>
                  <a:pt x="658587" y="284912"/>
                </a:lnTo>
                <a:lnTo>
                  <a:pt x="0" y="393759"/>
                </a:lnTo>
                <a:lnTo>
                  <a:pt x="102668" y="1151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60476C12-00F8-F71F-D349-DB568CEBF2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953" y="773440"/>
            <a:ext cx="5316706" cy="6011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768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0">
            <a:extLst>
              <a:ext uri="{FF2B5EF4-FFF2-40B4-BE49-F238E27FC236}">
                <a16:creationId xmlns:a16="http://schemas.microsoft.com/office/drawing/2014/main" id="{B46ED6EA-4D0C-43DE-846E-FC1461FCD827}"/>
              </a:ext>
            </a:extLst>
          </p:cNvPr>
          <p:cNvSpPr>
            <a:spLocks/>
          </p:cNvSpPr>
          <p:nvPr/>
        </p:nvSpPr>
        <p:spPr bwMode="auto">
          <a:xfrm>
            <a:off x="8341351" y="447671"/>
            <a:ext cx="3850649" cy="6410329"/>
          </a:xfrm>
          <a:custGeom>
            <a:avLst/>
            <a:gdLst>
              <a:gd name="T0" fmla="*/ 2163 w 2595"/>
              <a:gd name="T1" fmla="*/ 288 h 4320"/>
              <a:gd name="T2" fmla="*/ 1822 w 2595"/>
              <a:gd name="T3" fmla="*/ 554 h 4320"/>
              <a:gd name="T4" fmla="*/ 1822 w 2595"/>
              <a:gd name="T5" fmla="*/ 765 h 4320"/>
              <a:gd name="T6" fmla="*/ 1691 w 2595"/>
              <a:gd name="T7" fmla="*/ 1020 h 4320"/>
              <a:gd name="T8" fmla="*/ 1691 w 2595"/>
              <a:gd name="T9" fmla="*/ 1254 h 4320"/>
              <a:gd name="T10" fmla="*/ 1926 w 2595"/>
              <a:gd name="T11" fmla="*/ 1503 h 4320"/>
              <a:gd name="T12" fmla="*/ 1926 w 2595"/>
              <a:gd name="T13" fmla="*/ 2008 h 4320"/>
              <a:gd name="T14" fmla="*/ 1415 w 2595"/>
              <a:gd name="T15" fmla="*/ 2240 h 4320"/>
              <a:gd name="T16" fmla="*/ 1180 w 2595"/>
              <a:gd name="T17" fmla="*/ 2364 h 4320"/>
              <a:gd name="T18" fmla="*/ 1311 w 2595"/>
              <a:gd name="T19" fmla="*/ 2549 h 4320"/>
              <a:gd name="T20" fmla="*/ 1180 w 2595"/>
              <a:gd name="T21" fmla="*/ 2906 h 4320"/>
              <a:gd name="T22" fmla="*/ 735 w 2595"/>
              <a:gd name="T23" fmla="*/ 3011 h 4320"/>
              <a:gd name="T24" fmla="*/ 577 w 2595"/>
              <a:gd name="T25" fmla="*/ 3514 h 4320"/>
              <a:gd name="T26" fmla="*/ 341 w 2595"/>
              <a:gd name="T27" fmla="*/ 3739 h 4320"/>
              <a:gd name="T28" fmla="*/ 92 w 2595"/>
              <a:gd name="T29" fmla="*/ 3804 h 4320"/>
              <a:gd name="T30" fmla="*/ 92 w 2595"/>
              <a:gd name="T31" fmla="*/ 4096 h 4320"/>
              <a:gd name="T32" fmla="*/ 0 w 2595"/>
              <a:gd name="T33" fmla="*/ 4320 h 4320"/>
              <a:gd name="T34" fmla="*/ 2595 w 2595"/>
              <a:gd name="T35" fmla="*/ 4320 h 4320"/>
              <a:gd name="T36" fmla="*/ 2595 w 2595"/>
              <a:gd name="T37" fmla="*/ 0 h 4320"/>
              <a:gd name="T38" fmla="*/ 2379 w 2595"/>
              <a:gd name="T39" fmla="*/ 288 h 4320"/>
              <a:gd name="T40" fmla="*/ 2163 w 2595"/>
              <a:gd name="T41" fmla="*/ 288 h 4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595" h="4320">
                <a:moveTo>
                  <a:pt x="2163" y="288"/>
                </a:moveTo>
                <a:lnTo>
                  <a:pt x="1822" y="554"/>
                </a:lnTo>
                <a:lnTo>
                  <a:pt x="1822" y="765"/>
                </a:lnTo>
                <a:lnTo>
                  <a:pt x="1691" y="1020"/>
                </a:lnTo>
                <a:lnTo>
                  <a:pt x="1691" y="1254"/>
                </a:lnTo>
                <a:lnTo>
                  <a:pt x="1926" y="1503"/>
                </a:lnTo>
                <a:lnTo>
                  <a:pt x="1926" y="2008"/>
                </a:lnTo>
                <a:lnTo>
                  <a:pt x="1415" y="2240"/>
                </a:lnTo>
                <a:lnTo>
                  <a:pt x="1180" y="2364"/>
                </a:lnTo>
                <a:lnTo>
                  <a:pt x="1311" y="2549"/>
                </a:lnTo>
                <a:lnTo>
                  <a:pt x="1180" y="2906"/>
                </a:lnTo>
                <a:lnTo>
                  <a:pt x="735" y="3011"/>
                </a:lnTo>
                <a:lnTo>
                  <a:pt x="577" y="3514"/>
                </a:lnTo>
                <a:lnTo>
                  <a:pt x="341" y="3739"/>
                </a:lnTo>
                <a:lnTo>
                  <a:pt x="92" y="3804"/>
                </a:lnTo>
                <a:lnTo>
                  <a:pt x="92" y="4096"/>
                </a:lnTo>
                <a:lnTo>
                  <a:pt x="0" y="4320"/>
                </a:lnTo>
                <a:lnTo>
                  <a:pt x="2595" y="4320"/>
                </a:lnTo>
                <a:lnTo>
                  <a:pt x="2595" y="0"/>
                </a:lnTo>
                <a:lnTo>
                  <a:pt x="2379" y="288"/>
                </a:lnTo>
                <a:lnTo>
                  <a:pt x="2163" y="28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82F3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B47E0894-5FF6-4780-839E-0268CFD65858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12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99AC3C-FE44-4341-B799-F20DE8937C2B}"/>
              </a:ext>
            </a:extLst>
          </p:cNvPr>
          <p:cNvSpPr txBox="1"/>
          <p:nvPr/>
        </p:nvSpPr>
        <p:spPr>
          <a:xfrm>
            <a:off x="1202749" y="235148"/>
            <a:ext cx="967370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5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Tool (State)</a:t>
            </a:r>
            <a:endParaRPr kumimoji="0" lang="en-US" sz="5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48E6F56-09E3-4F3A-924D-FBA09B630870}"/>
              </a:ext>
            </a:extLst>
          </p:cNvPr>
          <p:cNvGrpSpPr/>
          <p:nvPr/>
        </p:nvGrpSpPr>
        <p:grpSpPr>
          <a:xfrm>
            <a:off x="6007234" y="1433908"/>
            <a:ext cx="2583198" cy="4910594"/>
            <a:chOff x="2570163" y="709613"/>
            <a:chExt cx="3254376" cy="6186487"/>
          </a:xfrm>
        </p:grpSpPr>
        <p:sp>
          <p:nvSpPr>
            <p:cNvPr id="9" name="Freeform 7">
              <a:extLst>
                <a:ext uri="{FF2B5EF4-FFF2-40B4-BE49-F238E27FC236}">
                  <a16:creationId xmlns:a16="http://schemas.microsoft.com/office/drawing/2014/main" id="{C60459A2-997B-4FC3-8225-2C531CE2A214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0163" y="1758950"/>
              <a:ext cx="3014663" cy="5137150"/>
            </a:xfrm>
            <a:custGeom>
              <a:avLst/>
              <a:gdLst>
                <a:gd name="T0" fmla="*/ 1281 w 1292"/>
                <a:gd name="T1" fmla="*/ 401 h 2184"/>
                <a:gd name="T2" fmla="*/ 1272 w 1292"/>
                <a:gd name="T3" fmla="*/ 391 h 2184"/>
                <a:gd name="T4" fmla="*/ 1223 w 1292"/>
                <a:gd name="T5" fmla="*/ 370 h 2184"/>
                <a:gd name="T6" fmla="*/ 1159 w 1292"/>
                <a:gd name="T7" fmla="*/ 415 h 2184"/>
                <a:gd name="T8" fmla="*/ 1021 w 1292"/>
                <a:gd name="T9" fmla="*/ 696 h 2184"/>
                <a:gd name="T10" fmla="*/ 983 w 1292"/>
                <a:gd name="T11" fmla="*/ 717 h 2184"/>
                <a:gd name="T12" fmla="*/ 744 w 1292"/>
                <a:gd name="T13" fmla="*/ 718 h 2184"/>
                <a:gd name="T14" fmla="*/ 740 w 1292"/>
                <a:gd name="T15" fmla="*/ 703 h 2184"/>
                <a:gd name="T16" fmla="*/ 763 w 1292"/>
                <a:gd name="T17" fmla="*/ 676 h 2184"/>
                <a:gd name="T18" fmla="*/ 977 w 1292"/>
                <a:gd name="T19" fmla="*/ 475 h 2184"/>
                <a:gd name="T20" fmla="*/ 1007 w 1292"/>
                <a:gd name="T21" fmla="*/ 388 h 2184"/>
                <a:gd name="T22" fmla="*/ 1007 w 1292"/>
                <a:gd name="T23" fmla="*/ 388 h 2184"/>
                <a:gd name="T24" fmla="*/ 1007 w 1292"/>
                <a:gd name="T25" fmla="*/ 388 h 2184"/>
                <a:gd name="T26" fmla="*/ 1001 w 1292"/>
                <a:gd name="T27" fmla="*/ 371 h 2184"/>
                <a:gd name="T28" fmla="*/ 975 w 1292"/>
                <a:gd name="T29" fmla="*/ 299 h 2184"/>
                <a:gd name="T30" fmla="*/ 871 w 1292"/>
                <a:gd name="T31" fmla="*/ 47 h 2184"/>
                <a:gd name="T32" fmla="*/ 807 w 1292"/>
                <a:gd name="T33" fmla="*/ 0 h 2184"/>
                <a:gd name="T34" fmla="*/ 740 w 1292"/>
                <a:gd name="T35" fmla="*/ 67 h 2184"/>
                <a:gd name="T36" fmla="*/ 746 w 1292"/>
                <a:gd name="T37" fmla="*/ 95 h 2184"/>
                <a:gd name="T38" fmla="*/ 814 w 1292"/>
                <a:gd name="T39" fmla="*/ 259 h 2184"/>
                <a:gd name="T40" fmla="*/ 849 w 1292"/>
                <a:gd name="T41" fmla="*/ 362 h 2184"/>
                <a:gd name="T42" fmla="*/ 839 w 1292"/>
                <a:gd name="T43" fmla="*/ 411 h 2184"/>
                <a:gd name="T44" fmla="*/ 616 w 1292"/>
                <a:gd name="T45" fmla="*/ 622 h 2184"/>
                <a:gd name="T46" fmla="*/ 573 w 1292"/>
                <a:gd name="T47" fmla="*/ 638 h 2184"/>
                <a:gd name="T48" fmla="*/ 383 w 1292"/>
                <a:gd name="T49" fmla="*/ 831 h 2184"/>
                <a:gd name="T50" fmla="*/ 383 w 1292"/>
                <a:gd name="T51" fmla="*/ 1241 h 2184"/>
                <a:gd name="T52" fmla="*/ 368 w 1292"/>
                <a:gd name="T53" fmla="*/ 1355 h 2184"/>
                <a:gd name="T54" fmla="*/ 305 w 1292"/>
                <a:gd name="T55" fmla="*/ 1619 h 2184"/>
                <a:gd name="T56" fmla="*/ 270 w 1292"/>
                <a:gd name="T57" fmla="*/ 1689 h 2184"/>
                <a:gd name="T58" fmla="*/ 44 w 1292"/>
                <a:gd name="T59" fmla="*/ 1952 h 2184"/>
                <a:gd name="T60" fmla="*/ 10 w 1292"/>
                <a:gd name="T61" fmla="*/ 2018 h 2184"/>
                <a:gd name="T62" fmla="*/ 69 w 1292"/>
                <a:gd name="T63" fmla="*/ 2132 h 2184"/>
                <a:gd name="T64" fmla="*/ 208 w 1292"/>
                <a:gd name="T65" fmla="*/ 2092 h 2184"/>
                <a:gd name="T66" fmla="*/ 452 w 1292"/>
                <a:gd name="T67" fmla="*/ 1809 h 2184"/>
                <a:gd name="T68" fmla="*/ 500 w 1292"/>
                <a:gd name="T69" fmla="*/ 1708 h 2184"/>
                <a:gd name="T70" fmla="*/ 549 w 1292"/>
                <a:gd name="T71" fmla="*/ 1472 h 2184"/>
                <a:gd name="T72" fmla="*/ 598 w 1292"/>
                <a:gd name="T73" fmla="*/ 1447 h 2184"/>
                <a:gd name="T74" fmla="*/ 740 w 1292"/>
                <a:gd name="T75" fmla="*/ 1661 h 2184"/>
                <a:gd name="T76" fmla="*/ 904 w 1292"/>
                <a:gd name="T77" fmla="*/ 2090 h 2184"/>
                <a:gd name="T78" fmla="*/ 1044 w 1292"/>
                <a:gd name="T79" fmla="*/ 2161 h 2184"/>
                <a:gd name="T80" fmla="*/ 1104 w 1292"/>
                <a:gd name="T81" fmla="*/ 2010 h 2184"/>
                <a:gd name="T82" fmla="*/ 980 w 1292"/>
                <a:gd name="T83" fmla="*/ 1676 h 2184"/>
                <a:gd name="T84" fmla="*/ 905 w 1292"/>
                <a:gd name="T85" fmla="*/ 1506 h 2184"/>
                <a:gd name="T86" fmla="*/ 761 w 1292"/>
                <a:gd name="T87" fmla="*/ 1309 h 2184"/>
                <a:gd name="T88" fmla="*/ 741 w 1292"/>
                <a:gd name="T89" fmla="*/ 1248 h 2184"/>
                <a:gd name="T90" fmla="*/ 740 w 1292"/>
                <a:gd name="T91" fmla="*/ 949 h 2184"/>
                <a:gd name="T92" fmla="*/ 740 w 1292"/>
                <a:gd name="T93" fmla="*/ 847 h 2184"/>
                <a:gd name="T94" fmla="*/ 813 w 1292"/>
                <a:gd name="T95" fmla="*/ 847 h 2184"/>
                <a:gd name="T96" fmla="*/ 1035 w 1292"/>
                <a:gd name="T97" fmla="*/ 859 h 2184"/>
                <a:gd name="T98" fmla="*/ 1120 w 1292"/>
                <a:gd name="T99" fmla="*/ 809 h 2184"/>
                <a:gd name="T100" fmla="*/ 1244 w 1292"/>
                <a:gd name="T101" fmla="*/ 557 h 2184"/>
                <a:gd name="T102" fmla="*/ 1292 w 1292"/>
                <a:gd name="T103" fmla="*/ 439 h 2184"/>
                <a:gd name="T104" fmla="*/ 1281 w 1292"/>
                <a:gd name="T105" fmla="*/ 401 h 2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292" h="2184">
                  <a:moveTo>
                    <a:pt x="1281" y="401"/>
                  </a:moveTo>
                  <a:cubicBezTo>
                    <a:pt x="1279" y="398"/>
                    <a:pt x="1276" y="394"/>
                    <a:pt x="1272" y="391"/>
                  </a:cubicBezTo>
                  <a:cubicBezTo>
                    <a:pt x="1260" y="378"/>
                    <a:pt x="1242" y="370"/>
                    <a:pt x="1223" y="370"/>
                  </a:cubicBezTo>
                  <a:cubicBezTo>
                    <a:pt x="1194" y="370"/>
                    <a:pt x="1175" y="385"/>
                    <a:pt x="1159" y="415"/>
                  </a:cubicBezTo>
                  <a:cubicBezTo>
                    <a:pt x="1143" y="445"/>
                    <a:pt x="1064" y="612"/>
                    <a:pt x="1021" y="696"/>
                  </a:cubicBezTo>
                  <a:cubicBezTo>
                    <a:pt x="1015" y="707"/>
                    <a:pt x="996" y="717"/>
                    <a:pt x="983" y="717"/>
                  </a:cubicBezTo>
                  <a:cubicBezTo>
                    <a:pt x="903" y="719"/>
                    <a:pt x="824" y="718"/>
                    <a:pt x="744" y="718"/>
                  </a:cubicBezTo>
                  <a:cubicBezTo>
                    <a:pt x="742" y="713"/>
                    <a:pt x="741" y="708"/>
                    <a:pt x="740" y="703"/>
                  </a:cubicBezTo>
                  <a:cubicBezTo>
                    <a:pt x="747" y="694"/>
                    <a:pt x="754" y="684"/>
                    <a:pt x="763" y="676"/>
                  </a:cubicBezTo>
                  <a:cubicBezTo>
                    <a:pt x="834" y="608"/>
                    <a:pt x="905" y="541"/>
                    <a:pt x="977" y="475"/>
                  </a:cubicBezTo>
                  <a:cubicBezTo>
                    <a:pt x="1005" y="449"/>
                    <a:pt x="1015" y="421"/>
                    <a:pt x="1007" y="388"/>
                  </a:cubicBezTo>
                  <a:cubicBezTo>
                    <a:pt x="1007" y="388"/>
                    <a:pt x="1007" y="388"/>
                    <a:pt x="1007" y="388"/>
                  </a:cubicBezTo>
                  <a:cubicBezTo>
                    <a:pt x="1007" y="388"/>
                    <a:pt x="1007" y="388"/>
                    <a:pt x="1007" y="388"/>
                  </a:cubicBezTo>
                  <a:cubicBezTo>
                    <a:pt x="1005" y="382"/>
                    <a:pt x="1003" y="377"/>
                    <a:pt x="1001" y="371"/>
                  </a:cubicBezTo>
                  <a:cubicBezTo>
                    <a:pt x="992" y="347"/>
                    <a:pt x="983" y="323"/>
                    <a:pt x="975" y="299"/>
                  </a:cubicBezTo>
                  <a:cubicBezTo>
                    <a:pt x="871" y="47"/>
                    <a:pt x="871" y="47"/>
                    <a:pt x="871" y="47"/>
                  </a:cubicBezTo>
                  <a:cubicBezTo>
                    <a:pt x="862" y="19"/>
                    <a:pt x="837" y="0"/>
                    <a:pt x="807" y="0"/>
                  </a:cubicBezTo>
                  <a:cubicBezTo>
                    <a:pt x="770" y="0"/>
                    <a:pt x="740" y="30"/>
                    <a:pt x="740" y="67"/>
                  </a:cubicBezTo>
                  <a:cubicBezTo>
                    <a:pt x="740" y="77"/>
                    <a:pt x="742" y="87"/>
                    <a:pt x="746" y="95"/>
                  </a:cubicBezTo>
                  <a:cubicBezTo>
                    <a:pt x="814" y="259"/>
                    <a:pt x="814" y="259"/>
                    <a:pt x="814" y="259"/>
                  </a:cubicBezTo>
                  <a:cubicBezTo>
                    <a:pt x="826" y="293"/>
                    <a:pt x="838" y="328"/>
                    <a:pt x="849" y="362"/>
                  </a:cubicBezTo>
                  <a:cubicBezTo>
                    <a:pt x="853" y="376"/>
                    <a:pt x="849" y="401"/>
                    <a:pt x="839" y="411"/>
                  </a:cubicBezTo>
                  <a:cubicBezTo>
                    <a:pt x="766" y="483"/>
                    <a:pt x="691" y="553"/>
                    <a:pt x="616" y="622"/>
                  </a:cubicBezTo>
                  <a:cubicBezTo>
                    <a:pt x="605" y="632"/>
                    <a:pt x="588" y="638"/>
                    <a:pt x="573" y="638"/>
                  </a:cubicBezTo>
                  <a:cubicBezTo>
                    <a:pt x="450" y="643"/>
                    <a:pt x="384" y="708"/>
                    <a:pt x="383" y="831"/>
                  </a:cubicBezTo>
                  <a:cubicBezTo>
                    <a:pt x="383" y="967"/>
                    <a:pt x="384" y="1104"/>
                    <a:pt x="383" y="1241"/>
                  </a:cubicBezTo>
                  <a:cubicBezTo>
                    <a:pt x="382" y="1279"/>
                    <a:pt x="376" y="1318"/>
                    <a:pt x="368" y="1355"/>
                  </a:cubicBezTo>
                  <a:cubicBezTo>
                    <a:pt x="349" y="1444"/>
                    <a:pt x="328" y="1532"/>
                    <a:pt x="305" y="1619"/>
                  </a:cubicBezTo>
                  <a:cubicBezTo>
                    <a:pt x="299" y="1644"/>
                    <a:pt x="286" y="1669"/>
                    <a:pt x="270" y="1689"/>
                  </a:cubicBezTo>
                  <a:cubicBezTo>
                    <a:pt x="196" y="1778"/>
                    <a:pt x="118" y="1864"/>
                    <a:pt x="44" y="1952"/>
                  </a:cubicBezTo>
                  <a:cubicBezTo>
                    <a:pt x="28" y="1971"/>
                    <a:pt x="15" y="1995"/>
                    <a:pt x="10" y="2018"/>
                  </a:cubicBezTo>
                  <a:cubicBezTo>
                    <a:pt x="0" y="2066"/>
                    <a:pt x="27" y="2113"/>
                    <a:pt x="69" y="2132"/>
                  </a:cubicBezTo>
                  <a:cubicBezTo>
                    <a:pt x="118" y="2154"/>
                    <a:pt x="164" y="2141"/>
                    <a:pt x="208" y="2092"/>
                  </a:cubicBezTo>
                  <a:cubicBezTo>
                    <a:pt x="290" y="1998"/>
                    <a:pt x="373" y="1905"/>
                    <a:pt x="452" y="1809"/>
                  </a:cubicBezTo>
                  <a:cubicBezTo>
                    <a:pt x="475" y="1781"/>
                    <a:pt x="491" y="1743"/>
                    <a:pt x="500" y="1708"/>
                  </a:cubicBezTo>
                  <a:cubicBezTo>
                    <a:pt x="520" y="1630"/>
                    <a:pt x="532" y="1550"/>
                    <a:pt x="549" y="1472"/>
                  </a:cubicBezTo>
                  <a:cubicBezTo>
                    <a:pt x="556" y="1435"/>
                    <a:pt x="581" y="1423"/>
                    <a:pt x="598" y="1447"/>
                  </a:cubicBezTo>
                  <a:cubicBezTo>
                    <a:pt x="649" y="1516"/>
                    <a:pt x="706" y="1584"/>
                    <a:pt x="740" y="1661"/>
                  </a:cubicBezTo>
                  <a:cubicBezTo>
                    <a:pt x="803" y="1801"/>
                    <a:pt x="849" y="1947"/>
                    <a:pt x="904" y="2090"/>
                  </a:cubicBezTo>
                  <a:cubicBezTo>
                    <a:pt x="929" y="2157"/>
                    <a:pt x="985" y="2184"/>
                    <a:pt x="1044" y="2161"/>
                  </a:cubicBezTo>
                  <a:cubicBezTo>
                    <a:pt x="1106" y="2137"/>
                    <a:pt x="1129" y="2078"/>
                    <a:pt x="1104" y="2010"/>
                  </a:cubicBezTo>
                  <a:cubicBezTo>
                    <a:pt x="1063" y="1899"/>
                    <a:pt x="1022" y="1787"/>
                    <a:pt x="980" y="1676"/>
                  </a:cubicBezTo>
                  <a:cubicBezTo>
                    <a:pt x="958" y="1619"/>
                    <a:pt x="938" y="1558"/>
                    <a:pt x="905" y="1506"/>
                  </a:cubicBezTo>
                  <a:cubicBezTo>
                    <a:pt x="863" y="1437"/>
                    <a:pt x="808" y="1375"/>
                    <a:pt x="761" y="1309"/>
                  </a:cubicBezTo>
                  <a:cubicBezTo>
                    <a:pt x="749" y="1292"/>
                    <a:pt x="742" y="1269"/>
                    <a:pt x="741" y="1248"/>
                  </a:cubicBezTo>
                  <a:cubicBezTo>
                    <a:pt x="739" y="1148"/>
                    <a:pt x="740" y="1049"/>
                    <a:pt x="740" y="949"/>
                  </a:cubicBezTo>
                  <a:cubicBezTo>
                    <a:pt x="740" y="916"/>
                    <a:pt x="740" y="882"/>
                    <a:pt x="740" y="847"/>
                  </a:cubicBezTo>
                  <a:cubicBezTo>
                    <a:pt x="769" y="847"/>
                    <a:pt x="791" y="846"/>
                    <a:pt x="813" y="847"/>
                  </a:cubicBezTo>
                  <a:cubicBezTo>
                    <a:pt x="887" y="851"/>
                    <a:pt x="961" y="855"/>
                    <a:pt x="1035" y="859"/>
                  </a:cubicBezTo>
                  <a:cubicBezTo>
                    <a:pt x="1076" y="862"/>
                    <a:pt x="1103" y="847"/>
                    <a:pt x="1120" y="809"/>
                  </a:cubicBezTo>
                  <a:cubicBezTo>
                    <a:pt x="1160" y="725"/>
                    <a:pt x="1204" y="642"/>
                    <a:pt x="1244" y="557"/>
                  </a:cubicBezTo>
                  <a:cubicBezTo>
                    <a:pt x="1264" y="513"/>
                    <a:pt x="1292" y="459"/>
                    <a:pt x="1292" y="439"/>
                  </a:cubicBezTo>
                  <a:cubicBezTo>
                    <a:pt x="1292" y="425"/>
                    <a:pt x="1288" y="412"/>
                    <a:pt x="1281" y="4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Freeform 8">
              <a:extLst>
                <a:ext uri="{FF2B5EF4-FFF2-40B4-BE49-F238E27FC236}">
                  <a16:creationId xmlns:a16="http://schemas.microsoft.com/office/drawing/2014/main" id="{8AD08E86-B5DE-41F0-AA4F-61EE1C6E4E88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2951" y="981075"/>
              <a:ext cx="2541588" cy="2141538"/>
            </a:xfrm>
            <a:custGeom>
              <a:avLst/>
              <a:gdLst>
                <a:gd name="T0" fmla="*/ 1601 w 1601"/>
                <a:gd name="T1" fmla="*/ 1277 h 1349"/>
                <a:gd name="T2" fmla="*/ 1542 w 1601"/>
                <a:gd name="T3" fmla="*/ 1349 h 1349"/>
                <a:gd name="T4" fmla="*/ 0 w 1601"/>
                <a:gd name="T5" fmla="*/ 71 h 1349"/>
                <a:gd name="T6" fmla="*/ 58 w 1601"/>
                <a:gd name="T7" fmla="*/ 0 h 1349"/>
                <a:gd name="T8" fmla="*/ 1601 w 1601"/>
                <a:gd name="T9" fmla="*/ 1277 h 1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01" h="1349">
                  <a:moveTo>
                    <a:pt x="1601" y="1277"/>
                  </a:moveTo>
                  <a:lnTo>
                    <a:pt x="1542" y="1349"/>
                  </a:lnTo>
                  <a:lnTo>
                    <a:pt x="0" y="71"/>
                  </a:lnTo>
                  <a:lnTo>
                    <a:pt x="58" y="0"/>
                  </a:lnTo>
                  <a:lnTo>
                    <a:pt x="1601" y="127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Freeform 9">
              <a:extLst>
                <a:ext uri="{FF2B5EF4-FFF2-40B4-BE49-F238E27FC236}">
                  <a16:creationId xmlns:a16="http://schemas.microsoft.com/office/drawing/2014/main" id="{C9709AB2-32D8-4CFA-B12C-64B4768149D3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2613" y="709613"/>
              <a:ext cx="1004888" cy="1171575"/>
            </a:xfrm>
            <a:custGeom>
              <a:avLst/>
              <a:gdLst>
                <a:gd name="T0" fmla="*/ 196 w 431"/>
                <a:gd name="T1" fmla="*/ 225 h 498"/>
                <a:gd name="T2" fmla="*/ 431 w 431"/>
                <a:gd name="T3" fmla="*/ 4 h 498"/>
                <a:gd name="T4" fmla="*/ 119 w 431"/>
                <a:gd name="T5" fmla="*/ 161 h 498"/>
                <a:gd name="T6" fmla="*/ 24 w 431"/>
                <a:gd name="T7" fmla="*/ 498 h 498"/>
                <a:gd name="T8" fmla="*/ 196 w 431"/>
                <a:gd name="T9" fmla="*/ 225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1" h="498">
                  <a:moveTo>
                    <a:pt x="196" y="225"/>
                  </a:moveTo>
                  <a:cubicBezTo>
                    <a:pt x="271" y="135"/>
                    <a:pt x="352" y="60"/>
                    <a:pt x="431" y="4"/>
                  </a:cubicBezTo>
                  <a:cubicBezTo>
                    <a:pt x="325" y="0"/>
                    <a:pt x="206" y="56"/>
                    <a:pt x="119" y="161"/>
                  </a:cubicBezTo>
                  <a:cubicBezTo>
                    <a:pt x="32" y="266"/>
                    <a:pt x="0" y="394"/>
                    <a:pt x="24" y="498"/>
                  </a:cubicBezTo>
                  <a:cubicBezTo>
                    <a:pt x="64" y="409"/>
                    <a:pt x="122" y="316"/>
                    <a:pt x="196" y="22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155D5B97-42C2-4BF6-8B37-FD1EB4D08C81}"/>
                </a:ext>
              </a:extLst>
            </p:cNvPr>
            <p:cNvSpPr/>
            <p:nvPr/>
          </p:nvSpPr>
          <p:spPr>
            <a:xfrm>
              <a:off x="3362487" y="2263778"/>
              <a:ext cx="861765" cy="86176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4" name="Rectangle 14">
            <a:extLst>
              <a:ext uri="{FF2B5EF4-FFF2-40B4-BE49-F238E27FC236}">
                <a16:creationId xmlns:a16="http://schemas.microsoft.com/office/drawing/2014/main" id="{0C885EC0-89EE-4696-B016-F6A888EEFA6D}"/>
              </a:ext>
            </a:extLst>
          </p:cNvPr>
          <p:cNvSpPr/>
          <p:nvPr/>
        </p:nvSpPr>
        <p:spPr>
          <a:xfrm flipH="1">
            <a:off x="6660099" y="6209822"/>
            <a:ext cx="969554" cy="369332"/>
          </a:xfrm>
          <a:custGeom>
            <a:avLst/>
            <a:gdLst>
              <a:gd name="connsiteX0" fmla="*/ 0 w 1016000"/>
              <a:gd name="connsiteY0" fmla="*/ 0 h 469900"/>
              <a:gd name="connsiteX1" fmla="*/ 1016000 w 1016000"/>
              <a:gd name="connsiteY1" fmla="*/ 0 h 469900"/>
              <a:gd name="connsiteX2" fmla="*/ 1016000 w 1016000"/>
              <a:gd name="connsiteY2" fmla="*/ 469900 h 469900"/>
              <a:gd name="connsiteX3" fmla="*/ 0 w 1016000"/>
              <a:gd name="connsiteY3" fmla="*/ 469900 h 469900"/>
              <a:gd name="connsiteX4" fmla="*/ 0 w 1016000"/>
              <a:gd name="connsiteY4" fmla="*/ 0 h 469900"/>
              <a:gd name="connsiteX0" fmla="*/ 0 w 1016000"/>
              <a:gd name="connsiteY0" fmla="*/ 0 h 469900"/>
              <a:gd name="connsiteX1" fmla="*/ 796081 w 1016000"/>
              <a:gd name="connsiteY1" fmla="*/ 162046 h 469900"/>
              <a:gd name="connsiteX2" fmla="*/ 1016000 w 1016000"/>
              <a:gd name="connsiteY2" fmla="*/ 469900 h 469900"/>
              <a:gd name="connsiteX3" fmla="*/ 0 w 1016000"/>
              <a:gd name="connsiteY3" fmla="*/ 469900 h 469900"/>
              <a:gd name="connsiteX4" fmla="*/ 0 w 1016000"/>
              <a:gd name="connsiteY4" fmla="*/ 0 h 469900"/>
              <a:gd name="connsiteX0" fmla="*/ 254643 w 1016000"/>
              <a:gd name="connsiteY0" fmla="*/ 104172 h 307854"/>
              <a:gd name="connsiteX1" fmla="*/ 796081 w 1016000"/>
              <a:gd name="connsiteY1" fmla="*/ 0 h 307854"/>
              <a:gd name="connsiteX2" fmla="*/ 1016000 w 1016000"/>
              <a:gd name="connsiteY2" fmla="*/ 307854 h 307854"/>
              <a:gd name="connsiteX3" fmla="*/ 0 w 1016000"/>
              <a:gd name="connsiteY3" fmla="*/ 307854 h 307854"/>
              <a:gd name="connsiteX4" fmla="*/ 254643 w 1016000"/>
              <a:gd name="connsiteY4" fmla="*/ 104172 h 307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6000" h="307854">
                <a:moveTo>
                  <a:pt x="254643" y="104172"/>
                </a:moveTo>
                <a:lnTo>
                  <a:pt x="796081" y="0"/>
                </a:lnTo>
                <a:lnTo>
                  <a:pt x="1016000" y="307854"/>
                </a:lnTo>
                <a:lnTo>
                  <a:pt x="0" y="307854"/>
                </a:lnTo>
                <a:lnTo>
                  <a:pt x="254643" y="10417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ctangle 14">
            <a:extLst>
              <a:ext uri="{FF2B5EF4-FFF2-40B4-BE49-F238E27FC236}">
                <a16:creationId xmlns:a16="http://schemas.microsoft.com/office/drawing/2014/main" id="{C3E51257-19D3-4805-96BF-53A6FC77920B}"/>
              </a:ext>
            </a:extLst>
          </p:cNvPr>
          <p:cNvSpPr/>
          <p:nvPr/>
        </p:nvSpPr>
        <p:spPr>
          <a:xfrm rot="18630388">
            <a:off x="9121783" y="3137799"/>
            <a:ext cx="814884" cy="463114"/>
          </a:xfrm>
          <a:custGeom>
            <a:avLst/>
            <a:gdLst>
              <a:gd name="connsiteX0" fmla="*/ 0 w 1016000"/>
              <a:gd name="connsiteY0" fmla="*/ 0 h 469900"/>
              <a:gd name="connsiteX1" fmla="*/ 1016000 w 1016000"/>
              <a:gd name="connsiteY1" fmla="*/ 0 h 469900"/>
              <a:gd name="connsiteX2" fmla="*/ 1016000 w 1016000"/>
              <a:gd name="connsiteY2" fmla="*/ 469900 h 469900"/>
              <a:gd name="connsiteX3" fmla="*/ 0 w 1016000"/>
              <a:gd name="connsiteY3" fmla="*/ 469900 h 469900"/>
              <a:gd name="connsiteX4" fmla="*/ 0 w 1016000"/>
              <a:gd name="connsiteY4" fmla="*/ 0 h 469900"/>
              <a:gd name="connsiteX0" fmla="*/ 0 w 1016000"/>
              <a:gd name="connsiteY0" fmla="*/ 0 h 469900"/>
              <a:gd name="connsiteX1" fmla="*/ 796081 w 1016000"/>
              <a:gd name="connsiteY1" fmla="*/ 162046 h 469900"/>
              <a:gd name="connsiteX2" fmla="*/ 1016000 w 1016000"/>
              <a:gd name="connsiteY2" fmla="*/ 469900 h 469900"/>
              <a:gd name="connsiteX3" fmla="*/ 0 w 1016000"/>
              <a:gd name="connsiteY3" fmla="*/ 469900 h 469900"/>
              <a:gd name="connsiteX4" fmla="*/ 0 w 1016000"/>
              <a:gd name="connsiteY4" fmla="*/ 0 h 469900"/>
              <a:gd name="connsiteX0" fmla="*/ 254643 w 1016000"/>
              <a:gd name="connsiteY0" fmla="*/ 104172 h 307854"/>
              <a:gd name="connsiteX1" fmla="*/ 796081 w 1016000"/>
              <a:gd name="connsiteY1" fmla="*/ 0 h 307854"/>
              <a:gd name="connsiteX2" fmla="*/ 1016000 w 1016000"/>
              <a:gd name="connsiteY2" fmla="*/ 307854 h 307854"/>
              <a:gd name="connsiteX3" fmla="*/ 0 w 1016000"/>
              <a:gd name="connsiteY3" fmla="*/ 307854 h 307854"/>
              <a:gd name="connsiteX4" fmla="*/ 254643 w 1016000"/>
              <a:gd name="connsiteY4" fmla="*/ 104172 h 307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6000" h="307854">
                <a:moveTo>
                  <a:pt x="254643" y="104172"/>
                </a:moveTo>
                <a:lnTo>
                  <a:pt x="796081" y="0"/>
                </a:lnTo>
                <a:lnTo>
                  <a:pt x="1016000" y="307854"/>
                </a:lnTo>
                <a:lnTo>
                  <a:pt x="0" y="307854"/>
                </a:lnTo>
                <a:lnTo>
                  <a:pt x="254643" y="10417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ectangle 14">
            <a:extLst>
              <a:ext uri="{FF2B5EF4-FFF2-40B4-BE49-F238E27FC236}">
                <a16:creationId xmlns:a16="http://schemas.microsoft.com/office/drawing/2014/main" id="{2232B2DA-0810-4B1D-A698-529FD61D8955}"/>
              </a:ext>
            </a:extLst>
          </p:cNvPr>
          <p:cNvSpPr/>
          <p:nvPr/>
        </p:nvSpPr>
        <p:spPr>
          <a:xfrm rot="10147086">
            <a:off x="10403517" y="2973041"/>
            <a:ext cx="733177" cy="592344"/>
          </a:xfrm>
          <a:custGeom>
            <a:avLst/>
            <a:gdLst>
              <a:gd name="connsiteX0" fmla="*/ 0 w 1016000"/>
              <a:gd name="connsiteY0" fmla="*/ 0 h 469900"/>
              <a:gd name="connsiteX1" fmla="*/ 1016000 w 1016000"/>
              <a:gd name="connsiteY1" fmla="*/ 0 h 469900"/>
              <a:gd name="connsiteX2" fmla="*/ 1016000 w 1016000"/>
              <a:gd name="connsiteY2" fmla="*/ 469900 h 469900"/>
              <a:gd name="connsiteX3" fmla="*/ 0 w 1016000"/>
              <a:gd name="connsiteY3" fmla="*/ 469900 h 469900"/>
              <a:gd name="connsiteX4" fmla="*/ 0 w 1016000"/>
              <a:gd name="connsiteY4" fmla="*/ 0 h 469900"/>
              <a:gd name="connsiteX0" fmla="*/ 0 w 1016000"/>
              <a:gd name="connsiteY0" fmla="*/ 0 h 469900"/>
              <a:gd name="connsiteX1" fmla="*/ 796081 w 1016000"/>
              <a:gd name="connsiteY1" fmla="*/ 162046 h 469900"/>
              <a:gd name="connsiteX2" fmla="*/ 1016000 w 1016000"/>
              <a:gd name="connsiteY2" fmla="*/ 469900 h 469900"/>
              <a:gd name="connsiteX3" fmla="*/ 0 w 1016000"/>
              <a:gd name="connsiteY3" fmla="*/ 469900 h 469900"/>
              <a:gd name="connsiteX4" fmla="*/ 0 w 1016000"/>
              <a:gd name="connsiteY4" fmla="*/ 0 h 469900"/>
              <a:gd name="connsiteX0" fmla="*/ 254643 w 1016000"/>
              <a:gd name="connsiteY0" fmla="*/ 104172 h 307854"/>
              <a:gd name="connsiteX1" fmla="*/ 796081 w 1016000"/>
              <a:gd name="connsiteY1" fmla="*/ 0 h 307854"/>
              <a:gd name="connsiteX2" fmla="*/ 1016000 w 1016000"/>
              <a:gd name="connsiteY2" fmla="*/ 307854 h 307854"/>
              <a:gd name="connsiteX3" fmla="*/ 0 w 1016000"/>
              <a:gd name="connsiteY3" fmla="*/ 307854 h 307854"/>
              <a:gd name="connsiteX4" fmla="*/ 254643 w 1016000"/>
              <a:gd name="connsiteY4" fmla="*/ 104172 h 307854"/>
              <a:gd name="connsiteX0" fmla="*/ 58175 w 1016000"/>
              <a:gd name="connsiteY0" fmla="*/ 45349 h 307854"/>
              <a:gd name="connsiteX1" fmla="*/ 796081 w 1016000"/>
              <a:gd name="connsiteY1" fmla="*/ 0 h 307854"/>
              <a:gd name="connsiteX2" fmla="*/ 1016000 w 1016000"/>
              <a:gd name="connsiteY2" fmla="*/ 307854 h 307854"/>
              <a:gd name="connsiteX3" fmla="*/ 0 w 1016000"/>
              <a:gd name="connsiteY3" fmla="*/ 307854 h 307854"/>
              <a:gd name="connsiteX4" fmla="*/ 58175 w 1016000"/>
              <a:gd name="connsiteY4" fmla="*/ 45349 h 307854"/>
              <a:gd name="connsiteX0" fmla="*/ 58175 w 1016000"/>
              <a:gd name="connsiteY0" fmla="*/ 115182 h 377687"/>
              <a:gd name="connsiteX1" fmla="*/ 869634 w 1016000"/>
              <a:gd name="connsiteY1" fmla="*/ 0 h 377687"/>
              <a:gd name="connsiteX2" fmla="*/ 1016000 w 1016000"/>
              <a:gd name="connsiteY2" fmla="*/ 377687 h 377687"/>
              <a:gd name="connsiteX3" fmla="*/ 0 w 1016000"/>
              <a:gd name="connsiteY3" fmla="*/ 377687 h 377687"/>
              <a:gd name="connsiteX4" fmla="*/ 58175 w 1016000"/>
              <a:gd name="connsiteY4" fmla="*/ 115182 h 377687"/>
              <a:gd name="connsiteX0" fmla="*/ 58175 w 869634"/>
              <a:gd name="connsiteY0" fmla="*/ 115182 h 377687"/>
              <a:gd name="connsiteX1" fmla="*/ 869634 w 869634"/>
              <a:gd name="connsiteY1" fmla="*/ 0 h 377687"/>
              <a:gd name="connsiteX2" fmla="*/ 614094 w 869634"/>
              <a:gd name="connsiteY2" fmla="*/ 284912 h 377687"/>
              <a:gd name="connsiteX3" fmla="*/ 0 w 869634"/>
              <a:gd name="connsiteY3" fmla="*/ 377687 h 377687"/>
              <a:gd name="connsiteX4" fmla="*/ 58175 w 869634"/>
              <a:gd name="connsiteY4" fmla="*/ 115182 h 377687"/>
              <a:gd name="connsiteX0" fmla="*/ 102668 w 914127"/>
              <a:gd name="connsiteY0" fmla="*/ 115182 h 393759"/>
              <a:gd name="connsiteX1" fmla="*/ 914127 w 914127"/>
              <a:gd name="connsiteY1" fmla="*/ 0 h 393759"/>
              <a:gd name="connsiteX2" fmla="*/ 658587 w 914127"/>
              <a:gd name="connsiteY2" fmla="*/ 284912 h 393759"/>
              <a:gd name="connsiteX3" fmla="*/ 0 w 914127"/>
              <a:gd name="connsiteY3" fmla="*/ 393759 h 393759"/>
              <a:gd name="connsiteX4" fmla="*/ 102668 w 914127"/>
              <a:gd name="connsiteY4" fmla="*/ 115182 h 393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127" h="393759">
                <a:moveTo>
                  <a:pt x="102668" y="115182"/>
                </a:moveTo>
                <a:lnTo>
                  <a:pt x="914127" y="0"/>
                </a:lnTo>
                <a:lnTo>
                  <a:pt x="658587" y="284912"/>
                </a:lnTo>
                <a:lnTo>
                  <a:pt x="0" y="393759"/>
                </a:lnTo>
                <a:lnTo>
                  <a:pt x="102668" y="1151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1B6CC532-3A68-3483-397D-E01ECEC8CA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353"/>
          <a:stretch/>
        </p:blipFill>
        <p:spPr>
          <a:xfrm>
            <a:off x="891457" y="1425227"/>
            <a:ext cx="4427417" cy="4632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7240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Oval 88">
            <a:extLst>
              <a:ext uri="{FF2B5EF4-FFF2-40B4-BE49-F238E27FC236}">
                <a16:creationId xmlns:a16="http://schemas.microsoft.com/office/drawing/2014/main" id="{1F775EF3-A0E3-407E-FA7C-B44726CE959D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it-IT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13</a:t>
            </a:r>
            <a:endParaRPr lang="en-GB" dirty="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88" name="TextBox 84">
            <a:extLst>
              <a:ext uri="{FF2B5EF4-FFF2-40B4-BE49-F238E27FC236}">
                <a16:creationId xmlns:a16="http://schemas.microsoft.com/office/drawing/2014/main" id="{1321C148-32DB-B249-D5A9-8A4E4B3F8DE6}"/>
              </a:ext>
            </a:extLst>
          </p:cNvPr>
          <p:cNvSpPr txBox="1"/>
          <p:nvPr/>
        </p:nvSpPr>
        <p:spPr>
          <a:xfrm>
            <a:off x="576481" y="141875"/>
            <a:ext cx="280304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defRPr/>
            </a:pPr>
            <a:r>
              <a:rPr lang="en-GB" sz="2500" b="1" dirty="0">
                <a:solidFill>
                  <a:schemeClr val="bg1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Pre game phase</a:t>
            </a:r>
            <a:endParaRPr kumimoji="0" lang="en-GB" sz="25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grpSp>
        <p:nvGrpSpPr>
          <p:cNvPr id="189" name="Gruppo 188">
            <a:extLst>
              <a:ext uri="{FF2B5EF4-FFF2-40B4-BE49-F238E27FC236}">
                <a16:creationId xmlns:a16="http://schemas.microsoft.com/office/drawing/2014/main" id="{956A31F2-04F7-37E7-C44C-5F03490D7499}"/>
              </a:ext>
            </a:extLst>
          </p:cNvPr>
          <p:cNvGrpSpPr/>
          <p:nvPr/>
        </p:nvGrpSpPr>
        <p:grpSpPr>
          <a:xfrm>
            <a:off x="4567059" y="504163"/>
            <a:ext cx="2803047" cy="715751"/>
            <a:chOff x="515114" y="1392312"/>
            <a:chExt cx="2803047" cy="715751"/>
          </a:xfrm>
        </p:grpSpPr>
        <p:sp>
          <p:nvSpPr>
            <p:cNvPr id="190" name="TextBox 83">
              <a:extLst>
                <a:ext uri="{FF2B5EF4-FFF2-40B4-BE49-F238E27FC236}">
                  <a16:creationId xmlns:a16="http://schemas.microsoft.com/office/drawing/2014/main" id="{7C7BA560-F397-A492-C086-5B35822E78FE}"/>
                </a:ext>
              </a:extLst>
            </p:cNvPr>
            <p:cNvSpPr txBox="1"/>
            <p:nvPr/>
          </p:nvSpPr>
          <p:spPr>
            <a:xfrm>
              <a:off x="548949" y="1784898"/>
              <a:ext cx="2533505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5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endParaRPr>
            </a:p>
          </p:txBody>
        </p:sp>
        <p:sp>
          <p:nvSpPr>
            <p:cNvPr id="191" name="TextBox 84">
              <a:extLst>
                <a:ext uri="{FF2B5EF4-FFF2-40B4-BE49-F238E27FC236}">
                  <a16:creationId xmlns:a16="http://schemas.microsoft.com/office/drawing/2014/main" id="{FF240A28-4A59-7689-C110-CF52FE23BB4A}"/>
                </a:ext>
              </a:extLst>
            </p:cNvPr>
            <p:cNvSpPr txBox="1"/>
            <p:nvPr/>
          </p:nvSpPr>
          <p:spPr>
            <a:xfrm>
              <a:off x="515114" y="1392312"/>
              <a:ext cx="2803047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just">
                <a:defRPr/>
              </a:pPr>
              <a:endParaRPr kumimoji="0" lang="en-GB" sz="25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endParaRPr>
            </a:p>
          </p:txBody>
        </p:sp>
      </p:grpSp>
      <p:sp>
        <p:nvSpPr>
          <p:cNvPr id="192" name="Rettangolo con angoli arrotondati 191">
            <a:extLst>
              <a:ext uri="{FF2B5EF4-FFF2-40B4-BE49-F238E27FC236}">
                <a16:creationId xmlns:a16="http://schemas.microsoft.com/office/drawing/2014/main" id="{E8CDFF73-77E4-7311-6214-29B2B39929AF}"/>
              </a:ext>
            </a:extLst>
          </p:cNvPr>
          <p:cNvSpPr/>
          <p:nvPr/>
        </p:nvSpPr>
        <p:spPr>
          <a:xfrm rot="1839535">
            <a:off x="329382" y="2349642"/>
            <a:ext cx="1559742" cy="8574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00" b="1" dirty="0">
                <a:solidFill>
                  <a:schemeClr val="bg1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Planning</a:t>
            </a:r>
            <a:endParaRPr lang="it-IT" dirty="0"/>
          </a:p>
        </p:txBody>
      </p:sp>
      <p:sp>
        <p:nvSpPr>
          <p:cNvPr id="193" name="Rettangolo con angoli arrotondati 192">
            <a:extLst>
              <a:ext uri="{FF2B5EF4-FFF2-40B4-BE49-F238E27FC236}">
                <a16:creationId xmlns:a16="http://schemas.microsoft.com/office/drawing/2014/main" id="{56544A51-4A12-9662-CC16-2D4B1860785D}"/>
              </a:ext>
            </a:extLst>
          </p:cNvPr>
          <p:cNvSpPr/>
          <p:nvPr/>
        </p:nvSpPr>
        <p:spPr>
          <a:xfrm>
            <a:off x="1806562" y="3751960"/>
            <a:ext cx="1751399" cy="9390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00" b="1" dirty="0">
                <a:solidFill>
                  <a:schemeClr val="bg1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High level</a:t>
            </a:r>
            <a:r>
              <a:rPr lang="en-GB" sz="1800" dirty="0">
                <a:solidFill>
                  <a:schemeClr val="bg1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en-GB" sz="1800" b="1" dirty="0">
                <a:solidFill>
                  <a:schemeClr val="bg1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design architecture</a:t>
            </a:r>
            <a:endParaRPr lang="it-IT" dirty="0"/>
          </a:p>
        </p:txBody>
      </p:sp>
      <p:sp>
        <p:nvSpPr>
          <p:cNvPr id="194" name="Rettangolo con angoli arrotondati 193">
            <a:extLst>
              <a:ext uri="{FF2B5EF4-FFF2-40B4-BE49-F238E27FC236}">
                <a16:creationId xmlns:a16="http://schemas.microsoft.com/office/drawing/2014/main" id="{3DD20279-EC5E-21B1-B6D6-C511322C41A5}"/>
              </a:ext>
            </a:extLst>
          </p:cNvPr>
          <p:cNvSpPr/>
          <p:nvPr/>
        </p:nvSpPr>
        <p:spPr>
          <a:xfrm>
            <a:off x="1835758" y="5775686"/>
            <a:ext cx="1751399" cy="939070"/>
          </a:xfrm>
          <a:prstGeom prst="round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00" b="1" dirty="0">
                <a:solidFill>
                  <a:schemeClr val="bg1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Product backlog</a:t>
            </a:r>
            <a:endParaRPr lang="it-IT" dirty="0"/>
          </a:p>
        </p:txBody>
      </p:sp>
      <p:sp>
        <p:nvSpPr>
          <p:cNvPr id="195" name="Rettangolo con angoli arrotondati 194">
            <a:extLst>
              <a:ext uri="{FF2B5EF4-FFF2-40B4-BE49-F238E27FC236}">
                <a16:creationId xmlns:a16="http://schemas.microsoft.com/office/drawing/2014/main" id="{71332164-C7C0-1EAD-CB82-C9952547988F}"/>
              </a:ext>
            </a:extLst>
          </p:cNvPr>
          <p:cNvSpPr/>
          <p:nvPr/>
        </p:nvSpPr>
        <p:spPr>
          <a:xfrm>
            <a:off x="4388010" y="3894139"/>
            <a:ext cx="1751399" cy="939070"/>
          </a:xfrm>
          <a:prstGeom prst="round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00" b="1" dirty="0">
                <a:solidFill>
                  <a:schemeClr val="bg1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1</a:t>
            </a:r>
            <a:r>
              <a:rPr lang="en-GB" sz="1800" b="1" baseline="30000" dirty="0">
                <a:solidFill>
                  <a:schemeClr val="bg1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st</a:t>
            </a:r>
            <a:r>
              <a:rPr lang="en-GB" sz="1800" b="1" dirty="0">
                <a:solidFill>
                  <a:schemeClr val="bg1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sprint backlog</a:t>
            </a:r>
            <a:endParaRPr lang="it-IT" dirty="0"/>
          </a:p>
        </p:txBody>
      </p:sp>
      <p:sp>
        <p:nvSpPr>
          <p:cNvPr id="196" name="Rettangolo con angoli arrotondati 195">
            <a:extLst>
              <a:ext uri="{FF2B5EF4-FFF2-40B4-BE49-F238E27FC236}">
                <a16:creationId xmlns:a16="http://schemas.microsoft.com/office/drawing/2014/main" id="{D94BA0D4-BC0B-9181-7D67-53036D04A75D}"/>
              </a:ext>
            </a:extLst>
          </p:cNvPr>
          <p:cNvSpPr/>
          <p:nvPr/>
        </p:nvSpPr>
        <p:spPr>
          <a:xfrm>
            <a:off x="7663139" y="2843867"/>
            <a:ext cx="1515538" cy="7538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00" b="1" dirty="0">
                <a:solidFill>
                  <a:schemeClr val="bg1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1 week Sprint</a:t>
            </a:r>
            <a:endParaRPr lang="it-IT" dirty="0"/>
          </a:p>
        </p:txBody>
      </p:sp>
      <p:grpSp>
        <p:nvGrpSpPr>
          <p:cNvPr id="197" name="Gruppo 196">
            <a:extLst>
              <a:ext uri="{FF2B5EF4-FFF2-40B4-BE49-F238E27FC236}">
                <a16:creationId xmlns:a16="http://schemas.microsoft.com/office/drawing/2014/main" id="{F6628D24-46AD-2870-11DF-7BE99A603049}"/>
              </a:ext>
            </a:extLst>
          </p:cNvPr>
          <p:cNvGrpSpPr/>
          <p:nvPr/>
        </p:nvGrpSpPr>
        <p:grpSpPr>
          <a:xfrm rot="3582594">
            <a:off x="2142663" y="4953940"/>
            <a:ext cx="961951" cy="527605"/>
            <a:chOff x="2509594" y="5726239"/>
            <a:chExt cx="961951" cy="527605"/>
          </a:xfrm>
        </p:grpSpPr>
        <p:sp>
          <p:nvSpPr>
            <p:cNvPr id="198" name="Rectangle 52">
              <a:extLst>
                <a:ext uri="{FF2B5EF4-FFF2-40B4-BE49-F238E27FC236}">
                  <a16:creationId xmlns:a16="http://schemas.microsoft.com/office/drawing/2014/main" id="{D5CF0285-7187-2CA6-5FDD-76C44C68568A}"/>
                </a:ext>
              </a:extLst>
            </p:cNvPr>
            <p:cNvSpPr/>
            <p:nvPr/>
          </p:nvSpPr>
          <p:spPr>
            <a:xfrm rot="1839535">
              <a:off x="2509594" y="5726239"/>
              <a:ext cx="869234" cy="24400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9" name="Right Triangle 11">
              <a:extLst>
                <a:ext uri="{FF2B5EF4-FFF2-40B4-BE49-F238E27FC236}">
                  <a16:creationId xmlns:a16="http://schemas.microsoft.com/office/drawing/2014/main" id="{0C8AFA31-5672-AEEA-0F03-1BC247CA3D15}"/>
                </a:ext>
              </a:extLst>
            </p:cNvPr>
            <p:cNvSpPr/>
            <p:nvPr/>
          </p:nvSpPr>
          <p:spPr>
            <a:xfrm rot="15286066">
              <a:off x="3071117" y="5853417"/>
              <a:ext cx="402063" cy="398792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00" name="Rectangle 52">
            <a:extLst>
              <a:ext uri="{FF2B5EF4-FFF2-40B4-BE49-F238E27FC236}">
                <a16:creationId xmlns:a16="http://schemas.microsoft.com/office/drawing/2014/main" id="{04285529-E465-8CA2-6513-108C3C09E42F}"/>
              </a:ext>
            </a:extLst>
          </p:cNvPr>
          <p:cNvSpPr/>
          <p:nvPr/>
        </p:nvSpPr>
        <p:spPr>
          <a:xfrm rot="21578978">
            <a:off x="3587828" y="5958682"/>
            <a:ext cx="1750056" cy="2249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1" name="Right Triangle 11">
            <a:extLst>
              <a:ext uri="{FF2B5EF4-FFF2-40B4-BE49-F238E27FC236}">
                <a16:creationId xmlns:a16="http://schemas.microsoft.com/office/drawing/2014/main" id="{7445B853-BCE8-3736-ACBC-E5812DD84C6A}"/>
              </a:ext>
            </a:extLst>
          </p:cNvPr>
          <p:cNvSpPr/>
          <p:nvPr/>
        </p:nvSpPr>
        <p:spPr>
          <a:xfrm rot="8201843">
            <a:off x="5110112" y="4754389"/>
            <a:ext cx="402063" cy="398792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2" name="Rectangle 52">
            <a:extLst>
              <a:ext uri="{FF2B5EF4-FFF2-40B4-BE49-F238E27FC236}">
                <a16:creationId xmlns:a16="http://schemas.microsoft.com/office/drawing/2014/main" id="{9E747F10-7A62-760F-CCB1-36C2D728E182}"/>
              </a:ext>
            </a:extLst>
          </p:cNvPr>
          <p:cNvSpPr/>
          <p:nvPr/>
        </p:nvSpPr>
        <p:spPr>
          <a:xfrm rot="16200000">
            <a:off x="4634004" y="5375551"/>
            <a:ext cx="1352325" cy="24200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3" name="Rettangolo con angoli arrotondati 202">
            <a:extLst>
              <a:ext uri="{FF2B5EF4-FFF2-40B4-BE49-F238E27FC236}">
                <a16:creationId xmlns:a16="http://schemas.microsoft.com/office/drawing/2014/main" id="{D62E3C30-5CBA-0000-61F9-FC5EEBEA2FA4}"/>
              </a:ext>
            </a:extLst>
          </p:cNvPr>
          <p:cNvSpPr/>
          <p:nvPr/>
        </p:nvSpPr>
        <p:spPr>
          <a:xfrm>
            <a:off x="9238799" y="5871027"/>
            <a:ext cx="1751399" cy="939070"/>
          </a:xfrm>
          <a:prstGeom prst="round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00" b="1" dirty="0">
                <a:solidFill>
                  <a:schemeClr val="bg1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1</a:t>
            </a:r>
            <a:r>
              <a:rPr lang="en-GB" sz="1800" b="1" baseline="30000" dirty="0">
                <a:solidFill>
                  <a:schemeClr val="bg1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st</a:t>
            </a:r>
            <a:r>
              <a:rPr lang="en-GB" sz="1800" b="1" dirty="0">
                <a:solidFill>
                  <a:schemeClr val="bg1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Sprint Review</a:t>
            </a:r>
            <a:endParaRPr lang="it-IT" dirty="0"/>
          </a:p>
        </p:txBody>
      </p:sp>
      <p:grpSp>
        <p:nvGrpSpPr>
          <p:cNvPr id="204" name="Gruppo 203">
            <a:extLst>
              <a:ext uri="{FF2B5EF4-FFF2-40B4-BE49-F238E27FC236}">
                <a16:creationId xmlns:a16="http://schemas.microsoft.com/office/drawing/2014/main" id="{81F39F3F-A67C-414B-73C8-D16FF4AE888A}"/>
              </a:ext>
            </a:extLst>
          </p:cNvPr>
          <p:cNvGrpSpPr/>
          <p:nvPr/>
        </p:nvGrpSpPr>
        <p:grpSpPr>
          <a:xfrm>
            <a:off x="11551" y="1730479"/>
            <a:ext cx="10227750" cy="2889761"/>
            <a:chOff x="11551" y="1730479"/>
            <a:chExt cx="10227750" cy="2889761"/>
          </a:xfrm>
        </p:grpSpPr>
        <p:grpSp>
          <p:nvGrpSpPr>
            <p:cNvPr id="205" name="Gruppo 204">
              <a:extLst>
                <a:ext uri="{FF2B5EF4-FFF2-40B4-BE49-F238E27FC236}">
                  <a16:creationId xmlns:a16="http://schemas.microsoft.com/office/drawing/2014/main" id="{46886010-ADD8-B256-C543-93B6C36F2007}"/>
                </a:ext>
              </a:extLst>
            </p:cNvPr>
            <p:cNvGrpSpPr/>
            <p:nvPr/>
          </p:nvGrpSpPr>
          <p:grpSpPr>
            <a:xfrm rot="1839535">
              <a:off x="11551" y="2467404"/>
              <a:ext cx="2200847" cy="1192165"/>
              <a:chOff x="1972540" y="3032884"/>
              <a:chExt cx="5018349" cy="2696244"/>
            </a:xfrm>
          </p:grpSpPr>
          <p:sp>
            <p:nvSpPr>
              <p:cNvPr id="213" name="Rectangle 52">
                <a:extLst>
                  <a:ext uri="{FF2B5EF4-FFF2-40B4-BE49-F238E27FC236}">
                    <a16:creationId xmlns:a16="http://schemas.microsoft.com/office/drawing/2014/main" id="{2677D6AD-9123-58B5-E141-D77C34A3ABCD}"/>
                  </a:ext>
                </a:extLst>
              </p:cNvPr>
              <p:cNvSpPr/>
              <p:nvPr/>
            </p:nvSpPr>
            <p:spPr>
              <a:xfrm>
                <a:off x="1972540" y="4921919"/>
                <a:ext cx="4673601" cy="60868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4" name="Right Triangle 11">
                <a:extLst>
                  <a:ext uri="{FF2B5EF4-FFF2-40B4-BE49-F238E27FC236}">
                    <a16:creationId xmlns:a16="http://schemas.microsoft.com/office/drawing/2014/main" id="{D3158B0F-7124-A59B-6F7F-4A8D55AEDB09}"/>
                  </a:ext>
                </a:extLst>
              </p:cNvPr>
              <p:cNvSpPr/>
              <p:nvPr/>
            </p:nvSpPr>
            <p:spPr>
              <a:xfrm rot="13500000">
                <a:off x="6081568" y="4819807"/>
                <a:ext cx="909321" cy="909321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215" name="Group 71">
                <a:extLst>
                  <a:ext uri="{FF2B5EF4-FFF2-40B4-BE49-F238E27FC236}">
                    <a16:creationId xmlns:a16="http://schemas.microsoft.com/office/drawing/2014/main" id="{0EC18F96-5035-D512-54C4-16C30C62310A}"/>
                  </a:ext>
                </a:extLst>
              </p:cNvPr>
              <p:cNvGrpSpPr/>
              <p:nvPr/>
            </p:nvGrpSpPr>
            <p:grpSpPr>
              <a:xfrm>
                <a:off x="5517208" y="3032884"/>
                <a:ext cx="1180782" cy="1133936"/>
                <a:chOff x="5243513" y="2944813"/>
                <a:chExt cx="1360488" cy="1306513"/>
              </a:xfrm>
            </p:grpSpPr>
            <p:sp>
              <p:nvSpPr>
                <p:cNvPr id="216" name="Freeform 6">
                  <a:extLst>
                    <a:ext uri="{FF2B5EF4-FFF2-40B4-BE49-F238E27FC236}">
                      <a16:creationId xmlns:a16="http://schemas.microsoft.com/office/drawing/2014/main" id="{C0FCA3E6-0FEB-2B5D-21DA-59C4B3528FE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43513" y="4191001"/>
                  <a:ext cx="41275" cy="60325"/>
                </a:xfrm>
                <a:custGeom>
                  <a:avLst/>
                  <a:gdLst>
                    <a:gd name="T0" fmla="*/ 0 w 13"/>
                    <a:gd name="T1" fmla="*/ 3 h 19"/>
                    <a:gd name="T2" fmla="*/ 4 w 13"/>
                    <a:gd name="T3" fmla="*/ 0 h 19"/>
                    <a:gd name="T4" fmla="*/ 10 w 13"/>
                    <a:gd name="T5" fmla="*/ 5 h 19"/>
                    <a:gd name="T6" fmla="*/ 5 w 13"/>
                    <a:gd name="T7" fmla="*/ 18 h 19"/>
                    <a:gd name="T8" fmla="*/ 0 w 13"/>
                    <a:gd name="T9" fmla="*/ 15 h 19"/>
                    <a:gd name="T10" fmla="*/ 0 w 13"/>
                    <a:gd name="T11" fmla="*/ 3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3" h="19">
                      <a:moveTo>
                        <a:pt x="0" y="3"/>
                      </a:moveTo>
                      <a:cubicBezTo>
                        <a:pt x="2" y="2"/>
                        <a:pt x="3" y="1"/>
                        <a:pt x="4" y="0"/>
                      </a:cubicBezTo>
                      <a:cubicBezTo>
                        <a:pt x="6" y="2"/>
                        <a:pt x="8" y="3"/>
                        <a:pt x="10" y="5"/>
                      </a:cubicBezTo>
                      <a:cubicBezTo>
                        <a:pt x="13" y="10"/>
                        <a:pt x="11" y="17"/>
                        <a:pt x="5" y="18"/>
                      </a:cubicBezTo>
                      <a:cubicBezTo>
                        <a:pt x="4" y="19"/>
                        <a:pt x="2" y="17"/>
                        <a:pt x="0" y="15"/>
                      </a:cubicBezTo>
                      <a:cubicBezTo>
                        <a:pt x="7" y="11"/>
                        <a:pt x="5" y="7"/>
                        <a:pt x="0" y="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17" name="Freeform 7">
                  <a:extLst>
                    <a:ext uri="{FF2B5EF4-FFF2-40B4-BE49-F238E27FC236}">
                      <a16:creationId xmlns:a16="http://schemas.microsoft.com/office/drawing/2014/main" id="{D6A5EC36-D587-76C4-E3E7-647A8D0DF5B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75426" y="2944813"/>
                  <a:ext cx="28575" cy="34925"/>
                </a:xfrm>
                <a:custGeom>
                  <a:avLst/>
                  <a:gdLst>
                    <a:gd name="T0" fmla="*/ 0 w 9"/>
                    <a:gd name="T1" fmla="*/ 10 h 11"/>
                    <a:gd name="T2" fmla="*/ 2 w 9"/>
                    <a:gd name="T3" fmla="*/ 1 h 11"/>
                    <a:gd name="T4" fmla="*/ 8 w 9"/>
                    <a:gd name="T5" fmla="*/ 1 h 11"/>
                    <a:gd name="T6" fmla="*/ 9 w 9"/>
                    <a:gd name="T7" fmla="*/ 3 h 11"/>
                    <a:gd name="T8" fmla="*/ 8 w 9"/>
                    <a:gd name="T9" fmla="*/ 4 h 11"/>
                    <a:gd name="T10" fmla="*/ 2 w 9"/>
                    <a:gd name="T11" fmla="*/ 11 h 11"/>
                    <a:gd name="T12" fmla="*/ 0 w 9"/>
                    <a:gd name="T13" fmla="*/ 1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9" h="11">
                      <a:moveTo>
                        <a:pt x="0" y="10"/>
                      </a:moveTo>
                      <a:cubicBezTo>
                        <a:pt x="1" y="7"/>
                        <a:pt x="1" y="4"/>
                        <a:pt x="2" y="1"/>
                      </a:cubicBezTo>
                      <a:cubicBezTo>
                        <a:pt x="2" y="0"/>
                        <a:pt x="6" y="1"/>
                        <a:pt x="8" y="1"/>
                      </a:cubicBezTo>
                      <a:cubicBezTo>
                        <a:pt x="9" y="1"/>
                        <a:pt x="9" y="2"/>
                        <a:pt x="9" y="3"/>
                      </a:cubicBezTo>
                      <a:cubicBezTo>
                        <a:pt x="9" y="3"/>
                        <a:pt x="8" y="4"/>
                        <a:pt x="8" y="4"/>
                      </a:cubicBezTo>
                      <a:cubicBezTo>
                        <a:pt x="3" y="3"/>
                        <a:pt x="2" y="7"/>
                        <a:pt x="2" y="11"/>
                      </a:cubicBezTo>
                      <a:cubicBezTo>
                        <a:pt x="1" y="11"/>
                        <a:pt x="1" y="10"/>
                        <a:pt x="0" y="1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206" name="Gruppo 205">
              <a:extLst>
                <a:ext uri="{FF2B5EF4-FFF2-40B4-BE49-F238E27FC236}">
                  <a16:creationId xmlns:a16="http://schemas.microsoft.com/office/drawing/2014/main" id="{9D69B61A-0B61-F31E-F016-96958741A942}"/>
                </a:ext>
              </a:extLst>
            </p:cNvPr>
            <p:cNvGrpSpPr/>
            <p:nvPr/>
          </p:nvGrpSpPr>
          <p:grpSpPr>
            <a:xfrm>
              <a:off x="6139409" y="1730479"/>
              <a:ext cx="4099892" cy="2889761"/>
              <a:chOff x="2266503" y="1011701"/>
              <a:chExt cx="6978122" cy="4882825"/>
            </a:xfrm>
          </p:grpSpPr>
          <p:sp>
            <p:nvSpPr>
              <p:cNvPr id="207" name="Rectangle 52">
                <a:extLst>
                  <a:ext uri="{FF2B5EF4-FFF2-40B4-BE49-F238E27FC236}">
                    <a16:creationId xmlns:a16="http://schemas.microsoft.com/office/drawing/2014/main" id="{5C09567E-E9BF-8157-FB35-2264C020BAA5}"/>
                  </a:ext>
                </a:extLst>
              </p:cNvPr>
              <p:cNvSpPr/>
              <p:nvPr/>
            </p:nvSpPr>
            <p:spPr>
              <a:xfrm>
                <a:off x="2266503" y="5125541"/>
                <a:ext cx="6978122" cy="457917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8" name="Block Arc 7">
                <a:extLst>
                  <a:ext uri="{FF2B5EF4-FFF2-40B4-BE49-F238E27FC236}">
                    <a16:creationId xmlns:a16="http://schemas.microsoft.com/office/drawing/2014/main" id="{42B38971-A410-DDED-600B-F1186FB518E3}"/>
                  </a:ext>
                </a:extLst>
              </p:cNvPr>
              <p:cNvSpPr/>
              <p:nvPr/>
            </p:nvSpPr>
            <p:spPr>
              <a:xfrm rot="15300000" flipH="1">
                <a:off x="4012646" y="1340208"/>
                <a:ext cx="4281705" cy="4281705"/>
              </a:xfrm>
              <a:prstGeom prst="blockArc">
                <a:avLst>
                  <a:gd name="adj1" fmla="val 9123518"/>
                  <a:gd name="adj2" fmla="val 21023171"/>
                  <a:gd name="adj3" fmla="val 14424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9" name="Arrow: Circular 6">
                <a:extLst>
                  <a:ext uri="{FF2B5EF4-FFF2-40B4-BE49-F238E27FC236}">
                    <a16:creationId xmlns:a16="http://schemas.microsoft.com/office/drawing/2014/main" id="{BEA156D0-207C-C501-6287-9A79EA40E92F}"/>
                  </a:ext>
                </a:extLst>
              </p:cNvPr>
              <p:cNvSpPr/>
              <p:nvPr/>
            </p:nvSpPr>
            <p:spPr>
              <a:xfrm rot="5232764" flipH="1">
                <a:off x="3789336" y="1011700"/>
                <a:ext cx="4882825" cy="4882827"/>
              </a:xfrm>
              <a:prstGeom prst="circularArrow">
                <a:avLst>
                  <a:gd name="adj1" fmla="val 12500"/>
                  <a:gd name="adj2" fmla="val 1097609"/>
                  <a:gd name="adj3" fmla="val 20457681"/>
                  <a:gd name="adj4" fmla="val 10800000"/>
                  <a:gd name="adj5" fmla="val 125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10" name="Group 71">
                <a:extLst>
                  <a:ext uri="{FF2B5EF4-FFF2-40B4-BE49-F238E27FC236}">
                    <a16:creationId xmlns:a16="http://schemas.microsoft.com/office/drawing/2014/main" id="{3AD05F0E-996A-06AA-985E-97D860B79FC7}"/>
                  </a:ext>
                </a:extLst>
              </p:cNvPr>
              <p:cNvGrpSpPr/>
              <p:nvPr/>
            </p:nvGrpSpPr>
            <p:grpSpPr>
              <a:xfrm>
                <a:off x="5517207" y="3032885"/>
                <a:ext cx="1180782" cy="1133936"/>
                <a:chOff x="5243513" y="2944813"/>
                <a:chExt cx="1360488" cy="1306513"/>
              </a:xfrm>
            </p:grpSpPr>
            <p:sp>
              <p:nvSpPr>
                <p:cNvPr id="211" name="Freeform 6">
                  <a:extLst>
                    <a:ext uri="{FF2B5EF4-FFF2-40B4-BE49-F238E27FC236}">
                      <a16:creationId xmlns:a16="http://schemas.microsoft.com/office/drawing/2014/main" id="{6A62FCE7-49FA-5AEF-A7DC-00A9605FC76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43513" y="4191001"/>
                  <a:ext cx="41275" cy="60325"/>
                </a:xfrm>
                <a:custGeom>
                  <a:avLst/>
                  <a:gdLst>
                    <a:gd name="T0" fmla="*/ 0 w 13"/>
                    <a:gd name="T1" fmla="*/ 3 h 19"/>
                    <a:gd name="T2" fmla="*/ 4 w 13"/>
                    <a:gd name="T3" fmla="*/ 0 h 19"/>
                    <a:gd name="T4" fmla="*/ 10 w 13"/>
                    <a:gd name="T5" fmla="*/ 5 h 19"/>
                    <a:gd name="T6" fmla="*/ 5 w 13"/>
                    <a:gd name="T7" fmla="*/ 18 h 19"/>
                    <a:gd name="T8" fmla="*/ 0 w 13"/>
                    <a:gd name="T9" fmla="*/ 15 h 19"/>
                    <a:gd name="T10" fmla="*/ 0 w 13"/>
                    <a:gd name="T11" fmla="*/ 3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3" h="19">
                      <a:moveTo>
                        <a:pt x="0" y="3"/>
                      </a:moveTo>
                      <a:cubicBezTo>
                        <a:pt x="2" y="2"/>
                        <a:pt x="3" y="1"/>
                        <a:pt x="4" y="0"/>
                      </a:cubicBezTo>
                      <a:cubicBezTo>
                        <a:pt x="6" y="2"/>
                        <a:pt x="8" y="3"/>
                        <a:pt x="10" y="5"/>
                      </a:cubicBezTo>
                      <a:cubicBezTo>
                        <a:pt x="13" y="10"/>
                        <a:pt x="11" y="17"/>
                        <a:pt x="5" y="18"/>
                      </a:cubicBezTo>
                      <a:cubicBezTo>
                        <a:pt x="4" y="19"/>
                        <a:pt x="2" y="17"/>
                        <a:pt x="0" y="15"/>
                      </a:cubicBezTo>
                      <a:cubicBezTo>
                        <a:pt x="7" y="11"/>
                        <a:pt x="5" y="7"/>
                        <a:pt x="0" y="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2" name="Freeform 7">
                  <a:extLst>
                    <a:ext uri="{FF2B5EF4-FFF2-40B4-BE49-F238E27FC236}">
                      <a16:creationId xmlns:a16="http://schemas.microsoft.com/office/drawing/2014/main" id="{22169893-2448-0D12-D2DC-992B4A2B597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75426" y="2944813"/>
                  <a:ext cx="28575" cy="34925"/>
                </a:xfrm>
                <a:custGeom>
                  <a:avLst/>
                  <a:gdLst>
                    <a:gd name="T0" fmla="*/ 0 w 9"/>
                    <a:gd name="T1" fmla="*/ 10 h 11"/>
                    <a:gd name="T2" fmla="*/ 2 w 9"/>
                    <a:gd name="T3" fmla="*/ 1 h 11"/>
                    <a:gd name="T4" fmla="*/ 8 w 9"/>
                    <a:gd name="T5" fmla="*/ 1 h 11"/>
                    <a:gd name="T6" fmla="*/ 9 w 9"/>
                    <a:gd name="T7" fmla="*/ 3 h 11"/>
                    <a:gd name="T8" fmla="*/ 8 w 9"/>
                    <a:gd name="T9" fmla="*/ 4 h 11"/>
                    <a:gd name="T10" fmla="*/ 2 w 9"/>
                    <a:gd name="T11" fmla="*/ 11 h 11"/>
                    <a:gd name="T12" fmla="*/ 0 w 9"/>
                    <a:gd name="T13" fmla="*/ 1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9" h="11">
                      <a:moveTo>
                        <a:pt x="0" y="10"/>
                      </a:moveTo>
                      <a:cubicBezTo>
                        <a:pt x="1" y="7"/>
                        <a:pt x="1" y="4"/>
                        <a:pt x="2" y="1"/>
                      </a:cubicBezTo>
                      <a:cubicBezTo>
                        <a:pt x="2" y="0"/>
                        <a:pt x="6" y="1"/>
                        <a:pt x="8" y="1"/>
                      </a:cubicBezTo>
                      <a:cubicBezTo>
                        <a:pt x="9" y="1"/>
                        <a:pt x="9" y="2"/>
                        <a:pt x="9" y="3"/>
                      </a:cubicBezTo>
                      <a:cubicBezTo>
                        <a:pt x="9" y="3"/>
                        <a:pt x="8" y="4"/>
                        <a:pt x="8" y="4"/>
                      </a:cubicBezTo>
                      <a:cubicBezTo>
                        <a:pt x="3" y="3"/>
                        <a:pt x="2" y="7"/>
                        <a:pt x="2" y="11"/>
                      </a:cubicBezTo>
                      <a:cubicBezTo>
                        <a:pt x="1" y="11"/>
                        <a:pt x="1" y="10"/>
                        <a:pt x="0" y="1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218" name="Rectangle 52">
            <a:extLst>
              <a:ext uri="{FF2B5EF4-FFF2-40B4-BE49-F238E27FC236}">
                <a16:creationId xmlns:a16="http://schemas.microsoft.com/office/drawing/2014/main" id="{DAAD2A9F-70C0-EDD6-5BFC-FD715C8FF0BF}"/>
              </a:ext>
            </a:extLst>
          </p:cNvPr>
          <p:cNvSpPr/>
          <p:nvPr/>
        </p:nvSpPr>
        <p:spPr>
          <a:xfrm rot="16200000">
            <a:off x="9375937" y="5007662"/>
            <a:ext cx="1477126" cy="24960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9" name="Right Triangle 11">
            <a:extLst>
              <a:ext uri="{FF2B5EF4-FFF2-40B4-BE49-F238E27FC236}">
                <a16:creationId xmlns:a16="http://schemas.microsoft.com/office/drawing/2014/main" id="{F9993C36-2D6F-E7F5-6739-6A92BF066507}"/>
              </a:ext>
            </a:extLst>
          </p:cNvPr>
          <p:cNvSpPr/>
          <p:nvPr/>
        </p:nvSpPr>
        <p:spPr>
          <a:xfrm rot="18852235">
            <a:off x="9913468" y="5641404"/>
            <a:ext cx="402063" cy="398792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0" name="Rettangolo con angoli arrotondati 219">
            <a:extLst>
              <a:ext uri="{FF2B5EF4-FFF2-40B4-BE49-F238E27FC236}">
                <a16:creationId xmlns:a16="http://schemas.microsoft.com/office/drawing/2014/main" id="{50A0D8AA-88AD-F250-4DDC-B0DB1C3B1DD4}"/>
              </a:ext>
            </a:extLst>
          </p:cNvPr>
          <p:cNvSpPr/>
          <p:nvPr/>
        </p:nvSpPr>
        <p:spPr>
          <a:xfrm>
            <a:off x="5734787" y="5840800"/>
            <a:ext cx="1851609" cy="939070"/>
          </a:xfrm>
          <a:prstGeom prst="round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00" b="1" dirty="0">
                <a:solidFill>
                  <a:schemeClr val="bg1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1</a:t>
            </a:r>
            <a:r>
              <a:rPr lang="en-GB" sz="1800" b="1" baseline="30000" dirty="0">
                <a:solidFill>
                  <a:schemeClr val="bg1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st</a:t>
            </a:r>
            <a:r>
              <a:rPr lang="en-GB" sz="1800" b="1" dirty="0">
                <a:solidFill>
                  <a:schemeClr val="bg1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Sprint Retrospective</a:t>
            </a:r>
            <a:endParaRPr lang="it-IT" dirty="0"/>
          </a:p>
        </p:txBody>
      </p:sp>
      <p:sp>
        <p:nvSpPr>
          <p:cNvPr id="221" name="Rectangle 52">
            <a:extLst>
              <a:ext uri="{FF2B5EF4-FFF2-40B4-BE49-F238E27FC236}">
                <a16:creationId xmlns:a16="http://schemas.microsoft.com/office/drawing/2014/main" id="{3A7D3A99-5ECA-C9CC-6FFC-ED29B899CFE5}"/>
              </a:ext>
            </a:extLst>
          </p:cNvPr>
          <p:cNvSpPr/>
          <p:nvPr/>
        </p:nvSpPr>
        <p:spPr>
          <a:xfrm>
            <a:off x="7854005" y="6172716"/>
            <a:ext cx="1477126" cy="24960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2" name="Right Triangle 11">
            <a:extLst>
              <a:ext uri="{FF2B5EF4-FFF2-40B4-BE49-F238E27FC236}">
                <a16:creationId xmlns:a16="http://schemas.microsoft.com/office/drawing/2014/main" id="{4ED897DC-FA97-2790-87AD-CF7F352D590E}"/>
              </a:ext>
            </a:extLst>
          </p:cNvPr>
          <p:cNvSpPr/>
          <p:nvPr/>
        </p:nvSpPr>
        <p:spPr>
          <a:xfrm rot="2681912">
            <a:off x="7660915" y="6059409"/>
            <a:ext cx="402063" cy="398792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3" name="Rectangle 52">
            <a:extLst>
              <a:ext uri="{FF2B5EF4-FFF2-40B4-BE49-F238E27FC236}">
                <a16:creationId xmlns:a16="http://schemas.microsoft.com/office/drawing/2014/main" id="{961452AD-740B-3D6A-32CE-DCF3986B82E4}"/>
              </a:ext>
            </a:extLst>
          </p:cNvPr>
          <p:cNvSpPr/>
          <p:nvPr/>
        </p:nvSpPr>
        <p:spPr>
          <a:xfrm>
            <a:off x="3857631" y="6447109"/>
            <a:ext cx="1851608" cy="2356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4" name="Right Triangle 11">
            <a:extLst>
              <a:ext uri="{FF2B5EF4-FFF2-40B4-BE49-F238E27FC236}">
                <a16:creationId xmlns:a16="http://schemas.microsoft.com/office/drawing/2014/main" id="{F4092C55-326C-4433-386E-9DFE34D14324}"/>
              </a:ext>
            </a:extLst>
          </p:cNvPr>
          <p:cNvSpPr/>
          <p:nvPr/>
        </p:nvSpPr>
        <p:spPr>
          <a:xfrm rot="2681912">
            <a:off x="3657660" y="6372879"/>
            <a:ext cx="503994" cy="376451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25" name="Gruppo 224">
            <a:extLst>
              <a:ext uri="{FF2B5EF4-FFF2-40B4-BE49-F238E27FC236}">
                <a16:creationId xmlns:a16="http://schemas.microsoft.com/office/drawing/2014/main" id="{25A0D27F-6195-2B9E-2A37-0A5B5059EBC7}"/>
              </a:ext>
            </a:extLst>
          </p:cNvPr>
          <p:cNvGrpSpPr/>
          <p:nvPr/>
        </p:nvGrpSpPr>
        <p:grpSpPr>
          <a:xfrm>
            <a:off x="4298816" y="3114499"/>
            <a:ext cx="2803047" cy="715751"/>
            <a:chOff x="515114" y="1392312"/>
            <a:chExt cx="2803047" cy="715751"/>
          </a:xfrm>
        </p:grpSpPr>
        <p:sp>
          <p:nvSpPr>
            <p:cNvPr id="226" name="TextBox 83">
              <a:extLst>
                <a:ext uri="{FF2B5EF4-FFF2-40B4-BE49-F238E27FC236}">
                  <a16:creationId xmlns:a16="http://schemas.microsoft.com/office/drawing/2014/main" id="{87CD2400-7849-E583-5D3B-C36B5734422C}"/>
                </a:ext>
              </a:extLst>
            </p:cNvPr>
            <p:cNvSpPr txBox="1"/>
            <p:nvPr/>
          </p:nvSpPr>
          <p:spPr>
            <a:xfrm>
              <a:off x="548949" y="1784898"/>
              <a:ext cx="2533505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5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Basic functionalities</a:t>
              </a:r>
            </a:p>
          </p:txBody>
        </p:sp>
        <p:sp>
          <p:nvSpPr>
            <p:cNvPr id="227" name="TextBox 84">
              <a:extLst>
                <a:ext uri="{FF2B5EF4-FFF2-40B4-BE49-F238E27FC236}">
                  <a16:creationId xmlns:a16="http://schemas.microsoft.com/office/drawing/2014/main" id="{DA8FC4E9-51B2-855C-2913-409AE1979846}"/>
                </a:ext>
              </a:extLst>
            </p:cNvPr>
            <p:cNvSpPr txBox="1"/>
            <p:nvPr/>
          </p:nvSpPr>
          <p:spPr>
            <a:xfrm>
              <a:off x="515114" y="1392312"/>
              <a:ext cx="2803047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just">
                <a:defRPr/>
              </a:pPr>
              <a:r>
                <a:rPr lang="en-GB" sz="2500" b="1" dirty="0">
                  <a:solidFill>
                    <a:schemeClr val="bg1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Sprint goal</a:t>
              </a:r>
              <a:endParaRPr kumimoji="0" lang="en-GB" sz="25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endParaRPr>
            </a:p>
          </p:txBody>
        </p:sp>
      </p:grpSp>
      <p:grpSp>
        <p:nvGrpSpPr>
          <p:cNvPr id="228" name="Gruppo 227">
            <a:extLst>
              <a:ext uri="{FF2B5EF4-FFF2-40B4-BE49-F238E27FC236}">
                <a16:creationId xmlns:a16="http://schemas.microsoft.com/office/drawing/2014/main" id="{00B034A1-FB59-8664-2D9E-979E57CCC245}"/>
              </a:ext>
            </a:extLst>
          </p:cNvPr>
          <p:cNvGrpSpPr>
            <a:grpSpLocks noChangeAspect="1"/>
          </p:cNvGrpSpPr>
          <p:nvPr/>
        </p:nvGrpSpPr>
        <p:grpSpPr>
          <a:xfrm>
            <a:off x="8872348" y="562914"/>
            <a:ext cx="1918097" cy="1932089"/>
            <a:chOff x="8479505" y="341386"/>
            <a:chExt cx="2868833" cy="2889761"/>
          </a:xfrm>
        </p:grpSpPr>
        <p:sp>
          <p:nvSpPr>
            <p:cNvPr id="229" name="Block Arc 7">
              <a:extLst>
                <a:ext uri="{FF2B5EF4-FFF2-40B4-BE49-F238E27FC236}">
                  <a16:creationId xmlns:a16="http://schemas.microsoft.com/office/drawing/2014/main" id="{5A6049C5-F651-38CF-4483-C77721DC78B8}"/>
                </a:ext>
              </a:extLst>
            </p:cNvPr>
            <p:cNvSpPr/>
            <p:nvPr/>
          </p:nvSpPr>
          <p:spPr>
            <a:xfrm rot="15300000" flipH="1">
              <a:off x="8601532" y="544980"/>
              <a:ext cx="2534005" cy="2515652"/>
            </a:xfrm>
            <a:prstGeom prst="blockArc">
              <a:avLst>
                <a:gd name="adj1" fmla="val 9123518"/>
                <a:gd name="adj2" fmla="val 21023171"/>
                <a:gd name="adj3" fmla="val 14424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0" name="Arrow: Circular 6">
              <a:extLst>
                <a:ext uri="{FF2B5EF4-FFF2-40B4-BE49-F238E27FC236}">
                  <a16:creationId xmlns:a16="http://schemas.microsoft.com/office/drawing/2014/main" id="{952F9B34-8AD8-C534-C20E-D95455FCA89B}"/>
                </a:ext>
              </a:extLst>
            </p:cNvPr>
            <p:cNvSpPr/>
            <p:nvPr/>
          </p:nvSpPr>
          <p:spPr>
            <a:xfrm rot="5232764" flipH="1">
              <a:off x="8469041" y="351850"/>
              <a:ext cx="2889761" cy="2868833"/>
            </a:xfrm>
            <a:prstGeom prst="circularArrow">
              <a:avLst>
                <a:gd name="adj1" fmla="val 12500"/>
                <a:gd name="adj2" fmla="val 1097609"/>
                <a:gd name="adj3" fmla="val 20457681"/>
                <a:gd name="adj4" fmla="val 10800000"/>
                <a:gd name="adj5" fmla="val 125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31" name="Rettangolo con angoli arrotondati 230">
            <a:extLst>
              <a:ext uri="{FF2B5EF4-FFF2-40B4-BE49-F238E27FC236}">
                <a16:creationId xmlns:a16="http://schemas.microsoft.com/office/drawing/2014/main" id="{220D059A-F3B7-BA15-91A9-8DFC34EE2117}"/>
              </a:ext>
            </a:extLst>
          </p:cNvPr>
          <p:cNvSpPr/>
          <p:nvPr/>
        </p:nvSpPr>
        <p:spPr>
          <a:xfrm>
            <a:off x="9320618" y="1261110"/>
            <a:ext cx="960864" cy="4611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Daily</a:t>
            </a:r>
          </a:p>
          <a:p>
            <a:pPr algn="ctr"/>
            <a:r>
              <a:rPr lang="en-GB" sz="1000" b="1" dirty="0">
                <a:solidFill>
                  <a:schemeClr val="bg1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Sprint meeting</a:t>
            </a:r>
            <a:endParaRPr lang="it-IT" sz="1000" dirty="0"/>
          </a:p>
        </p:txBody>
      </p:sp>
      <p:sp>
        <p:nvSpPr>
          <p:cNvPr id="232" name="TextBox 84">
            <a:extLst>
              <a:ext uri="{FF2B5EF4-FFF2-40B4-BE49-F238E27FC236}">
                <a16:creationId xmlns:a16="http://schemas.microsoft.com/office/drawing/2014/main" id="{5B57534E-6B73-C477-DF3D-4C5FF0055446}"/>
              </a:ext>
            </a:extLst>
          </p:cNvPr>
          <p:cNvSpPr txBox="1"/>
          <p:nvPr/>
        </p:nvSpPr>
        <p:spPr>
          <a:xfrm>
            <a:off x="4281486" y="141875"/>
            <a:ext cx="280304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defRPr/>
            </a:pPr>
            <a:r>
              <a:rPr lang="en-GB" sz="2500" b="1" dirty="0">
                <a:solidFill>
                  <a:schemeClr val="bg1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Game phase</a:t>
            </a:r>
            <a:endParaRPr kumimoji="0" lang="en-GB" sz="25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grpSp>
        <p:nvGrpSpPr>
          <p:cNvPr id="233" name="Gruppo 232">
            <a:extLst>
              <a:ext uri="{FF2B5EF4-FFF2-40B4-BE49-F238E27FC236}">
                <a16:creationId xmlns:a16="http://schemas.microsoft.com/office/drawing/2014/main" id="{DBBCC7D5-203B-CFBB-7D65-57F69522AC03}"/>
              </a:ext>
            </a:extLst>
          </p:cNvPr>
          <p:cNvGrpSpPr/>
          <p:nvPr/>
        </p:nvGrpSpPr>
        <p:grpSpPr>
          <a:xfrm>
            <a:off x="4263238" y="665001"/>
            <a:ext cx="2803047" cy="769441"/>
            <a:chOff x="515114" y="1392312"/>
            <a:chExt cx="2803047" cy="769441"/>
          </a:xfrm>
        </p:grpSpPr>
        <p:sp>
          <p:nvSpPr>
            <p:cNvPr id="234" name="TextBox 83">
              <a:extLst>
                <a:ext uri="{FF2B5EF4-FFF2-40B4-BE49-F238E27FC236}">
                  <a16:creationId xmlns:a16="http://schemas.microsoft.com/office/drawing/2014/main" id="{94ABE64D-D00A-ED4E-B017-3A55AC114856}"/>
                </a:ext>
              </a:extLst>
            </p:cNvPr>
            <p:cNvSpPr txBox="1"/>
            <p:nvPr/>
          </p:nvSpPr>
          <p:spPr>
            <a:xfrm>
              <a:off x="548949" y="1784898"/>
              <a:ext cx="2533505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5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endParaRPr>
            </a:p>
          </p:txBody>
        </p:sp>
        <p:sp>
          <p:nvSpPr>
            <p:cNvPr id="235" name="TextBox 84">
              <a:extLst>
                <a:ext uri="{FF2B5EF4-FFF2-40B4-BE49-F238E27FC236}">
                  <a16:creationId xmlns:a16="http://schemas.microsoft.com/office/drawing/2014/main" id="{C056DD58-2CF8-0AF4-CE36-7B7D0F0FAAE5}"/>
                </a:ext>
              </a:extLst>
            </p:cNvPr>
            <p:cNvSpPr txBox="1"/>
            <p:nvPr/>
          </p:nvSpPr>
          <p:spPr>
            <a:xfrm>
              <a:off x="515114" y="1392312"/>
              <a:ext cx="2803047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just">
                <a:defRPr/>
              </a:pPr>
              <a:r>
                <a:rPr lang="en-GB" sz="4400" b="1" dirty="0">
                  <a:solidFill>
                    <a:schemeClr val="bg1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1</a:t>
              </a:r>
              <a:r>
                <a:rPr lang="en-GB" sz="4400" b="1" baseline="30000" dirty="0">
                  <a:solidFill>
                    <a:schemeClr val="bg1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st</a:t>
              </a:r>
              <a:r>
                <a:rPr lang="en-GB" sz="4400" b="1" dirty="0">
                  <a:solidFill>
                    <a:schemeClr val="bg1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 sprint</a:t>
              </a:r>
              <a:endParaRPr kumimoji="0" lang="en-GB" sz="4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endParaRPr>
            </a:p>
          </p:txBody>
        </p:sp>
      </p:grpSp>
      <p:grpSp>
        <p:nvGrpSpPr>
          <p:cNvPr id="237" name="Gruppo 236">
            <a:extLst>
              <a:ext uri="{FF2B5EF4-FFF2-40B4-BE49-F238E27FC236}">
                <a16:creationId xmlns:a16="http://schemas.microsoft.com/office/drawing/2014/main" id="{BF9F729F-A6E7-5BF3-6126-1EFD6FBC7884}"/>
              </a:ext>
            </a:extLst>
          </p:cNvPr>
          <p:cNvGrpSpPr/>
          <p:nvPr/>
        </p:nvGrpSpPr>
        <p:grpSpPr>
          <a:xfrm>
            <a:off x="4295564" y="1241502"/>
            <a:ext cx="2803047" cy="1869914"/>
            <a:chOff x="515114" y="1392312"/>
            <a:chExt cx="2803047" cy="1869914"/>
          </a:xfrm>
        </p:grpSpPr>
        <p:sp>
          <p:nvSpPr>
            <p:cNvPr id="238" name="TextBox 83">
              <a:extLst>
                <a:ext uri="{FF2B5EF4-FFF2-40B4-BE49-F238E27FC236}">
                  <a16:creationId xmlns:a16="http://schemas.microsoft.com/office/drawing/2014/main" id="{5E95DE28-0F92-7B93-C7F8-3A2529E6134F}"/>
                </a:ext>
              </a:extLst>
            </p:cNvPr>
            <p:cNvSpPr txBox="1"/>
            <p:nvPr/>
          </p:nvSpPr>
          <p:spPr>
            <a:xfrm>
              <a:off x="548949" y="1784898"/>
              <a:ext cx="2533505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500" b="1" dirty="0">
                  <a:solidFill>
                    <a:schemeClr val="bg1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Effort          </a:t>
              </a:r>
              <a:r>
                <a:rPr lang="en-GB" sz="1500" dirty="0">
                  <a:solidFill>
                    <a:schemeClr val="bg1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[estimated=21, done=26]</a:t>
              </a:r>
              <a:endParaRPr kumimoji="0" lang="en-GB" sz="15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endParaRPr>
            </a:p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5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Bugs:</a:t>
              </a:r>
              <a:r>
                <a:rPr kumimoji="0" lang="en-GB" sz="15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 No bugs</a:t>
              </a:r>
            </a:p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500" b="1" dirty="0">
                  <a:solidFill>
                    <a:schemeClr val="bg1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Technical Debt: </a:t>
              </a:r>
              <a:r>
                <a:rPr lang="en-GB" sz="1500" dirty="0">
                  <a:solidFill>
                    <a:schemeClr val="bg1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need to implement a Model class</a:t>
              </a:r>
            </a:p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5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(improving MVC)</a:t>
              </a:r>
            </a:p>
          </p:txBody>
        </p:sp>
        <p:sp>
          <p:nvSpPr>
            <p:cNvPr id="239" name="TextBox 84">
              <a:extLst>
                <a:ext uri="{FF2B5EF4-FFF2-40B4-BE49-F238E27FC236}">
                  <a16:creationId xmlns:a16="http://schemas.microsoft.com/office/drawing/2014/main" id="{62C8A342-8484-271E-4822-19AAD962A178}"/>
                </a:ext>
              </a:extLst>
            </p:cNvPr>
            <p:cNvSpPr txBox="1"/>
            <p:nvPr/>
          </p:nvSpPr>
          <p:spPr>
            <a:xfrm>
              <a:off x="515114" y="1392312"/>
              <a:ext cx="280304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just">
                <a:defRPr/>
              </a:pPr>
              <a:r>
                <a:rPr lang="en-GB" sz="2000" b="1" dirty="0">
                  <a:solidFill>
                    <a:schemeClr val="bg1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Sprint review report</a:t>
              </a:r>
              <a:endPara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endParaRPr>
            </a:p>
          </p:txBody>
        </p:sp>
      </p:grpSp>
      <p:cxnSp>
        <p:nvCxnSpPr>
          <p:cNvPr id="241" name="Connettore diritto 240">
            <a:extLst>
              <a:ext uri="{FF2B5EF4-FFF2-40B4-BE49-F238E27FC236}">
                <a16:creationId xmlns:a16="http://schemas.microsoft.com/office/drawing/2014/main" id="{6EA79209-82D8-8A84-31A5-7EE3700D9D68}"/>
              </a:ext>
            </a:extLst>
          </p:cNvPr>
          <p:cNvCxnSpPr>
            <a:cxnSpLocks/>
          </p:cNvCxnSpPr>
          <p:nvPr/>
        </p:nvCxnSpPr>
        <p:spPr>
          <a:xfrm>
            <a:off x="3857631" y="141875"/>
            <a:ext cx="0" cy="5094897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6" name="Connettore diritto 245">
            <a:extLst>
              <a:ext uri="{FF2B5EF4-FFF2-40B4-BE49-F238E27FC236}">
                <a16:creationId xmlns:a16="http://schemas.microsoft.com/office/drawing/2014/main" id="{FC9EDFC4-D8AC-8306-52ED-9F310ED75012}"/>
              </a:ext>
            </a:extLst>
          </p:cNvPr>
          <p:cNvCxnSpPr/>
          <p:nvPr/>
        </p:nvCxnSpPr>
        <p:spPr>
          <a:xfrm>
            <a:off x="0" y="5236772"/>
            <a:ext cx="3857631" cy="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48" name="CasellaDiTesto 247">
            <a:extLst>
              <a:ext uri="{FF2B5EF4-FFF2-40B4-BE49-F238E27FC236}">
                <a16:creationId xmlns:a16="http://schemas.microsoft.com/office/drawing/2014/main" id="{7895D33D-F225-4E2D-A3E2-CAA2D4DA12B6}"/>
              </a:ext>
            </a:extLst>
          </p:cNvPr>
          <p:cNvSpPr txBox="1"/>
          <p:nvPr/>
        </p:nvSpPr>
        <p:spPr>
          <a:xfrm>
            <a:off x="7410752" y="5797504"/>
            <a:ext cx="253869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defRPr/>
            </a:pPr>
            <a:r>
              <a:rPr lang="en-GB" sz="1400" b="1" dirty="0">
                <a:solidFill>
                  <a:schemeClr val="bg1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Sprint review report</a:t>
            </a:r>
            <a:endParaRPr kumimoji="0" lang="en-GB" sz="1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20497860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extBox 87">
            <a:extLst>
              <a:ext uri="{FF2B5EF4-FFF2-40B4-BE49-F238E27FC236}">
                <a16:creationId xmlns:a16="http://schemas.microsoft.com/office/drawing/2014/main" id="{41D69FDB-0009-EFD8-D3B8-E938AF32E740}"/>
              </a:ext>
            </a:extLst>
          </p:cNvPr>
          <p:cNvSpPr txBox="1"/>
          <p:nvPr/>
        </p:nvSpPr>
        <p:spPr>
          <a:xfrm>
            <a:off x="548949" y="-5375"/>
            <a:ext cx="1076413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GB" sz="5000" dirty="0">
                <a:solidFill>
                  <a:schemeClr val="bg1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Scrum process</a:t>
            </a:r>
          </a:p>
        </p:txBody>
      </p:sp>
      <p:sp>
        <p:nvSpPr>
          <p:cNvPr id="193" name="Oval 88">
            <a:extLst>
              <a:ext uri="{FF2B5EF4-FFF2-40B4-BE49-F238E27FC236}">
                <a16:creationId xmlns:a16="http://schemas.microsoft.com/office/drawing/2014/main" id="{557B8ED6-878B-74F5-A43F-26F84189ED4D}"/>
              </a:ext>
            </a:extLst>
          </p:cNvPr>
          <p:cNvSpPr/>
          <p:nvPr/>
        </p:nvSpPr>
        <p:spPr>
          <a:xfrm>
            <a:off x="11604398" y="100154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it-IT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14</a:t>
            </a:r>
            <a:endParaRPr lang="en-GB" dirty="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94" name="TextBox 84">
            <a:extLst>
              <a:ext uri="{FF2B5EF4-FFF2-40B4-BE49-F238E27FC236}">
                <a16:creationId xmlns:a16="http://schemas.microsoft.com/office/drawing/2014/main" id="{67E3827F-8765-A1FA-4BB7-785F7281102A}"/>
              </a:ext>
            </a:extLst>
          </p:cNvPr>
          <p:cNvSpPr txBox="1"/>
          <p:nvPr/>
        </p:nvSpPr>
        <p:spPr>
          <a:xfrm>
            <a:off x="637726" y="781433"/>
            <a:ext cx="280304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defRPr/>
            </a:pPr>
            <a:r>
              <a:rPr lang="en-GB" sz="2500" b="1" dirty="0">
                <a:solidFill>
                  <a:schemeClr val="bg1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Game phase</a:t>
            </a:r>
            <a:endParaRPr kumimoji="0" lang="en-GB" sz="25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00" name="Rettangolo con angoli arrotondati 199">
            <a:extLst>
              <a:ext uri="{FF2B5EF4-FFF2-40B4-BE49-F238E27FC236}">
                <a16:creationId xmlns:a16="http://schemas.microsoft.com/office/drawing/2014/main" id="{690BB111-3A78-EE2F-C19E-AFE03A160650}"/>
              </a:ext>
            </a:extLst>
          </p:cNvPr>
          <p:cNvSpPr/>
          <p:nvPr/>
        </p:nvSpPr>
        <p:spPr>
          <a:xfrm>
            <a:off x="3158674" y="5723435"/>
            <a:ext cx="1751399" cy="939070"/>
          </a:xfrm>
          <a:prstGeom prst="round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00" b="1" dirty="0">
                <a:solidFill>
                  <a:schemeClr val="bg1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Product backlog</a:t>
            </a:r>
            <a:endParaRPr lang="it-IT" dirty="0"/>
          </a:p>
        </p:txBody>
      </p:sp>
      <p:sp>
        <p:nvSpPr>
          <p:cNvPr id="201" name="Rettangolo con angoli arrotondati 200">
            <a:extLst>
              <a:ext uri="{FF2B5EF4-FFF2-40B4-BE49-F238E27FC236}">
                <a16:creationId xmlns:a16="http://schemas.microsoft.com/office/drawing/2014/main" id="{B8E0EE44-0E63-C1EE-898D-2FDB705CF574}"/>
              </a:ext>
            </a:extLst>
          </p:cNvPr>
          <p:cNvSpPr/>
          <p:nvPr/>
        </p:nvSpPr>
        <p:spPr>
          <a:xfrm>
            <a:off x="5710926" y="3841888"/>
            <a:ext cx="1751399" cy="939070"/>
          </a:xfrm>
          <a:prstGeom prst="round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bg1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2</a:t>
            </a:r>
            <a:r>
              <a:rPr lang="en-GB" b="1" baseline="30000" dirty="0">
                <a:solidFill>
                  <a:schemeClr val="bg1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nd</a:t>
            </a:r>
            <a:r>
              <a:rPr lang="en-GB" b="1" dirty="0">
                <a:solidFill>
                  <a:schemeClr val="bg1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en-GB" sz="1800" b="1" dirty="0">
                <a:solidFill>
                  <a:schemeClr val="bg1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sprint backlog</a:t>
            </a:r>
            <a:endParaRPr lang="it-IT" dirty="0"/>
          </a:p>
        </p:txBody>
      </p:sp>
      <p:sp>
        <p:nvSpPr>
          <p:cNvPr id="202" name="Rettangolo con angoli arrotondati 201">
            <a:extLst>
              <a:ext uri="{FF2B5EF4-FFF2-40B4-BE49-F238E27FC236}">
                <a16:creationId xmlns:a16="http://schemas.microsoft.com/office/drawing/2014/main" id="{378AB9CC-8DC9-37D4-C4BA-09301981CA66}"/>
              </a:ext>
            </a:extLst>
          </p:cNvPr>
          <p:cNvSpPr/>
          <p:nvPr/>
        </p:nvSpPr>
        <p:spPr>
          <a:xfrm>
            <a:off x="8997630" y="2791616"/>
            <a:ext cx="1515538" cy="7538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00" b="1" dirty="0">
                <a:solidFill>
                  <a:schemeClr val="bg1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1 week Sprint</a:t>
            </a:r>
            <a:endParaRPr lang="it-IT" dirty="0"/>
          </a:p>
        </p:txBody>
      </p:sp>
      <p:sp>
        <p:nvSpPr>
          <p:cNvPr id="206" name="Rectangle 52">
            <a:extLst>
              <a:ext uri="{FF2B5EF4-FFF2-40B4-BE49-F238E27FC236}">
                <a16:creationId xmlns:a16="http://schemas.microsoft.com/office/drawing/2014/main" id="{A20602AE-C0CB-A52D-140F-B87819EA2E18}"/>
              </a:ext>
            </a:extLst>
          </p:cNvPr>
          <p:cNvSpPr/>
          <p:nvPr/>
        </p:nvSpPr>
        <p:spPr>
          <a:xfrm rot="21578978">
            <a:off x="4910744" y="5906431"/>
            <a:ext cx="1750056" cy="2249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7" name="Right Triangle 11">
            <a:extLst>
              <a:ext uri="{FF2B5EF4-FFF2-40B4-BE49-F238E27FC236}">
                <a16:creationId xmlns:a16="http://schemas.microsoft.com/office/drawing/2014/main" id="{33AEAB2E-583A-91D0-BC75-DE16AD4E1178}"/>
              </a:ext>
            </a:extLst>
          </p:cNvPr>
          <p:cNvSpPr/>
          <p:nvPr/>
        </p:nvSpPr>
        <p:spPr>
          <a:xfrm rot="8201843">
            <a:off x="6433028" y="4702138"/>
            <a:ext cx="402063" cy="398792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8" name="Rectangle 52">
            <a:extLst>
              <a:ext uri="{FF2B5EF4-FFF2-40B4-BE49-F238E27FC236}">
                <a16:creationId xmlns:a16="http://schemas.microsoft.com/office/drawing/2014/main" id="{8B1A15A4-BC6D-A65F-ADCA-1F03DC6CF699}"/>
              </a:ext>
            </a:extLst>
          </p:cNvPr>
          <p:cNvSpPr/>
          <p:nvPr/>
        </p:nvSpPr>
        <p:spPr>
          <a:xfrm rot="16200000">
            <a:off x="5956920" y="5323300"/>
            <a:ext cx="1352325" cy="24200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9" name="Rettangolo con angoli arrotondati 208">
            <a:extLst>
              <a:ext uri="{FF2B5EF4-FFF2-40B4-BE49-F238E27FC236}">
                <a16:creationId xmlns:a16="http://schemas.microsoft.com/office/drawing/2014/main" id="{8F8C3118-2551-C12E-60B8-6A361CC9173F}"/>
              </a:ext>
            </a:extLst>
          </p:cNvPr>
          <p:cNvSpPr/>
          <p:nvPr/>
        </p:nvSpPr>
        <p:spPr>
          <a:xfrm>
            <a:off x="10392737" y="5818232"/>
            <a:ext cx="1751399" cy="939070"/>
          </a:xfrm>
          <a:prstGeom prst="round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bg1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2</a:t>
            </a:r>
            <a:r>
              <a:rPr lang="en-GB" b="1" baseline="30000" dirty="0">
                <a:solidFill>
                  <a:schemeClr val="bg1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nd</a:t>
            </a:r>
            <a:r>
              <a:rPr lang="en-GB" sz="1800" b="1" dirty="0">
                <a:solidFill>
                  <a:schemeClr val="bg1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Sprint Review</a:t>
            </a:r>
            <a:endParaRPr lang="it-IT" dirty="0"/>
          </a:p>
        </p:txBody>
      </p:sp>
      <p:grpSp>
        <p:nvGrpSpPr>
          <p:cNvPr id="212" name="Gruppo 211">
            <a:extLst>
              <a:ext uri="{FF2B5EF4-FFF2-40B4-BE49-F238E27FC236}">
                <a16:creationId xmlns:a16="http://schemas.microsoft.com/office/drawing/2014/main" id="{10616D41-26DA-018F-67A9-CD1E4688B74C}"/>
              </a:ext>
            </a:extLst>
          </p:cNvPr>
          <p:cNvGrpSpPr/>
          <p:nvPr/>
        </p:nvGrpSpPr>
        <p:grpSpPr>
          <a:xfrm>
            <a:off x="7462325" y="1678228"/>
            <a:ext cx="3930914" cy="2889761"/>
            <a:chOff x="2266503" y="1011701"/>
            <a:chExt cx="6690517" cy="4882825"/>
          </a:xfrm>
        </p:grpSpPr>
        <p:sp>
          <p:nvSpPr>
            <p:cNvPr id="213" name="Rectangle 52">
              <a:extLst>
                <a:ext uri="{FF2B5EF4-FFF2-40B4-BE49-F238E27FC236}">
                  <a16:creationId xmlns:a16="http://schemas.microsoft.com/office/drawing/2014/main" id="{DF64A0FC-5F94-FF1C-6761-CB03A328B6A0}"/>
                </a:ext>
              </a:extLst>
            </p:cNvPr>
            <p:cNvSpPr/>
            <p:nvPr/>
          </p:nvSpPr>
          <p:spPr>
            <a:xfrm>
              <a:off x="2266503" y="5125541"/>
              <a:ext cx="6690517" cy="5460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4" name="Block Arc 7">
              <a:extLst>
                <a:ext uri="{FF2B5EF4-FFF2-40B4-BE49-F238E27FC236}">
                  <a16:creationId xmlns:a16="http://schemas.microsoft.com/office/drawing/2014/main" id="{22FC6403-00D7-7A4E-BB13-F6FEA9A223A9}"/>
                </a:ext>
              </a:extLst>
            </p:cNvPr>
            <p:cNvSpPr/>
            <p:nvPr/>
          </p:nvSpPr>
          <p:spPr>
            <a:xfrm rot="15300000" flipH="1">
              <a:off x="4012646" y="1340208"/>
              <a:ext cx="4281705" cy="4281705"/>
            </a:xfrm>
            <a:prstGeom prst="blockArc">
              <a:avLst>
                <a:gd name="adj1" fmla="val 9123518"/>
                <a:gd name="adj2" fmla="val 21023171"/>
                <a:gd name="adj3" fmla="val 14424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15" name="Arrow: Circular 6">
              <a:extLst>
                <a:ext uri="{FF2B5EF4-FFF2-40B4-BE49-F238E27FC236}">
                  <a16:creationId xmlns:a16="http://schemas.microsoft.com/office/drawing/2014/main" id="{3E97ED1C-1834-F1A3-D751-9378FC524750}"/>
                </a:ext>
              </a:extLst>
            </p:cNvPr>
            <p:cNvSpPr/>
            <p:nvPr/>
          </p:nvSpPr>
          <p:spPr>
            <a:xfrm rot="5232764" flipH="1">
              <a:off x="3789336" y="1011700"/>
              <a:ext cx="4882825" cy="4882827"/>
            </a:xfrm>
            <a:prstGeom prst="circularArrow">
              <a:avLst>
                <a:gd name="adj1" fmla="val 12500"/>
                <a:gd name="adj2" fmla="val 1097609"/>
                <a:gd name="adj3" fmla="val 20457681"/>
                <a:gd name="adj4" fmla="val 10800000"/>
                <a:gd name="adj5" fmla="val 125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216" name="Group 71">
              <a:extLst>
                <a:ext uri="{FF2B5EF4-FFF2-40B4-BE49-F238E27FC236}">
                  <a16:creationId xmlns:a16="http://schemas.microsoft.com/office/drawing/2014/main" id="{6AA331C5-02FB-2C2C-C110-EC806C79806E}"/>
                </a:ext>
              </a:extLst>
            </p:cNvPr>
            <p:cNvGrpSpPr/>
            <p:nvPr/>
          </p:nvGrpSpPr>
          <p:grpSpPr>
            <a:xfrm>
              <a:off x="5517207" y="3032885"/>
              <a:ext cx="1180782" cy="1133936"/>
              <a:chOff x="5243513" y="2944813"/>
              <a:chExt cx="1360488" cy="1306513"/>
            </a:xfrm>
          </p:grpSpPr>
          <p:sp>
            <p:nvSpPr>
              <p:cNvPr id="217" name="Freeform 6">
                <a:extLst>
                  <a:ext uri="{FF2B5EF4-FFF2-40B4-BE49-F238E27FC236}">
                    <a16:creationId xmlns:a16="http://schemas.microsoft.com/office/drawing/2014/main" id="{56E7EC7A-C8FD-0CCC-5F97-5DAB06940F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43513" y="4191001"/>
                <a:ext cx="41275" cy="60325"/>
              </a:xfrm>
              <a:custGeom>
                <a:avLst/>
                <a:gdLst>
                  <a:gd name="T0" fmla="*/ 0 w 13"/>
                  <a:gd name="T1" fmla="*/ 3 h 19"/>
                  <a:gd name="T2" fmla="*/ 4 w 13"/>
                  <a:gd name="T3" fmla="*/ 0 h 19"/>
                  <a:gd name="T4" fmla="*/ 10 w 13"/>
                  <a:gd name="T5" fmla="*/ 5 h 19"/>
                  <a:gd name="T6" fmla="*/ 5 w 13"/>
                  <a:gd name="T7" fmla="*/ 18 h 19"/>
                  <a:gd name="T8" fmla="*/ 0 w 13"/>
                  <a:gd name="T9" fmla="*/ 15 h 19"/>
                  <a:gd name="T10" fmla="*/ 0 w 13"/>
                  <a:gd name="T11" fmla="*/ 3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" h="19">
                    <a:moveTo>
                      <a:pt x="0" y="3"/>
                    </a:moveTo>
                    <a:cubicBezTo>
                      <a:pt x="2" y="2"/>
                      <a:pt x="3" y="1"/>
                      <a:pt x="4" y="0"/>
                    </a:cubicBezTo>
                    <a:cubicBezTo>
                      <a:pt x="6" y="2"/>
                      <a:pt x="8" y="3"/>
                      <a:pt x="10" y="5"/>
                    </a:cubicBezTo>
                    <a:cubicBezTo>
                      <a:pt x="13" y="10"/>
                      <a:pt x="11" y="17"/>
                      <a:pt x="5" y="18"/>
                    </a:cubicBezTo>
                    <a:cubicBezTo>
                      <a:pt x="4" y="19"/>
                      <a:pt x="2" y="17"/>
                      <a:pt x="0" y="15"/>
                    </a:cubicBezTo>
                    <a:cubicBezTo>
                      <a:pt x="7" y="11"/>
                      <a:pt x="5" y="7"/>
                      <a:pt x="0" y="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8" name="Freeform 7">
                <a:extLst>
                  <a:ext uri="{FF2B5EF4-FFF2-40B4-BE49-F238E27FC236}">
                    <a16:creationId xmlns:a16="http://schemas.microsoft.com/office/drawing/2014/main" id="{19775414-6AC5-3C79-9DD3-A2AA5DDD24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75426" y="2944813"/>
                <a:ext cx="28575" cy="34925"/>
              </a:xfrm>
              <a:custGeom>
                <a:avLst/>
                <a:gdLst>
                  <a:gd name="T0" fmla="*/ 0 w 9"/>
                  <a:gd name="T1" fmla="*/ 10 h 11"/>
                  <a:gd name="T2" fmla="*/ 2 w 9"/>
                  <a:gd name="T3" fmla="*/ 1 h 11"/>
                  <a:gd name="T4" fmla="*/ 8 w 9"/>
                  <a:gd name="T5" fmla="*/ 1 h 11"/>
                  <a:gd name="T6" fmla="*/ 9 w 9"/>
                  <a:gd name="T7" fmla="*/ 3 h 11"/>
                  <a:gd name="T8" fmla="*/ 8 w 9"/>
                  <a:gd name="T9" fmla="*/ 4 h 11"/>
                  <a:gd name="T10" fmla="*/ 2 w 9"/>
                  <a:gd name="T11" fmla="*/ 11 h 11"/>
                  <a:gd name="T12" fmla="*/ 0 w 9"/>
                  <a:gd name="T13" fmla="*/ 1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" h="11">
                    <a:moveTo>
                      <a:pt x="0" y="10"/>
                    </a:moveTo>
                    <a:cubicBezTo>
                      <a:pt x="1" y="7"/>
                      <a:pt x="1" y="4"/>
                      <a:pt x="2" y="1"/>
                    </a:cubicBezTo>
                    <a:cubicBezTo>
                      <a:pt x="2" y="0"/>
                      <a:pt x="6" y="1"/>
                      <a:pt x="8" y="1"/>
                    </a:cubicBezTo>
                    <a:cubicBezTo>
                      <a:pt x="9" y="1"/>
                      <a:pt x="9" y="2"/>
                      <a:pt x="9" y="3"/>
                    </a:cubicBezTo>
                    <a:cubicBezTo>
                      <a:pt x="9" y="3"/>
                      <a:pt x="8" y="4"/>
                      <a:pt x="8" y="4"/>
                    </a:cubicBezTo>
                    <a:cubicBezTo>
                      <a:pt x="3" y="3"/>
                      <a:pt x="2" y="7"/>
                      <a:pt x="2" y="11"/>
                    </a:cubicBezTo>
                    <a:cubicBezTo>
                      <a:pt x="1" y="11"/>
                      <a:pt x="1" y="10"/>
                      <a:pt x="0" y="1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24" name="Rectangle 52">
            <a:extLst>
              <a:ext uri="{FF2B5EF4-FFF2-40B4-BE49-F238E27FC236}">
                <a16:creationId xmlns:a16="http://schemas.microsoft.com/office/drawing/2014/main" id="{B8A6A2C5-E244-C28E-BCB1-3EC94F1B6A1C}"/>
              </a:ext>
            </a:extLst>
          </p:cNvPr>
          <p:cNvSpPr/>
          <p:nvPr/>
        </p:nvSpPr>
        <p:spPr>
          <a:xfrm rot="16200000">
            <a:off x="10529875" y="4954867"/>
            <a:ext cx="1477126" cy="24960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5" name="Right Triangle 11">
            <a:extLst>
              <a:ext uri="{FF2B5EF4-FFF2-40B4-BE49-F238E27FC236}">
                <a16:creationId xmlns:a16="http://schemas.microsoft.com/office/drawing/2014/main" id="{687F4B47-7EE4-440A-8693-3AF9E6C91793}"/>
              </a:ext>
            </a:extLst>
          </p:cNvPr>
          <p:cNvSpPr/>
          <p:nvPr/>
        </p:nvSpPr>
        <p:spPr>
          <a:xfrm rot="18852235">
            <a:off x="11067406" y="5588609"/>
            <a:ext cx="402063" cy="398792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6" name="Rettangolo con angoli arrotondati 225">
            <a:extLst>
              <a:ext uri="{FF2B5EF4-FFF2-40B4-BE49-F238E27FC236}">
                <a16:creationId xmlns:a16="http://schemas.microsoft.com/office/drawing/2014/main" id="{1BFF7F9C-5F1E-0094-60BE-C73F0790CD64}"/>
              </a:ext>
            </a:extLst>
          </p:cNvPr>
          <p:cNvSpPr/>
          <p:nvPr/>
        </p:nvSpPr>
        <p:spPr>
          <a:xfrm>
            <a:off x="7057703" y="5788549"/>
            <a:ext cx="1851609" cy="939070"/>
          </a:xfrm>
          <a:prstGeom prst="round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bg1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2</a:t>
            </a:r>
            <a:r>
              <a:rPr lang="en-GB" b="1" baseline="30000" dirty="0">
                <a:solidFill>
                  <a:schemeClr val="bg1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nd</a:t>
            </a:r>
            <a:r>
              <a:rPr lang="en-GB" sz="1800" b="1" dirty="0">
                <a:solidFill>
                  <a:schemeClr val="bg1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Sprint Retrospective</a:t>
            </a:r>
            <a:endParaRPr lang="it-IT" dirty="0"/>
          </a:p>
        </p:txBody>
      </p:sp>
      <p:sp>
        <p:nvSpPr>
          <p:cNvPr id="227" name="Rectangle 52">
            <a:extLst>
              <a:ext uri="{FF2B5EF4-FFF2-40B4-BE49-F238E27FC236}">
                <a16:creationId xmlns:a16="http://schemas.microsoft.com/office/drawing/2014/main" id="{FC708CCE-B5B2-7936-E011-C9680D1C1A5E}"/>
              </a:ext>
            </a:extLst>
          </p:cNvPr>
          <p:cNvSpPr/>
          <p:nvPr/>
        </p:nvSpPr>
        <p:spPr>
          <a:xfrm>
            <a:off x="9176921" y="6120465"/>
            <a:ext cx="1246003" cy="27236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8" name="Right Triangle 11">
            <a:extLst>
              <a:ext uri="{FF2B5EF4-FFF2-40B4-BE49-F238E27FC236}">
                <a16:creationId xmlns:a16="http://schemas.microsoft.com/office/drawing/2014/main" id="{DAF9909E-4B28-3D92-7C7D-940923868D54}"/>
              </a:ext>
            </a:extLst>
          </p:cNvPr>
          <p:cNvSpPr/>
          <p:nvPr/>
        </p:nvSpPr>
        <p:spPr>
          <a:xfrm rot="2681912">
            <a:off x="8977534" y="6025845"/>
            <a:ext cx="402063" cy="398792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9" name="Rectangle 52">
            <a:extLst>
              <a:ext uri="{FF2B5EF4-FFF2-40B4-BE49-F238E27FC236}">
                <a16:creationId xmlns:a16="http://schemas.microsoft.com/office/drawing/2014/main" id="{5E37BDDB-18D2-7EC0-4F62-1F4954019EC4}"/>
              </a:ext>
            </a:extLst>
          </p:cNvPr>
          <p:cNvSpPr/>
          <p:nvPr/>
        </p:nvSpPr>
        <p:spPr>
          <a:xfrm>
            <a:off x="5180547" y="6394858"/>
            <a:ext cx="1851608" cy="2356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0" name="Right Triangle 11">
            <a:extLst>
              <a:ext uri="{FF2B5EF4-FFF2-40B4-BE49-F238E27FC236}">
                <a16:creationId xmlns:a16="http://schemas.microsoft.com/office/drawing/2014/main" id="{AE6E28D1-648A-CDD0-566C-83211A359718}"/>
              </a:ext>
            </a:extLst>
          </p:cNvPr>
          <p:cNvSpPr/>
          <p:nvPr/>
        </p:nvSpPr>
        <p:spPr>
          <a:xfrm rot="2681912">
            <a:off x="4980576" y="6320628"/>
            <a:ext cx="503994" cy="376451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1" name="Gruppo 230">
            <a:extLst>
              <a:ext uri="{FF2B5EF4-FFF2-40B4-BE49-F238E27FC236}">
                <a16:creationId xmlns:a16="http://schemas.microsoft.com/office/drawing/2014/main" id="{05C2C782-E42D-87C9-4478-9A5D9BC15FE9}"/>
              </a:ext>
            </a:extLst>
          </p:cNvPr>
          <p:cNvGrpSpPr/>
          <p:nvPr/>
        </p:nvGrpSpPr>
        <p:grpSpPr>
          <a:xfrm>
            <a:off x="5619255" y="2643735"/>
            <a:ext cx="2803047" cy="1177416"/>
            <a:chOff x="515114" y="1392312"/>
            <a:chExt cx="2803047" cy="1177416"/>
          </a:xfrm>
        </p:grpSpPr>
        <p:sp>
          <p:nvSpPr>
            <p:cNvPr id="232" name="TextBox 83">
              <a:extLst>
                <a:ext uri="{FF2B5EF4-FFF2-40B4-BE49-F238E27FC236}">
                  <a16:creationId xmlns:a16="http://schemas.microsoft.com/office/drawing/2014/main" id="{6E6AE362-10B2-6087-972C-7D2CBC25A602}"/>
                </a:ext>
              </a:extLst>
            </p:cNvPr>
            <p:cNvSpPr txBox="1"/>
            <p:nvPr/>
          </p:nvSpPr>
          <p:spPr>
            <a:xfrm>
              <a:off x="548949" y="1784898"/>
              <a:ext cx="2533505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Moving a shape, deleting, copy, cut, paste, undo, overlapping</a:t>
              </a:r>
              <a:endParaRPr kumimoji="0" lang="en-GB" sz="15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endParaRPr>
            </a:p>
          </p:txBody>
        </p:sp>
        <p:sp>
          <p:nvSpPr>
            <p:cNvPr id="233" name="TextBox 84">
              <a:extLst>
                <a:ext uri="{FF2B5EF4-FFF2-40B4-BE49-F238E27FC236}">
                  <a16:creationId xmlns:a16="http://schemas.microsoft.com/office/drawing/2014/main" id="{C351E914-0C32-4C2A-14B6-CD7102FC5536}"/>
                </a:ext>
              </a:extLst>
            </p:cNvPr>
            <p:cNvSpPr txBox="1"/>
            <p:nvPr/>
          </p:nvSpPr>
          <p:spPr>
            <a:xfrm>
              <a:off x="515114" y="1392312"/>
              <a:ext cx="2803047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just">
                <a:defRPr/>
              </a:pPr>
              <a:r>
                <a:rPr lang="en-GB" sz="2500" b="1" dirty="0">
                  <a:solidFill>
                    <a:schemeClr val="bg1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Sprint goal</a:t>
              </a:r>
              <a:endParaRPr kumimoji="0" lang="en-GB" sz="25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endParaRPr>
            </a:p>
          </p:txBody>
        </p:sp>
      </p:grpSp>
      <p:grpSp>
        <p:nvGrpSpPr>
          <p:cNvPr id="234" name="Gruppo 233">
            <a:extLst>
              <a:ext uri="{FF2B5EF4-FFF2-40B4-BE49-F238E27FC236}">
                <a16:creationId xmlns:a16="http://schemas.microsoft.com/office/drawing/2014/main" id="{7CED03F2-DABE-790B-65CA-E939C8C872C6}"/>
              </a:ext>
            </a:extLst>
          </p:cNvPr>
          <p:cNvGrpSpPr>
            <a:grpSpLocks noChangeAspect="1"/>
          </p:cNvGrpSpPr>
          <p:nvPr/>
        </p:nvGrpSpPr>
        <p:grpSpPr>
          <a:xfrm>
            <a:off x="10195264" y="510663"/>
            <a:ext cx="1918097" cy="1932089"/>
            <a:chOff x="8479505" y="341386"/>
            <a:chExt cx="2868833" cy="2889761"/>
          </a:xfrm>
        </p:grpSpPr>
        <p:sp>
          <p:nvSpPr>
            <p:cNvPr id="235" name="Block Arc 7">
              <a:extLst>
                <a:ext uri="{FF2B5EF4-FFF2-40B4-BE49-F238E27FC236}">
                  <a16:creationId xmlns:a16="http://schemas.microsoft.com/office/drawing/2014/main" id="{27BC43FF-3153-CD4A-A997-85EE5206ABD3}"/>
                </a:ext>
              </a:extLst>
            </p:cNvPr>
            <p:cNvSpPr/>
            <p:nvPr/>
          </p:nvSpPr>
          <p:spPr>
            <a:xfrm rot="15300000" flipH="1">
              <a:off x="8601532" y="544980"/>
              <a:ext cx="2534005" cy="2515652"/>
            </a:xfrm>
            <a:prstGeom prst="blockArc">
              <a:avLst>
                <a:gd name="adj1" fmla="val 9123518"/>
                <a:gd name="adj2" fmla="val 21023171"/>
                <a:gd name="adj3" fmla="val 14424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6" name="Arrow: Circular 6">
              <a:extLst>
                <a:ext uri="{FF2B5EF4-FFF2-40B4-BE49-F238E27FC236}">
                  <a16:creationId xmlns:a16="http://schemas.microsoft.com/office/drawing/2014/main" id="{0EEE3790-5E7F-D961-DBBE-85A99AC48DB1}"/>
                </a:ext>
              </a:extLst>
            </p:cNvPr>
            <p:cNvSpPr/>
            <p:nvPr/>
          </p:nvSpPr>
          <p:spPr>
            <a:xfrm rot="5232764" flipH="1">
              <a:off x="8469041" y="351850"/>
              <a:ext cx="2889761" cy="2868833"/>
            </a:xfrm>
            <a:prstGeom prst="circularArrow">
              <a:avLst>
                <a:gd name="adj1" fmla="val 12500"/>
                <a:gd name="adj2" fmla="val 1097609"/>
                <a:gd name="adj3" fmla="val 20457681"/>
                <a:gd name="adj4" fmla="val 10800000"/>
                <a:gd name="adj5" fmla="val 125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37" name="Rettangolo con angoli arrotondati 236">
            <a:extLst>
              <a:ext uri="{FF2B5EF4-FFF2-40B4-BE49-F238E27FC236}">
                <a16:creationId xmlns:a16="http://schemas.microsoft.com/office/drawing/2014/main" id="{BCB3E484-D05A-58B2-14EF-277EC3BF808B}"/>
              </a:ext>
            </a:extLst>
          </p:cNvPr>
          <p:cNvSpPr/>
          <p:nvPr/>
        </p:nvSpPr>
        <p:spPr>
          <a:xfrm>
            <a:off x="10643534" y="1208859"/>
            <a:ext cx="960864" cy="4611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Daily</a:t>
            </a:r>
          </a:p>
          <a:p>
            <a:pPr algn="ctr"/>
            <a:r>
              <a:rPr lang="en-GB" sz="1000" b="1" dirty="0">
                <a:solidFill>
                  <a:schemeClr val="bg1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Sprint meeting</a:t>
            </a:r>
            <a:endParaRPr lang="it-IT" sz="1000" dirty="0"/>
          </a:p>
        </p:txBody>
      </p:sp>
      <p:grpSp>
        <p:nvGrpSpPr>
          <p:cNvPr id="240" name="Gruppo 239">
            <a:extLst>
              <a:ext uri="{FF2B5EF4-FFF2-40B4-BE49-F238E27FC236}">
                <a16:creationId xmlns:a16="http://schemas.microsoft.com/office/drawing/2014/main" id="{03EFA3B8-ECA5-2733-A527-3AFCDD511F56}"/>
              </a:ext>
            </a:extLst>
          </p:cNvPr>
          <p:cNvGrpSpPr/>
          <p:nvPr/>
        </p:nvGrpSpPr>
        <p:grpSpPr>
          <a:xfrm>
            <a:off x="619478" y="1304559"/>
            <a:ext cx="2803047" cy="769441"/>
            <a:chOff x="515114" y="1392312"/>
            <a:chExt cx="2803047" cy="769441"/>
          </a:xfrm>
        </p:grpSpPr>
        <p:sp>
          <p:nvSpPr>
            <p:cNvPr id="241" name="TextBox 83">
              <a:extLst>
                <a:ext uri="{FF2B5EF4-FFF2-40B4-BE49-F238E27FC236}">
                  <a16:creationId xmlns:a16="http://schemas.microsoft.com/office/drawing/2014/main" id="{E027E32D-26D3-009C-EF1B-A86F05316ED8}"/>
                </a:ext>
              </a:extLst>
            </p:cNvPr>
            <p:cNvSpPr txBox="1"/>
            <p:nvPr/>
          </p:nvSpPr>
          <p:spPr>
            <a:xfrm>
              <a:off x="548949" y="1784898"/>
              <a:ext cx="2533505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5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endParaRPr>
            </a:p>
          </p:txBody>
        </p:sp>
        <p:sp>
          <p:nvSpPr>
            <p:cNvPr id="242" name="TextBox 84">
              <a:extLst>
                <a:ext uri="{FF2B5EF4-FFF2-40B4-BE49-F238E27FC236}">
                  <a16:creationId xmlns:a16="http://schemas.microsoft.com/office/drawing/2014/main" id="{E4FC9CBC-9613-F7A6-3468-EF6EC0C48187}"/>
                </a:ext>
              </a:extLst>
            </p:cNvPr>
            <p:cNvSpPr txBox="1"/>
            <p:nvPr/>
          </p:nvSpPr>
          <p:spPr>
            <a:xfrm>
              <a:off x="515114" y="1392312"/>
              <a:ext cx="2803047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just">
                <a:defRPr/>
              </a:pPr>
              <a:r>
                <a:rPr lang="en-GB" sz="4400" b="1" dirty="0">
                  <a:solidFill>
                    <a:schemeClr val="bg1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2</a:t>
              </a:r>
              <a:r>
                <a:rPr lang="en-GB" sz="4400" b="1" baseline="30000" dirty="0">
                  <a:solidFill>
                    <a:schemeClr val="bg1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nd</a:t>
              </a:r>
              <a:r>
                <a:rPr lang="en-GB" sz="4400" b="1" dirty="0">
                  <a:solidFill>
                    <a:schemeClr val="bg1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 sprint</a:t>
              </a:r>
              <a:endParaRPr kumimoji="0" lang="en-GB" sz="4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endParaRPr>
            </a:p>
          </p:txBody>
        </p:sp>
      </p:grpSp>
      <p:sp>
        <p:nvSpPr>
          <p:cNvPr id="247" name="TextBox 83">
            <a:extLst>
              <a:ext uri="{FF2B5EF4-FFF2-40B4-BE49-F238E27FC236}">
                <a16:creationId xmlns:a16="http://schemas.microsoft.com/office/drawing/2014/main" id="{E2B1DE67-D00C-8E22-0AA2-A416B46F535C}"/>
              </a:ext>
            </a:extLst>
          </p:cNvPr>
          <p:cNvSpPr txBox="1"/>
          <p:nvPr/>
        </p:nvSpPr>
        <p:spPr>
          <a:xfrm>
            <a:off x="8781732" y="5101530"/>
            <a:ext cx="253350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5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grpSp>
        <p:nvGrpSpPr>
          <p:cNvPr id="249" name="Gruppo 248">
            <a:extLst>
              <a:ext uri="{FF2B5EF4-FFF2-40B4-BE49-F238E27FC236}">
                <a16:creationId xmlns:a16="http://schemas.microsoft.com/office/drawing/2014/main" id="{F8E8280F-F7BC-0843-408B-7E24DE91E8B8}"/>
              </a:ext>
            </a:extLst>
          </p:cNvPr>
          <p:cNvGrpSpPr/>
          <p:nvPr/>
        </p:nvGrpSpPr>
        <p:grpSpPr>
          <a:xfrm>
            <a:off x="593413" y="2085249"/>
            <a:ext cx="5310402" cy="3716573"/>
            <a:chOff x="515114" y="1392312"/>
            <a:chExt cx="5310402" cy="3716573"/>
          </a:xfrm>
        </p:grpSpPr>
        <p:sp>
          <p:nvSpPr>
            <p:cNvPr id="250" name="TextBox 83">
              <a:extLst>
                <a:ext uri="{FF2B5EF4-FFF2-40B4-BE49-F238E27FC236}">
                  <a16:creationId xmlns:a16="http://schemas.microsoft.com/office/drawing/2014/main" id="{BAA05F72-7A2B-8766-E592-54A4822176C1}"/>
                </a:ext>
              </a:extLst>
            </p:cNvPr>
            <p:cNvSpPr txBox="1"/>
            <p:nvPr/>
          </p:nvSpPr>
          <p:spPr>
            <a:xfrm>
              <a:off x="548949" y="1784898"/>
              <a:ext cx="5276567" cy="33239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5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Project velocity</a:t>
              </a:r>
            </a:p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500" dirty="0">
                  <a:solidFill>
                    <a:schemeClr val="bg1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Estimated: 29</a:t>
              </a:r>
            </a:p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5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Done: 26</a:t>
              </a:r>
            </a:p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GB" sz="1500" dirty="0">
                <a:solidFill>
                  <a:schemeClr val="bg1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endParaRPr>
            </a:p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5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Bugs</a:t>
              </a:r>
              <a:r>
                <a:rPr kumimoji="0" lang="en-GB" sz="15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: </a:t>
              </a:r>
            </a:p>
            <a:p>
              <a:pPr marL="285750" marR="0" lvl="0" indent="-28575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Char char="-"/>
                <a:tabLst/>
                <a:defRPr/>
              </a:pPr>
              <a:r>
                <a:rPr kumimoji="0" lang="en-GB" sz="15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undo with drawing Window</a:t>
              </a:r>
            </a:p>
            <a:p>
              <a:pPr marL="285750" marR="0" lvl="0" indent="-28575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Char char="-"/>
                <a:tabLst/>
                <a:defRPr/>
              </a:pPr>
              <a:r>
                <a:rPr kumimoji="0" lang="en-GB" sz="15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Binding stroke and fill </a:t>
              </a:r>
              <a:r>
                <a:rPr kumimoji="0" lang="en-GB" sz="1500" b="0" i="0" u="none" strike="noStrike" kern="120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color</a:t>
              </a:r>
              <a:r>
                <a:rPr kumimoji="0" lang="en-GB" sz="15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 of the select shape</a:t>
              </a:r>
            </a:p>
            <a:p>
              <a:pPr marR="0" lvl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endParaRPr lang="en-GB" sz="1500" noProof="0" dirty="0">
                <a:solidFill>
                  <a:schemeClr val="bg1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endParaRPr>
            </a:p>
            <a:p>
              <a:pPr marR="0" lvl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en-GB" sz="1500" b="1" i="0" u="none" strike="noStrike" kern="1200" cap="none" spc="0" normalizeH="0" baseline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Techincal</a:t>
              </a:r>
              <a:r>
                <a:rPr kumimoji="0" lang="en-GB" sz="1500" b="1" i="0" u="none" strike="noStrike" kern="1200" cap="none" spc="0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 Debts:</a:t>
              </a:r>
            </a:p>
            <a:p>
              <a:pPr marL="285750" marR="0" lvl="0" indent="-28575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Char char="-"/>
                <a:tabLst/>
                <a:defRPr/>
              </a:pPr>
              <a:r>
                <a:rPr lang="en-GB" sz="1500" noProof="0" dirty="0">
                  <a:solidFill>
                    <a:schemeClr val="bg1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Drag and drop event conflict</a:t>
              </a:r>
            </a:p>
            <a:p>
              <a:pPr marL="285750" marR="0" lvl="0" indent="-28575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Char char="-"/>
                <a:tabLst/>
                <a:defRPr/>
              </a:pPr>
              <a:r>
                <a:rPr lang="en-GB" sz="1500" noProof="0" dirty="0">
                  <a:solidFill>
                    <a:schemeClr val="bg1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All commands implement the Command interface</a:t>
              </a:r>
            </a:p>
            <a:p>
              <a:pPr marL="285750" marR="0" lvl="0" indent="-28575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Char char="-"/>
                <a:tabLst/>
                <a:defRPr/>
              </a:pPr>
              <a:r>
                <a:rPr kumimoji="0" lang="en-GB" sz="1500" i="0" u="none" strike="noStrike" kern="1200" cap="none" spc="0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All tool</a:t>
              </a:r>
              <a:r>
                <a:rPr lang="en-GB" sz="1500" dirty="0">
                  <a:solidFill>
                    <a:schemeClr val="bg1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s implement the Tool interface</a:t>
              </a:r>
              <a:endParaRPr kumimoji="0" lang="en-GB" sz="15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endParaRPr>
            </a:p>
            <a:p>
              <a:pPr marR="0" lvl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endParaRPr lang="en-GB" sz="1500" noProof="0" dirty="0">
                <a:solidFill>
                  <a:schemeClr val="bg1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endParaRPr>
            </a:p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5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endParaRPr>
            </a:p>
          </p:txBody>
        </p:sp>
        <p:sp>
          <p:nvSpPr>
            <p:cNvPr id="251" name="TextBox 84">
              <a:extLst>
                <a:ext uri="{FF2B5EF4-FFF2-40B4-BE49-F238E27FC236}">
                  <a16:creationId xmlns:a16="http://schemas.microsoft.com/office/drawing/2014/main" id="{9CB8F719-845B-616F-52CC-B603BD212811}"/>
                </a:ext>
              </a:extLst>
            </p:cNvPr>
            <p:cNvSpPr txBox="1"/>
            <p:nvPr/>
          </p:nvSpPr>
          <p:spPr>
            <a:xfrm>
              <a:off x="515114" y="1392312"/>
              <a:ext cx="280304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just">
                <a:defRPr/>
              </a:pPr>
              <a:r>
                <a:rPr lang="en-GB" sz="2000" b="1" dirty="0">
                  <a:solidFill>
                    <a:schemeClr val="bg1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Sprint review report</a:t>
              </a:r>
              <a:endPara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endParaRPr>
            </a:p>
          </p:txBody>
        </p:sp>
      </p:grpSp>
      <p:sp>
        <p:nvSpPr>
          <p:cNvPr id="252" name="CasellaDiTesto 251">
            <a:extLst>
              <a:ext uri="{FF2B5EF4-FFF2-40B4-BE49-F238E27FC236}">
                <a16:creationId xmlns:a16="http://schemas.microsoft.com/office/drawing/2014/main" id="{AB26F194-2A3D-1EC6-B23F-48DEF3B2D80B}"/>
              </a:ext>
            </a:extLst>
          </p:cNvPr>
          <p:cNvSpPr txBox="1"/>
          <p:nvPr/>
        </p:nvSpPr>
        <p:spPr>
          <a:xfrm>
            <a:off x="8531478" y="5828924"/>
            <a:ext cx="253869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defRPr/>
            </a:pPr>
            <a:r>
              <a:rPr lang="en-GB" sz="1400" b="1" dirty="0">
                <a:solidFill>
                  <a:schemeClr val="bg1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Sprint review report</a:t>
            </a:r>
            <a:endParaRPr kumimoji="0" lang="en-GB" sz="1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11961719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Box 87">
            <a:extLst>
              <a:ext uri="{FF2B5EF4-FFF2-40B4-BE49-F238E27FC236}">
                <a16:creationId xmlns:a16="http://schemas.microsoft.com/office/drawing/2014/main" id="{6F47744A-A938-D4DC-6128-4DEC629554D6}"/>
              </a:ext>
            </a:extLst>
          </p:cNvPr>
          <p:cNvSpPr txBox="1"/>
          <p:nvPr/>
        </p:nvSpPr>
        <p:spPr>
          <a:xfrm>
            <a:off x="548949" y="-5375"/>
            <a:ext cx="1076413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GB" sz="5000" dirty="0">
                <a:solidFill>
                  <a:schemeClr val="bg1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Scrum process</a:t>
            </a:r>
          </a:p>
        </p:txBody>
      </p:sp>
      <p:sp>
        <p:nvSpPr>
          <p:cNvPr id="130" name="Oval 88">
            <a:extLst>
              <a:ext uri="{FF2B5EF4-FFF2-40B4-BE49-F238E27FC236}">
                <a16:creationId xmlns:a16="http://schemas.microsoft.com/office/drawing/2014/main" id="{68EF6B03-1F1D-4440-0023-2FF2962716C9}"/>
              </a:ext>
            </a:extLst>
          </p:cNvPr>
          <p:cNvSpPr/>
          <p:nvPr/>
        </p:nvSpPr>
        <p:spPr>
          <a:xfrm>
            <a:off x="11604398" y="100154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it-IT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15</a:t>
            </a:r>
            <a:endParaRPr lang="en-GB" dirty="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31" name="TextBox 84">
            <a:extLst>
              <a:ext uri="{FF2B5EF4-FFF2-40B4-BE49-F238E27FC236}">
                <a16:creationId xmlns:a16="http://schemas.microsoft.com/office/drawing/2014/main" id="{064F0B28-8668-10C9-9C0A-28B08399BD1E}"/>
              </a:ext>
            </a:extLst>
          </p:cNvPr>
          <p:cNvSpPr txBox="1"/>
          <p:nvPr/>
        </p:nvSpPr>
        <p:spPr>
          <a:xfrm>
            <a:off x="637726" y="781433"/>
            <a:ext cx="280304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defRPr/>
            </a:pPr>
            <a:r>
              <a:rPr lang="en-GB" sz="2500" b="1" dirty="0">
                <a:solidFill>
                  <a:schemeClr val="bg1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Game phase</a:t>
            </a:r>
            <a:endParaRPr kumimoji="0" lang="en-GB" sz="25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32" name="Rettangolo con angoli arrotondati 131">
            <a:extLst>
              <a:ext uri="{FF2B5EF4-FFF2-40B4-BE49-F238E27FC236}">
                <a16:creationId xmlns:a16="http://schemas.microsoft.com/office/drawing/2014/main" id="{0687940A-123D-97C4-B6B9-09C766E0B36E}"/>
              </a:ext>
            </a:extLst>
          </p:cNvPr>
          <p:cNvSpPr/>
          <p:nvPr/>
        </p:nvSpPr>
        <p:spPr>
          <a:xfrm>
            <a:off x="3158674" y="5723435"/>
            <a:ext cx="1751399" cy="939070"/>
          </a:xfrm>
          <a:prstGeom prst="round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00" b="1" dirty="0">
                <a:solidFill>
                  <a:schemeClr val="bg1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Product backlog</a:t>
            </a:r>
            <a:endParaRPr lang="it-IT" dirty="0"/>
          </a:p>
        </p:txBody>
      </p:sp>
      <p:sp>
        <p:nvSpPr>
          <p:cNvPr id="133" name="Rettangolo con angoli arrotondati 132">
            <a:extLst>
              <a:ext uri="{FF2B5EF4-FFF2-40B4-BE49-F238E27FC236}">
                <a16:creationId xmlns:a16="http://schemas.microsoft.com/office/drawing/2014/main" id="{C604B464-F7D4-7595-6F04-ABBA42124654}"/>
              </a:ext>
            </a:extLst>
          </p:cNvPr>
          <p:cNvSpPr/>
          <p:nvPr/>
        </p:nvSpPr>
        <p:spPr>
          <a:xfrm>
            <a:off x="5710926" y="3841888"/>
            <a:ext cx="1751399" cy="939070"/>
          </a:xfrm>
          <a:prstGeom prst="round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bg1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3</a:t>
            </a:r>
            <a:r>
              <a:rPr lang="en-GB" b="1" baseline="30000" dirty="0">
                <a:solidFill>
                  <a:schemeClr val="bg1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rd</a:t>
            </a:r>
            <a:r>
              <a:rPr lang="en-GB" b="1" dirty="0">
                <a:solidFill>
                  <a:schemeClr val="bg1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en-GB" sz="1800" b="1" dirty="0">
                <a:solidFill>
                  <a:schemeClr val="bg1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sprint backlog</a:t>
            </a:r>
            <a:endParaRPr lang="it-IT" dirty="0"/>
          </a:p>
        </p:txBody>
      </p:sp>
      <p:sp>
        <p:nvSpPr>
          <p:cNvPr id="134" name="Rettangolo con angoli arrotondati 133">
            <a:extLst>
              <a:ext uri="{FF2B5EF4-FFF2-40B4-BE49-F238E27FC236}">
                <a16:creationId xmlns:a16="http://schemas.microsoft.com/office/drawing/2014/main" id="{73C8CA00-7847-F9D4-188C-B714159C04C3}"/>
              </a:ext>
            </a:extLst>
          </p:cNvPr>
          <p:cNvSpPr/>
          <p:nvPr/>
        </p:nvSpPr>
        <p:spPr>
          <a:xfrm>
            <a:off x="8997630" y="2791616"/>
            <a:ext cx="1515538" cy="7538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00" b="1" dirty="0">
                <a:solidFill>
                  <a:schemeClr val="bg1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1 week Sprint</a:t>
            </a:r>
            <a:endParaRPr lang="it-IT" dirty="0"/>
          </a:p>
        </p:txBody>
      </p:sp>
      <p:sp>
        <p:nvSpPr>
          <p:cNvPr id="135" name="Rectangle 52">
            <a:extLst>
              <a:ext uri="{FF2B5EF4-FFF2-40B4-BE49-F238E27FC236}">
                <a16:creationId xmlns:a16="http://schemas.microsoft.com/office/drawing/2014/main" id="{66CCD621-419C-B23E-5602-EA8051C38391}"/>
              </a:ext>
            </a:extLst>
          </p:cNvPr>
          <p:cNvSpPr/>
          <p:nvPr/>
        </p:nvSpPr>
        <p:spPr>
          <a:xfrm rot="21578978">
            <a:off x="4910744" y="5906431"/>
            <a:ext cx="1750056" cy="2249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6" name="Right Triangle 11">
            <a:extLst>
              <a:ext uri="{FF2B5EF4-FFF2-40B4-BE49-F238E27FC236}">
                <a16:creationId xmlns:a16="http://schemas.microsoft.com/office/drawing/2014/main" id="{75E1E2FE-8273-1086-896F-DB9E42242DC9}"/>
              </a:ext>
            </a:extLst>
          </p:cNvPr>
          <p:cNvSpPr/>
          <p:nvPr/>
        </p:nvSpPr>
        <p:spPr>
          <a:xfrm rot="8201843">
            <a:off x="6433028" y="4702138"/>
            <a:ext cx="402063" cy="398792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7" name="Rectangle 52">
            <a:extLst>
              <a:ext uri="{FF2B5EF4-FFF2-40B4-BE49-F238E27FC236}">
                <a16:creationId xmlns:a16="http://schemas.microsoft.com/office/drawing/2014/main" id="{02D9868B-58CA-6D1D-78E3-EAA4D191D650}"/>
              </a:ext>
            </a:extLst>
          </p:cNvPr>
          <p:cNvSpPr/>
          <p:nvPr/>
        </p:nvSpPr>
        <p:spPr>
          <a:xfrm rot="16200000">
            <a:off x="5956920" y="5323300"/>
            <a:ext cx="1352325" cy="24200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8" name="Rettangolo con angoli arrotondati 137">
            <a:extLst>
              <a:ext uri="{FF2B5EF4-FFF2-40B4-BE49-F238E27FC236}">
                <a16:creationId xmlns:a16="http://schemas.microsoft.com/office/drawing/2014/main" id="{38140790-F83A-B700-0F07-3115CFB34760}"/>
              </a:ext>
            </a:extLst>
          </p:cNvPr>
          <p:cNvSpPr/>
          <p:nvPr/>
        </p:nvSpPr>
        <p:spPr>
          <a:xfrm>
            <a:off x="10561715" y="5818776"/>
            <a:ext cx="1751399" cy="939070"/>
          </a:xfrm>
          <a:prstGeom prst="round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bg1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3</a:t>
            </a:r>
            <a:r>
              <a:rPr lang="en-GB" b="1" baseline="30000" dirty="0">
                <a:solidFill>
                  <a:schemeClr val="bg1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rd</a:t>
            </a:r>
            <a:r>
              <a:rPr lang="en-GB" sz="1800" b="1" dirty="0">
                <a:solidFill>
                  <a:schemeClr val="bg1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Sprint Review</a:t>
            </a:r>
            <a:endParaRPr lang="it-IT" dirty="0"/>
          </a:p>
        </p:txBody>
      </p:sp>
      <p:grpSp>
        <p:nvGrpSpPr>
          <p:cNvPr id="139" name="Gruppo 138">
            <a:extLst>
              <a:ext uri="{FF2B5EF4-FFF2-40B4-BE49-F238E27FC236}">
                <a16:creationId xmlns:a16="http://schemas.microsoft.com/office/drawing/2014/main" id="{6813E768-ECA9-DBF5-25CC-0FB6DE385883}"/>
              </a:ext>
            </a:extLst>
          </p:cNvPr>
          <p:cNvGrpSpPr/>
          <p:nvPr/>
        </p:nvGrpSpPr>
        <p:grpSpPr>
          <a:xfrm>
            <a:off x="7462325" y="1678228"/>
            <a:ext cx="4099892" cy="2889761"/>
            <a:chOff x="2266503" y="1011701"/>
            <a:chExt cx="6978122" cy="4882825"/>
          </a:xfrm>
        </p:grpSpPr>
        <p:sp>
          <p:nvSpPr>
            <p:cNvPr id="140" name="Rectangle 52">
              <a:extLst>
                <a:ext uri="{FF2B5EF4-FFF2-40B4-BE49-F238E27FC236}">
                  <a16:creationId xmlns:a16="http://schemas.microsoft.com/office/drawing/2014/main" id="{90D72349-3717-064B-E911-AA47C7DDD262}"/>
                </a:ext>
              </a:extLst>
            </p:cNvPr>
            <p:cNvSpPr/>
            <p:nvPr/>
          </p:nvSpPr>
          <p:spPr>
            <a:xfrm>
              <a:off x="2266503" y="5125541"/>
              <a:ext cx="6978122" cy="45791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1" name="Block Arc 7">
              <a:extLst>
                <a:ext uri="{FF2B5EF4-FFF2-40B4-BE49-F238E27FC236}">
                  <a16:creationId xmlns:a16="http://schemas.microsoft.com/office/drawing/2014/main" id="{C467A95A-B85C-5146-89FD-FBCCF343552E}"/>
                </a:ext>
              </a:extLst>
            </p:cNvPr>
            <p:cNvSpPr/>
            <p:nvPr/>
          </p:nvSpPr>
          <p:spPr>
            <a:xfrm rot="15300000" flipH="1">
              <a:off x="4012646" y="1340208"/>
              <a:ext cx="4281705" cy="4281705"/>
            </a:xfrm>
            <a:prstGeom prst="blockArc">
              <a:avLst>
                <a:gd name="adj1" fmla="val 9123518"/>
                <a:gd name="adj2" fmla="val 21023171"/>
                <a:gd name="adj3" fmla="val 14424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2" name="Arrow: Circular 6">
              <a:extLst>
                <a:ext uri="{FF2B5EF4-FFF2-40B4-BE49-F238E27FC236}">
                  <a16:creationId xmlns:a16="http://schemas.microsoft.com/office/drawing/2014/main" id="{9B956809-3DDB-08ED-AF9A-AFAEBF707CA2}"/>
                </a:ext>
              </a:extLst>
            </p:cNvPr>
            <p:cNvSpPr/>
            <p:nvPr/>
          </p:nvSpPr>
          <p:spPr>
            <a:xfrm rot="5232764" flipH="1">
              <a:off x="3789336" y="1011700"/>
              <a:ext cx="4882825" cy="4882827"/>
            </a:xfrm>
            <a:prstGeom prst="circularArrow">
              <a:avLst>
                <a:gd name="adj1" fmla="val 12500"/>
                <a:gd name="adj2" fmla="val 1097609"/>
                <a:gd name="adj3" fmla="val 20457681"/>
                <a:gd name="adj4" fmla="val 10800000"/>
                <a:gd name="adj5" fmla="val 125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143" name="Group 71">
              <a:extLst>
                <a:ext uri="{FF2B5EF4-FFF2-40B4-BE49-F238E27FC236}">
                  <a16:creationId xmlns:a16="http://schemas.microsoft.com/office/drawing/2014/main" id="{11218E45-4E52-D218-5066-6296E6C06EFB}"/>
                </a:ext>
              </a:extLst>
            </p:cNvPr>
            <p:cNvGrpSpPr/>
            <p:nvPr/>
          </p:nvGrpSpPr>
          <p:grpSpPr>
            <a:xfrm>
              <a:off x="5517207" y="3032885"/>
              <a:ext cx="1180782" cy="1133936"/>
              <a:chOff x="5243513" y="2944813"/>
              <a:chExt cx="1360488" cy="1306513"/>
            </a:xfrm>
          </p:grpSpPr>
          <p:sp>
            <p:nvSpPr>
              <p:cNvPr id="144" name="Freeform 6">
                <a:extLst>
                  <a:ext uri="{FF2B5EF4-FFF2-40B4-BE49-F238E27FC236}">
                    <a16:creationId xmlns:a16="http://schemas.microsoft.com/office/drawing/2014/main" id="{3AC98E5E-CAAE-1709-B327-3BBE624814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43513" y="4191001"/>
                <a:ext cx="41275" cy="60325"/>
              </a:xfrm>
              <a:custGeom>
                <a:avLst/>
                <a:gdLst>
                  <a:gd name="T0" fmla="*/ 0 w 13"/>
                  <a:gd name="T1" fmla="*/ 3 h 19"/>
                  <a:gd name="T2" fmla="*/ 4 w 13"/>
                  <a:gd name="T3" fmla="*/ 0 h 19"/>
                  <a:gd name="T4" fmla="*/ 10 w 13"/>
                  <a:gd name="T5" fmla="*/ 5 h 19"/>
                  <a:gd name="T6" fmla="*/ 5 w 13"/>
                  <a:gd name="T7" fmla="*/ 18 h 19"/>
                  <a:gd name="T8" fmla="*/ 0 w 13"/>
                  <a:gd name="T9" fmla="*/ 15 h 19"/>
                  <a:gd name="T10" fmla="*/ 0 w 13"/>
                  <a:gd name="T11" fmla="*/ 3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" h="19">
                    <a:moveTo>
                      <a:pt x="0" y="3"/>
                    </a:moveTo>
                    <a:cubicBezTo>
                      <a:pt x="2" y="2"/>
                      <a:pt x="3" y="1"/>
                      <a:pt x="4" y="0"/>
                    </a:cubicBezTo>
                    <a:cubicBezTo>
                      <a:pt x="6" y="2"/>
                      <a:pt x="8" y="3"/>
                      <a:pt x="10" y="5"/>
                    </a:cubicBezTo>
                    <a:cubicBezTo>
                      <a:pt x="13" y="10"/>
                      <a:pt x="11" y="17"/>
                      <a:pt x="5" y="18"/>
                    </a:cubicBezTo>
                    <a:cubicBezTo>
                      <a:pt x="4" y="19"/>
                      <a:pt x="2" y="17"/>
                      <a:pt x="0" y="15"/>
                    </a:cubicBezTo>
                    <a:cubicBezTo>
                      <a:pt x="7" y="11"/>
                      <a:pt x="5" y="7"/>
                      <a:pt x="0" y="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5" name="Freeform 7">
                <a:extLst>
                  <a:ext uri="{FF2B5EF4-FFF2-40B4-BE49-F238E27FC236}">
                    <a16:creationId xmlns:a16="http://schemas.microsoft.com/office/drawing/2014/main" id="{B73D19E9-D943-F3E3-EB36-76296962EA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75426" y="2944813"/>
                <a:ext cx="28575" cy="34925"/>
              </a:xfrm>
              <a:custGeom>
                <a:avLst/>
                <a:gdLst>
                  <a:gd name="T0" fmla="*/ 0 w 9"/>
                  <a:gd name="T1" fmla="*/ 10 h 11"/>
                  <a:gd name="T2" fmla="*/ 2 w 9"/>
                  <a:gd name="T3" fmla="*/ 1 h 11"/>
                  <a:gd name="T4" fmla="*/ 8 w 9"/>
                  <a:gd name="T5" fmla="*/ 1 h 11"/>
                  <a:gd name="T6" fmla="*/ 9 w 9"/>
                  <a:gd name="T7" fmla="*/ 3 h 11"/>
                  <a:gd name="T8" fmla="*/ 8 w 9"/>
                  <a:gd name="T9" fmla="*/ 4 h 11"/>
                  <a:gd name="T10" fmla="*/ 2 w 9"/>
                  <a:gd name="T11" fmla="*/ 11 h 11"/>
                  <a:gd name="T12" fmla="*/ 0 w 9"/>
                  <a:gd name="T13" fmla="*/ 1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" h="11">
                    <a:moveTo>
                      <a:pt x="0" y="10"/>
                    </a:moveTo>
                    <a:cubicBezTo>
                      <a:pt x="1" y="7"/>
                      <a:pt x="1" y="4"/>
                      <a:pt x="2" y="1"/>
                    </a:cubicBezTo>
                    <a:cubicBezTo>
                      <a:pt x="2" y="0"/>
                      <a:pt x="6" y="1"/>
                      <a:pt x="8" y="1"/>
                    </a:cubicBezTo>
                    <a:cubicBezTo>
                      <a:pt x="9" y="1"/>
                      <a:pt x="9" y="2"/>
                      <a:pt x="9" y="3"/>
                    </a:cubicBezTo>
                    <a:cubicBezTo>
                      <a:pt x="9" y="3"/>
                      <a:pt x="8" y="4"/>
                      <a:pt x="8" y="4"/>
                    </a:cubicBezTo>
                    <a:cubicBezTo>
                      <a:pt x="3" y="3"/>
                      <a:pt x="2" y="7"/>
                      <a:pt x="2" y="11"/>
                    </a:cubicBezTo>
                    <a:cubicBezTo>
                      <a:pt x="1" y="11"/>
                      <a:pt x="1" y="10"/>
                      <a:pt x="0" y="1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146" name="Rectangle 52">
            <a:extLst>
              <a:ext uri="{FF2B5EF4-FFF2-40B4-BE49-F238E27FC236}">
                <a16:creationId xmlns:a16="http://schemas.microsoft.com/office/drawing/2014/main" id="{4E8A3B12-20F5-0CE9-2056-946282246892}"/>
              </a:ext>
            </a:extLst>
          </p:cNvPr>
          <p:cNvSpPr/>
          <p:nvPr/>
        </p:nvSpPr>
        <p:spPr>
          <a:xfrm rot="16200000">
            <a:off x="10698853" y="4955411"/>
            <a:ext cx="1477126" cy="24960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7" name="Right Triangle 11">
            <a:extLst>
              <a:ext uri="{FF2B5EF4-FFF2-40B4-BE49-F238E27FC236}">
                <a16:creationId xmlns:a16="http://schemas.microsoft.com/office/drawing/2014/main" id="{EDB62D2E-367A-1DD9-CEBD-A60B1EF06B4A}"/>
              </a:ext>
            </a:extLst>
          </p:cNvPr>
          <p:cNvSpPr/>
          <p:nvPr/>
        </p:nvSpPr>
        <p:spPr>
          <a:xfrm rot="18852235">
            <a:off x="11236384" y="5589153"/>
            <a:ext cx="402063" cy="398792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8" name="Rettangolo con angoli arrotondati 147">
            <a:extLst>
              <a:ext uri="{FF2B5EF4-FFF2-40B4-BE49-F238E27FC236}">
                <a16:creationId xmlns:a16="http://schemas.microsoft.com/office/drawing/2014/main" id="{FF477FDD-B610-8B1F-812C-F000228BF8CE}"/>
              </a:ext>
            </a:extLst>
          </p:cNvPr>
          <p:cNvSpPr/>
          <p:nvPr/>
        </p:nvSpPr>
        <p:spPr>
          <a:xfrm>
            <a:off x="7057703" y="5788549"/>
            <a:ext cx="1851609" cy="939070"/>
          </a:xfrm>
          <a:prstGeom prst="round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bg1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3</a:t>
            </a:r>
            <a:r>
              <a:rPr lang="en-GB" b="1" baseline="30000" dirty="0">
                <a:solidFill>
                  <a:schemeClr val="bg1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rd</a:t>
            </a:r>
            <a:r>
              <a:rPr lang="en-GB" sz="1800" b="1" dirty="0">
                <a:solidFill>
                  <a:schemeClr val="bg1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Sprint Retrospective</a:t>
            </a:r>
            <a:endParaRPr lang="it-IT" dirty="0"/>
          </a:p>
        </p:txBody>
      </p:sp>
      <p:sp>
        <p:nvSpPr>
          <p:cNvPr id="149" name="Rectangle 52">
            <a:extLst>
              <a:ext uri="{FF2B5EF4-FFF2-40B4-BE49-F238E27FC236}">
                <a16:creationId xmlns:a16="http://schemas.microsoft.com/office/drawing/2014/main" id="{64E11BD3-8865-1D23-B36D-3D427EA90EC7}"/>
              </a:ext>
            </a:extLst>
          </p:cNvPr>
          <p:cNvSpPr/>
          <p:nvPr/>
        </p:nvSpPr>
        <p:spPr>
          <a:xfrm>
            <a:off x="9176921" y="6120465"/>
            <a:ext cx="1477126" cy="24960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0" name="Right Triangle 11">
            <a:extLst>
              <a:ext uri="{FF2B5EF4-FFF2-40B4-BE49-F238E27FC236}">
                <a16:creationId xmlns:a16="http://schemas.microsoft.com/office/drawing/2014/main" id="{0D45ABEE-C5A1-997D-FCD1-F2BA41A9CF51}"/>
              </a:ext>
            </a:extLst>
          </p:cNvPr>
          <p:cNvSpPr/>
          <p:nvPr/>
        </p:nvSpPr>
        <p:spPr>
          <a:xfrm rot="2681912">
            <a:off x="8983831" y="6007158"/>
            <a:ext cx="402063" cy="398792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1" name="Rectangle 52">
            <a:extLst>
              <a:ext uri="{FF2B5EF4-FFF2-40B4-BE49-F238E27FC236}">
                <a16:creationId xmlns:a16="http://schemas.microsoft.com/office/drawing/2014/main" id="{87AE39E3-E355-EFD0-77B9-DA3697FD9423}"/>
              </a:ext>
            </a:extLst>
          </p:cNvPr>
          <p:cNvSpPr/>
          <p:nvPr/>
        </p:nvSpPr>
        <p:spPr>
          <a:xfrm>
            <a:off x="5180547" y="6394858"/>
            <a:ext cx="1851608" cy="2356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2" name="Right Triangle 11">
            <a:extLst>
              <a:ext uri="{FF2B5EF4-FFF2-40B4-BE49-F238E27FC236}">
                <a16:creationId xmlns:a16="http://schemas.microsoft.com/office/drawing/2014/main" id="{7AD440F2-29BE-84A3-4642-01E38745E10B}"/>
              </a:ext>
            </a:extLst>
          </p:cNvPr>
          <p:cNvSpPr/>
          <p:nvPr/>
        </p:nvSpPr>
        <p:spPr>
          <a:xfrm rot="2681912">
            <a:off x="4980576" y="6320628"/>
            <a:ext cx="503994" cy="376451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53" name="Gruppo 152">
            <a:extLst>
              <a:ext uri="{FF2B5EF4-FFF2-40B4-BE49-F238E27FC236}">
                <a16:creationId xmlns:a16="http://schemas.microsoft.com/office/drawing/2014/main" id="{E949433D-C17D-9927-58F3-9F90CBBEA46A}"/>
              </a:ext>
            </a:extLst>
          </p:cNvPr>
          <p:cNvGrpSpPr/>
          <p:nvPr/>
        </p:nvGrpSpPr>
        <p:grpSpPr>
          <a:xfrm>
            <a:off x="5619255" y="2643735"/>
            <a:ext cx="2803047" cy="1177416"/>
            <a:chOff x="515114" y="1392312"/>
            <a:chExt cx="2803047" cy="1177416"/>
          </a:xfrm>
        </p:grpSpPr>
        <p:sp>
          <p:nvSpPr>
            <p:cNvPr id="154" name="TextBox 83">
              <a:extLst>
                <a:ext uri="{FF2B5EF4-FFF2-40B4-BE49-F238E27FC236}">
                  <a16:creationId xmlns:a16="http://schemas.microsoft.com/office/drawing/2014/main" id="{0982826B-8913-3E38-2F22-971266B67BA7}"/>
                </a:ext>
              </a:extLst>
            </p:cNvPr>
            <p:cNvSpPr txBox="1"/>
            <p:nvPr/>
          </p:nvSpPr>
          <p:spPr>
            <a:xfrm>
              <a:off x="548949" y="1784898"/>
              <a:ext cx="2533505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Adding polygons, zoom, modify color and shape, grid</a:t>
              </a:r>
              <a:endParaRPr kumimoji="0" lang="en-GB" sz="15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endParaRPr>
            </a:p>
          </p:txBody>
        </p:sp>
        <p:sp>
          <p:nvSpPr>
            <p:cNvPr id="155" name="TextBox 84">
              <a:extLst>
                <a:ext uri="{FF2B5EF4-FFF2-40B4-BE49-F238E27FC236}">
                  <a16:creationId xmlns:a16="http://schemas.microsoft.com/office/drawing/2014/main" id="{7780E45E-B4E2-1982-5340-6664B91FC86D}"/>
                </a:ext>
              </a:extLst>
            </p:cNvPr>
            <p:cNvSpPr txBox="1"/>
            <p:nvPr/>
          </p:nvSpPr>
          <p:spPr>
            <a:xfrm>
              <a:off x="515114" y="1392312"/>
              <a:ext cx="2803047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just">
                <a:defRPr/>
              </a:pPr>
              <a:r>
                <a:rPr lang="en-GB" sz="2500" b="1" dirty="0">
                  <a:solidFill>
                    <a:schemeClr val="bg1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Sprint goal</a:t>
              </a:r>
              <a:endParaRPr kumimoji="0" lang="en-GB" sz="25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endParaRPr>
            </a:p>
          </p:txBody>
        </p:sp>
      </p:grpSp>
      <p:grpSp>
        <p:nvGrpSpPr>
          <p:cNvPr id="156" name="Gruppo 155">
            <a:extLst>
              <a:ext uri="{FF2B5EF4-FFF2-40B4-BE49-F238E27FC236}">
                <a16:creationId xmlns:a16="http://schemas.microsoft.com/office/drawing/2014/main" id="{28F0D7A6-1C4E-23DC-1D50-0E5B0EC26FA4}"/>
              </a:ext>
            </a:extLst>
          </p:cNvPr>
          <p:cNvGrpSpPr>
            <a:grpSpLocks noChangeAspect="1"/>
          </p:cNvGrpSpPr>
          <p:nvPr/>
        </p:nvGrpSpPr>
        <p:grpSpPr>
          <a:xfrm>
            <a:off x="10195264" y="510663"/>
            <a:ext cx="1918097" cy="1932089"/>
            <a:chOff x="8479505" y="341386"/>
            <a:chExt cx="2868833" cy="2889761"/>
          </a:xfrm>
        </p:grpSpPr>
        <p:sp>
          <p:nvSpPr>
            <p:cNvPr id="157" name="Block Arc 7">
              <a:extLst>
                <a:ext uri="{FF2B5EF4-FFF2-40B4-BE49-F238E27FC236}">
                  <a16:creationId xmlns:a16="http://schemas.microsoft.com/office/drawing/2014/main" id="{A04E442C-3B1F-D817-CEA9-B71F87750207}"/>
                </a:ext>
              </a:extLst>
            </p:cNvPr>
            <p:cNvSpPr/>
            <p:nvPr/>
          </p:nvSpPr>
          <p:spPr>
            <a:xfrm rot="15300000" flipH="1">
              <a:off x="8601532" y="544980"/>
              <a:ext cx="2534005" cy="2515652"/>
            </a:xfrm>
            <a:prstGeom prst="blockArc">
              <a:avLst>
                <a:gd name="adj1" fmla="val 9123518"/>
                <a:gd name="adj2" fmla="val 21023171"/>
                <a:gd name="adj3" fmla="val 14424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8" name="Arrow: Circular 6">
              <a:extLst>
                <a:ext uri="{FF2B5EF4-FFF2-40B4-BE49-F238E27FC236}">
                  <a16:creationId xmlns:a16="http://schemas.microsoft.com/office/drawing/2014/main" id="{772E05DE-5F67-72EE-D288-D3E9AC60D3ED}"/>
                </a:ext>
              </a:extLst>
            </p:cNvPr>
            <p:cNvSpPr/>
            <p:nvPr/>
          </p:nvSpPr>
          <p:spPr>
            <a:xfrm rot="5232764" flipH="1">
              <a:off x="8469041" y="351850"/>
              <a:ext cx="2889761" cy="2868833"/>
            </a:xfrm>
            <a:prstGeom prst="circularArrow">
              <a:avLst>
                <a:gd name="adj1" fmla="val 12500"/>
                <a:gd name="adj2" fmla="val 1097609"/>
                <a:gd name="adj3" fmla="val 20457681"/>
                <a:gd name="adj4" fmla="val 10800000"/>
                <a:gd name="adj5" fmla="val 125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59" name="Rettangolo con angoli arrotondati 158">
            <a:extLst>
              <a:ext uri="{FF2B5EF4-FFF2-40B4-BE49-F238E27FC236}">
                <a16:creationId xmlns:a16="http://schemas.microsoft.com/office/drawing/2014/main" id="{5BA05693-21BF-F5AE-81EF-393691BBDCD1}"/>
              </a:ext>
            </a:extLst>
          </p:cNvPr>
          <p:cNvSpPr/>
          <p:nvPr/>
        </p:nvSpPr>
        <p:spPr>
          <a:xfrm>
            <a:off x="10643534" y="1208859"/>
            <a:ext cx="960864" cy="4611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Daily</a:t>
            </a:r>
          </a:p>
          <a:p>
            <a:pPr algn="ctr"/>
            <a:r>
              <a:rPr lang="en-GB" sz="1000" b="1" dirty="0">
                <a:solidFill>
                  <a:schemeClr val="bg1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Sprint meeting</a:t>
            </a:r>
            <a:endParaRPr lang="it-IT" sz="1000" dirty="0"/>
          </a:p>
        </p:txBody>
      </p:sp>
      <p:grpSp>
        <p:nvGrpSpPr>
          <p:cNvPr id="160" name="Gruppo 159">
            <a:extLst>
              <a:ext uri="{FF2B5EF4-FFF2-40B4-BE49-F238E27FC236}">
                <a16:creationId xmlns:a16="http://schemas.microsoft.com/office/drawing/2014/main" id="{A9DADC21-4F5C-1FF9-CF4E-29FFD8BD92A4}"/>
              </a:ext>
            </a:extLst>
          </p:cNvPr>
          <p:cNvGrpSpPr/>
          <p:nvPr/>
        </p:nvGrpSpPr>
        <p:grpSpPr>
          <a:xfrm>
            <a:off x="619478" y="1304559"/>
            <a:ext cx="2803047" cy="769441"/>
            <a:chOff x="515114" y="1392312"/>
            <a:chExt cx="2803047" cy="769441"/>
          </a:xfrm>
        </p:grpSpPr>
        <p:sp>
          <p:nvSpPr>
            <p:cNvPr id="161" name="TextBox 83">
              <a:extLst>
                <a:ext uri="{FF2B5EF4-FFF2-40B4-BE49-F238E27FC236}">
                  <a16:creationId xmlns:a16="http://schemas.microsoft.com/office/drawing/2014/main" id="{2CC2A9C7-1C48-02BF-201E-ABDAEE20BF3C}"/>
                </a:ext>
              </a:extLst>
            </p:cNvPr>
            <p:cNvSpPr txBox="1"/>
            <p:nvPr/>
          </p:nvSpPr>
          <p:spPr>
            <a:xfrm>
              <a:off x="548949" y="1784898"/>
              <a:ext cx="2533505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5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endParaRPr>
            </a:p>
          </p:txBody>
        </p:sp>
        <p:sp>
          <p:nvSpPr>
            <p:cNvPr id="162" name="TextBox 84">
              <a:extLst>
                <a:ext uri="{FF2B5EF4-FFF2-40B4-BE49-F238E27FC236}">
                  <a16:creationId xmlns:a16="http://schemas.microsoft.com/office/drawing/2014/main" id="{ED63CE72-665E-AF4C-0814-A4C84327AAF9}"/>
                </a:ext>
              </a:extLst>
            </p:cNvPr>
            <p:cNvSpPr txBox="1"/>
            <p:nvPr/>
          </p:nvSpPr>
          <p:spPr>
            <a:xfrm>
              <a:off x="515114" y="1392312"/>
              <a:ext cx="2803047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just">
                <a:defRPr/>
              </a:pPr>
              <a:r>
                <a:rPr lang="en-GB" sz="4400" b="1" dirty="0">
                  <a:solidFill>
                    <a:schemeClr val="bg1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3</a:t>
              </a:r>
              <a:r>
                <a:rPr lang="en-GB" sz="4400" b="1" baseline="30000" dirty="0">
                  <a:solidFill>
                    <a:schemeClr val="bg1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rd</a:t>
              </a:r>
              <a:r>
                <a:rPr lang="en-GB" sz="4400" b="1" dirty="0">
                  <a:solidFill>
                    <a:schemeClr val="bg1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 sprint</a:t>
              </a:r>
              <a:endParaRPr kumimoji="0" lang="en-GB" sz="4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endParaRPr>
            </a:p>
          </p:txBody>
        </p:sp>
      </p:grpSp>
      <p:sp>
        <p:nvSpPr>
          <p:cNvPr id="163" name="TextBox 83">
            <a:extLst>
              <a:ext uri="{FF2B5EF4-FFF2-40B4-BE49-F238E27FC236}">
                <a16:creationId xmlns:a16="http://schemas.microsoft.com/office/drawing/2014/main" id="{59313BCA-28B0-EA86-70B6-288920356D01}"/>
              </a:ext>
            </a:extLst>
          </p:cNvPr>
          <p:cNvSpPr txBox="1"/>
          <p:nvPr/>
        </p:nvSpPr>
        <p:spPr>
          <a:xfrm>
            <a:off x="8781732" y="5101530"/>
            <a:ext cx="253350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5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grpSp>
        <p:nvGrpSpPr>
          <p:cNvPr id="164" name="Gruppo 163">
            <a:extLst>
              <a:ext uri="{FF2B5EF4-FFF2-40B4-BE49-F238E27FC236}">
                <a16:creationId xmlns:a16="http://schemas.microsoft.com/office/drawing/2014/main" id="{A4D80003-8A8C-C0C1-1569-2E2A113619EB}"/>
              </a:ext>
            </a:extLst>
          </p:cNvPr>
          <p:cNvGrpSpPr/>
          <p:nvPr/>
        </p:nvGrpSpPr>
        <p:grpSpPr>
          <a:xfrm>
            <a:off x="593413" y="2085249"/>
            <a:ext cx="5386972" cy="4578347"/>
            <a:chOff x="515114" y="1392312"/>
            <a:chExt cx="5386972" cy="4578347"/>
          </a:xfrm>
        </p:grpSpPr>
        <p:sp>
          <p:nvSpPr>
            <p:cNvPr id="165" name="TextBox 83">
              <a:extLst>
                <a:ext uri="{FF2B5EF4-FFF2-40B4-BE49-F238E27FC236}">
                  <a16:creationId xmlns:a16="http://schemas.microsoft.com/office/drawing/2014/main" id="{914FCE44-9CB0-B88E-E28F-82E75954DE98}"/>
                </a:ext>
              </a:extLst>
            </p:cNvPr>
            <p:cNvSpPr txBox="1"/>
            <p:nvPr/>
          </p:nvSpPr>
          <p:spPr>
            <a:xfrm>
              <a:off x="548949" y="1784898"/>
              <a:ext cx="5353137" cy="41857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Project velocity</a:t>
              </a:r>
            </a:p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400" dirty="0">
                  <a:solidFill>
                    <a:schemeClr val="bg1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Estimated: 27</a:t>
              </a:r>
            </a:p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Done: </a:t>
              </a:r>
              <a:r>
                <a:rPr lang="en-GB" sz="1400" dirty="0">
                  <a:solidFill>
                    <a:schemeClr val="bg1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32</a:t>
              </a:r>
              <a:endPara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endParaRPr>
            </a:p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GB" sz="1400" dirty="0">
                <a:solidFill>
                  <a:schemeClr val="bg1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endParaRPr>
            </a:p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Bugs</a:t>
              </a: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: </a:t>
              </a:r>
            </a:p>
            <a:p>
              <a:pPr marL="285750" marR="0" lvl="0" indent="-28575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Char char="-"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Grid disappearing</a:t>
              </a:r>
            </a:p>
            <a:p>
              <a:pPr marL="285750" marR="0" lvl="0" indent="-28575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Char char="-"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Increasing bounding box on every click</a:t>
              </a:r>
            </a:p>
            <a:p>
              <a:pPr marL="285750" marR="0" lvl="0" indent="-28575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Char char="-"/>
                <a:tabLst/>
                <a:defRPr/>
              </a:pPr>
              <a:r>
                <a:rPr lang="en-GB" sz="1400" dirty="0">
                  <a:solidFill>
                    <a:schemeClr val="bg1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Drawing window being selected</a:t>
              </a:r>
            </a:p>
            <a:p>
              <a:pPr marL="285750" marR="0" lvl="0" indent="-28575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Char char="-"/>
                <a:tabLst/>
                <a:defRPr/>
              </a:pPr>
              <a:r>
                <a:rPr lang="en-GB" sz="1400" dirty="0">
                  <a:solidFill>
                    <a:schemeClr val="bg1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Moving and drawing conflicts</a:t>
              </a:r>
            </a:p>
            <a:p>
              <a:pPr marL="285750" marR="0" lvl="0" indent="-28575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Char char="-"/>
                <a:tabLst/>
                <a:defRPr/>
              </a:pPr>
              <a:r>
                <a:rPr lang="en-GB" sz="1400" dirty="0" err="1">
                  <a:solidFill>
                    <a:schemeClr val="bg1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MoveCommand</a:t>
              </a:r>
              <a:r>
                <a:rPr lang="en-GB" sz="1400" dirty="0">
                  <a:solidFill>
                    <a:schemeClr val="bg1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 doesn’t save a backup</a:t>
              </a:r>
            </a:p>
            <a:p>
              <a:pPr marL="285750" marR="0" lvl="0" indent="-28575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Char char="-"/>
                <a:tabLst/>
                <a:defRPr/>
              </a:pPr>
              <a:r>
                <a:rPr lang="en-GB" sz="1400" dirty="0">
                  <a:solidFill>
                    <a:schemeClr val="bg1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Still drawing a polygon and showing a</a:t>
              </a:r>
            </a:p>
            <a:p>
              <a:pPr marR="0" lvl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lang="en-GB" sz="1400" dirty="0">
                  <a:solidFill>
                    <a:schemeClr val="bg1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      context menu after right click</a:t>
              </a:r>
            </a:p>
            <a:p>
              <a:pPr marL="285750" marR="0" lvl="0" indent="-28575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Char char="-"/>
                <a:tabLst/>
                <a:defRPr/>
              </a:pPr>
              <a:endPara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endParaRPr>
            </a:p>
            <a:p>
              <a:pPr marR="0" lvl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endParaRPr lang="en-GB" sz="1400" noProof="0" dirty="0">
                <a:solidFill>
                  <a:schemeClr val="bg1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endParaRPr>
            </a:p>
            <a:p>
              <a:pPr marR="0" lvl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en-GB" sz="1400" b="1" i="0" u="none" strike="noStrike" kern="1200" cap="none" spc="0" normalizeH="0" baseline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Techincal</a:t>
              </a:r>
              <a:r>
                <a:rPr kumimoji="0" lang="en-GB" sz="1400" b="1" i="0" u="none" strike="noStrike" kern="1200" cap="none" spc="0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 Debts:</a:t>
              </a:r>
            </a:p>
            <a:p>
              <a:pPr marL="285750" marR="0" lvl="0" indent="-28575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Char char="-"/>
                <a:tabLst/>
                <a:defRPr/>
              </a:pPr>
              <a:r>
                <a:rPr kumimoji="0" lang="en-GB" sz="1400" i="0" u="none" strike="noStrike" kern="1200" cap="none" spc="0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Factory</a:t>
              </a:r>
            </a:p>
            <a:p>
              <a:pPr marL="285750" marR="0" lvl="0" indent="-28575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Char char="-"/>
                <a:tabLst/>
                <a:defRPr/>
              </a:pPr>
              <a:r>
                <a:rPr kumimoji="0" lang="en-GB" sz="140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In the Model only one shape</a:t>
              </a:r>
            </a:p>
            <a:p>
              <a:pPr marR="0" lvl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en-GB" sz="140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      at a time is selected</a:t>
              </a:r>
            </a:p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endParaRPr>
            </a:p>
          </p:txBody>
        </p:sp>
        <p:sp>
          <p:nvSpPr>
            <p:cNvPr id="166" name="TextBox 84">
              <a:extLst>
                <a:ext uri="{FF2B5EF4-FFF2-40B4-BE49-F238E27FC236}">
                  <a16:creationId xmlns:a16="http://schemas.microsoft.com/office/drawing/2014/main" id="{CF24A412-6812-D803-F434-1335099735B0}"/>
                </a:ext>
              </a:extLst>
            </p:cNvPr>
            <p:cNvSpPr txBox="1"/>
            <p:nvPr/>
          </p:nvSpPr>
          <p:spPr>
            <a:xfrm>
              <a:off x="515114" y="1392312"/>
              <a:ext cx="280304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just">
                <a:defRPr/>
              </a:pPr>
              <a:r>
                <a:rPr lang="en-GB" sz="2000" b="1" dirty="0">
                  <a:solidFill>
                    <a:schemeClr val="bg1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Sprint review report</a:t>
              </a:r>
              <a:endPara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endParaRPr>
            </a:p>
          </p:txBody>
        </p:sp>
      </p:grpSp>
      <p:sp>
        <p:nvSpPr>
          <p:cNvPr id="167" name="CasellaDiTesto 166">
            <a:extLst>
              <a:ext uri="{FF2B5EF4-FFF2-40B4-BE49-F238E27FC236}">
                <a16:creationId xmlns:a16="http://schemas.microsoft.com/office/drawing/2014/main" id="{F31F0DC9-EC57-88C9-0718-F2972516DE0C}"/>
              </a:ext>
            </a:extLst>
          </p:cNvPr>
          <p:cNvSpPr txBox="1"/>
          <p:nvPr/>
        </p:nvSpPr>
        <p:spPr>
          <a:xfrm>
            <a:off x="8646135" y="5745253"/>
            <a:ext cx="253869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defRPr/>
            </a:pPr>
            <a:r>
              <a:rPr lang="en-GB" sz="1400" b="1" dirty="0">
                <a:solidFill>
                  <a:schemeClr val="bg1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Sprint review report</a:t>
            </a:r>
            <a:endParaRPr kumimoji="0" lang="en-GB" sz="1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3634131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B0A9C50-B290-4C30-A65A-9D7AB111D154}"/>
              </a:ext>
            </a:extLst>
          </p:cNvPr>
          <p:cNvSpPr txBox="1"/>
          <p:nvPr/>
        </p:nvSpPr>
        <p:spPr>
          <a:xfrm>
            <a:off x="2897541" y="4126869"/>
            <a:ext cx="66636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Any questions?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DF9411-EA7D-4D4E-A03E-C99257532632}"/>
              </a:ext>
            </a:extLst>
          </p:cNvPr>
          <p:cNvSpPr txBox="1"/>
          <p:nvPr/>
        </p:nvSpPr>
        <p:spPr>
          <a:xfrm>
            <a:off x="1869421" y="2253619"/>
            <a:ext cx="845315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600" b="1" i="0" u="none" strike="noStrike" kern="1200" cap="none" spc="0" normalizeH="0" baseline="0" noProof="0" dirty="0">
                <a:ln>
                  <a:noFill/>
                </a:ln>
                <a:solidFill>
                  <a:srgbClr val="FCB414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Thank you!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40411D9-6854-4CB1-B226-DC73F8803EEA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318644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B0A9C50-B290-4C30-A65A-9D7AB111D154}"/>
              </a:ext>
            </a:extLst>
          </p:cNvPr>
          <p:cNvSpPr txBox="1"/>
          <p:nvPr/>
        </p:nvSpPr>
        <p:spPr>
          <a:xfrm>
            <a:off x="2619812" y="233824"/>
            <a:ext cx="666361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5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Contents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EB6B5D-84A6-4EA6-9AB4-A42F13EA240B}"/>
              </a:ext>
            </a:extLst>
          </p:cNvPr>
          <p:cNvSpPr txBox="1"/>
          <p:nvPr/>
        </p:nvSpPr>
        <p:spPr>
          <a:xfrm>
            <a:off x="1725042" y="1058996"/>
            <a:ext cx="84531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What we’re covering</a:t>
            </a:r>
          </a:p>
        </p:txBody>
      </p:sp>
      <p:sp>
        <p:nvSpPr>
          <p:cNvPr id="52" name="Freeform 5">
            <a:extLst>
              <a:ext uri="{FF2B5EF4-FFF2-40B4-BE49-F238E27FC236}">
                <a16:creationId xmlns:a16="http://schemas.microsoft.com/office/drawing/2014/main" id="{768FB9FD-508C-45FB-B9A4-5A199142D858}"/>
              </a:ext>
            </a:extLst>
          </p:cNvPr>
          <p:cNvSpPr>
            <a:spLocks/>
          </p:cNvSpPr>
          <p:nvPr/>
        </p:nvSpPr>
        <p:spPr bwMode="auto">
          <a:xfrm rot="16200000">
            <a:off x="642814" y="3538597"/>
            <a:ext cx="4207960" cy="1586703"/>
          </a:xfrm>
          <a:custGeom>
            <a:avLst/>
            <a:gdLst>
              <a:gd name="T0" fmla="*/ 2969 w 3735"/>
              <a:gd name="T1" fmla="*/ 207 h 1395"/>
              <a:gd name="T2" fmla="*/ 2969 w 3735"/>
              <a:gd name="T3" fmla="*/ 206 h 1395"/>
              <a:gd name="T4" fmla="*/ 2969 w 3735"/>
              <a:gd name="T5" fmla="*/ 206 h 1395"/>
              <a:gd name="T6" fmla="*/ 3317 w 3735"/>
              <a:gd name="T7" fmla="*/ 350 h 1395"/>
              <a:gd name="T8" fmla="*/ 3317 w 3735"/>
              <a:gd name="T9" fmla="*/ 1045 h 1395"/>
              <a:gd name="T10" fmla="*/ 2969 w 3735"/>
              <a:gd name="T11" fmla="*/ 1189 h 1395"/>
              <a:gd name="T12" fmla="*/ 2622 w 3735"/>
              <a:gd name="T13" fmla="*/ 1045 h 1395"/>
              <a:gd name="T14" fmla="*/ 2476 w 3735"/>
              <a:gd name="T15" fmla="*/ 1191 h 1395"/>
              <a:gd name="T16" fmla="*/ 2969 w 3735"/>
              <a:gd name="T17" fmla="*/ 1395 h 1395"/>
              <a:gd name="T18" fmla="*/ 3462 w 3735"/>
              <a:gd name="T19" fmla="*/ 1191 h 1395"/>
              <a:gd name="T20" fmla="*/ 3462 w 3735"/>
              <a:gd name="T21" fmla="*/ 204 h 1395"/>
              <a:gd name="T22" fmla="*/ 2969 w 3735"/>
              <a:gd name="T23" fmla="*/ 0 h 1395"/>
              <a:gd name="T24" fmla="*/ 2969 w 3735"/>
              <a:gd name="T25" fmla="*/ 0 h 1395"/>
              <a:gd name="T26" fmla="*/ 2969 w 3735"/>
              <a:gd name="T27" fmla="*/ 0 h 1395"/>
              <a:gd name="T28" fmla="*/ 0 w 3735"/>
              <a:gd name="T29" fmla="*/ 0 h 1395"/>
              <a:gd name="T30" fmla="*/ 0 w 3735"/>
              <a:gd name="T31" fmla="*/ 207 h 1395"/>
              <a:gd name="T32" fmla="*/ 2969 w 3735"/>
              <a:gd name="T33" fmla="*/ 207 h 13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3735" h="1395">
                <a:moveTo>
                  <a:pt x="2969" y="207"/>
                </a:moveTo>
                <a:cubicBezTo>
                  <a:pt x="2969" y="206"/>
                  <a:pt x="2969" y="206"/>
                  <a:pt x="2969" y="206"/>
                </a:cubicBezTo>
                <a:cubicBezTo>
                  <a:pt x="2969" y="206"/>
                  <a:pt x="2969" y="206"/>
                  <a:pt x="2969" y="206"/>
                </a:cubicBezTo>
                <a:cubicBezTo>
                  <a:pt x="3095" y="206"/>
                  <a:pt x="3221" y="254"/>
                  <a:pt x="3317" y="350"/>
                </a:cubicBezTo>
                <a:cubicBezTo>
                  <a:pt x="3508" y="542"/>
                  <a:pt x="3508" y="853"/>
                  <a:pt x="3317" y="1045"/>
                </a:cubicBezTo>
                <a:cubicBezTo>
                  <a:pt x="3221" y="1141"/>
                  <a:pt x="3095" y="1188"/>
                  <a:pt x="2969" y="1189"/>
                </a:cubicBezTo>
                <a:cubicBezTo>
                  <a:pt x="2844" y="1189"/>
                  <a:pt x="2718" y="1141"/>
                  <a:pt x="2622" y="1045"/>
                </a:cubicBezTo>
                <a:cubicBezTo>
                  <a:pt x="2476" y="1191"/>
                  <a:pt x="2476" y="1191"/>
                  <a:pt x="2476" y="1191"/>
                </a:cubicBezTo>
                <a:cubicBezTo>
                  <a:pt x="2612" y="1327"/>
                  <a:pt x="2791" y="1395"/>
                  <a:pt x="2969" y="1395"/>
                </a:cubicBezTo>
                <a:cubicBezTo>
                  <a:pt x="3148" y="1395"/>
                  <a:pt x="3326" y="1327"/>
                  <a:pt x="3462" y="1191"/>
                </a:cubicBezTo>
                <a:cubicBezTo>
                  <a:pt x="3735" y="918"/>
                  <a:pt x="3735" y="477"/>
                  <a:pt x="3462" y="204"/>
                </a:cubicBezTo>
                <a:cubicBezTo>
                  <a:pt x="3326" y="68"/>
                  <a:pt x="3148" y="0"/>
                  <a:pt x="2969" y="0"/>
                </a:cubicBezTo>
                <a:cubicBezTo>
                  <a:pt x="2969" y="0"/>
                  <a:pt x="2969" y="0"/>
                  <a:pt x="2969" y="0"/>
                </a:cubicBezTo>
                <a:cubicBezTo>
                  <a:pt x="2969" y="0"/>
                  <a:pt x="2969" y="0"/>
                  <a:pt x="2969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07"/>
                  <a:pt x="0" y="207"/>
                  <a:pt x="0" y="207"/>
                </a:cubicBezTo>
                <a:lnTo>
                  <a:pt x="2969" y="20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282F3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9" name="Freeform 9">
            <a:extLst>
              <a:ext uri="{FF2B5EF4-FFF2-40B4-BE49-F238E27FC236}">
                <a16:creationId xmlns:a16="http://schemas.microsoft.com/office/drawing/2014/main" id="{AD7D17C0-A22A-4CE5-84C6-BED275614EBE}"/>
              </a:ext>
            </a:extLst>
          </p:cNvPr>
          <p:cNvSpPr>
            <a:spLocks/>
          </p:cNvSpPr>
          <p:nvPr/>
        </p:nvSpPr>
        <p:spPr bwMode="auto">
          <a:xfrm rot="16200000">
            <a:off x="2992463" y="3322384"/>
            <a:ext cx="1419316" cy="1740142"/>
          </a:xfrm>
          <a:custGeom>
            <a:avLst/>
            <a:gdLst>
              <a:gd name="T0" fmla="*/ 1113 w 1258"/>
              <a:gd name="T1" fmla="*/ 1112 h 1530"/>
              <a:gd name="T2" fmla="*/ 418 w 1258"/>
              <a:gd name="T3" fmla="*/ 1112 h 1530"/>
              <a:gd name="T4" fmla="*/ 418 w 1258"/>
              <a:gd name="T5" fmla="*/ 418 h 1530"/>
              <a:gd name="T6" fmla="*/ 1113 w 1258"/>
              <a:gd name="T7" fmla="*/ 418 h 1530"/>
              <a:gd name="T8" fmla="*/ 1258 w 1258"/>
              <a:gd name="T9" fmla="*/ 272 h 1530"/>
              <a:gd name="T10" fmla="*/ 272 w 1258"/>
              <a:gd name="T11" fmla="*/ 272 h 1530"/>
              <a:gd name="T12" fmla="*/ 272 w 1258"/>
              <a:gd name="T13" fmla="*/ 1258 h 1530"/>
              <a:gd name="T14" fmla="*/ 1258 w 1258"/>
              <a:gd name="T15" fmla="*/ 1258 h 1530"/>
              <a:gd name="T16" fmla="*/ 1258 w 1258"/>
              <a:gd name="T17" fmla="*/ 1258 h 1530"/>
              <a:gd name="T18" fmla="*/ 1113 w 1258"/>
              <a:gd name="T19" fmla="*/ 1112 h 15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58" h="1530">
                <a:moveTo>
                  <a:pt x="1113" y="1112"/>
                </a:moveTo>
                <a:cubicBezTo>
                  <a:pt x="921" y="1304"/>
                  <a:pt x="610" y="1304"/>
                  <a:pt x="418" y="1112"/>
                </a:cubicBezTo>
                <a:cubicBezTo>
                  <a:pt x="226" y="920"/>
                  <a:pt x="226" y="609"/>
                  <a:pt x="418" y="418"/>
                </a:cubicBezTo>
                <a:cubicBezTo>
                  <a:pt x="610" y="226"/>
                  <a:pt x="921" y="226"/>
                  <a:pt x="1113" y="418"/>
                </a:cubicBezTo>
                <a:cubicBezTo>
                  <a:pt x="1258" y="272"/>
                  <a:pt x="1258" y="272"/>
                  <a:pt x="1258" y="272"/>
                </a:cubicBezTo>
                <a:cubicBezTo>
                  <a:pt x="986" y="0"/>
                  <a:pt x="545" y="0"/>
                  <a:pt x="272" y="272"/>
                </a:cubicBezTo>
                <a:cubicBezTo>
                  <a:pt x="0" y="544"/>
                  <a:pt x="0" y="986"/>
                  <a:pt x="272" y="1258"/>
                </a:cubicBezTo>
                <a:cubicBezTo>
                  <a:pt x="545" y="1530"/>
                  <a:pt x="986" y="1530"/>
                  <a:pt x="1258" y="1258"/>
                </a:cubicBezTo>
                <a:cubicBezTo>
                  <a:pt x="1258" y="1258"/>
                  <a:pt x="1258" y="1258"/>
                  <a:pt x="1258" y="1258"/>
                </a:cubicBezTo>
                <a:cubicBezTo>
                  <a:pt x="1113" y="1112"/>
                  <a:pt x="1113" y="1112"/>
                  <a:pt x="1113" y="1112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282F3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0" name="Freeform 9">
            <a:extLst>
              <a:ext uri="{FF2B5EF4-FFF2-40B4-BE49-F238E27FC236}">
                <a16:creationId xmlns:a16="http://schemas.microsoft.com/office/drawing/2014/main" id="{3B8477D8-C61C-4124-90F8-8E57DF85ABA7}"/>
              </a:ext>
            </a:extLst>
          </p:cNvPr>
          <p:cNvSpPr>
            <a:spLocks/>
          </p:cNvSpPr>
          <p:nvPr/>
        </p:nvSpPr>
        <p:spPr bwMode="auto">
          <a:xfrm rot="5400000">
            <a:off x="3947798" y="2067556"/>
            <a:ext cx="1419316" cy="1740142"/>
          </a:xfrm>
          <a:custGeom>
            <a:avLst/>
            <a:gdLst>
              <a:gd name="T0" fmla="*/ 1113 w 1258"/>
              <a:gd name="T1" fmla="*/ 1112 h 1530"/>
              <a:gd name="T2" fmla="*/ 418 w 1258"/>
              <a:gd name="T3" fmla="*/ 1112 h 1530"/>
              <a:gd name="T4" fmla="*/ 418 w 1258"/>
              <a:gd name="T5" fmla="*/ 418 h 1530"/>
              <a:gd name="T6" fmla="*/ 1113 w 1258"/>
              <a:gd name="T7" fmla="*/ 418 h 1530"/>
              <a:gd name="T8" fmla="*/ 1258 w 1258"/>
              <a:gd name="T9" fmla="*/ 272 h 1530"/>
              <a:gd name="T10" fmla="*/ 272 w 1258"/>
              <a:gd name="T11" fmla="*/ 272 h 1530"/>
              <a:gd name="T12" fmla="*/ 272 w 1258"/>
              <a:gd name="T13" fmla="*/ 1258 h 1530"/>
              <a:gd name="T14" fmla="*/ 1258 w 1258"/>
              <a:gd name="T15" fmla="*/ 1258 h 1530"/>
              <a:gd name="T16" fmla="*/ 1258 w 1258"/>
              <a:gd name="T17" fmla="*/ 1258 h 1530"/>
              <a:gd name="T18" fmla="*/ 1113 w 1258"/>
              <a:gd name="T19" fmla="*/ 1112 h 15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58" h="1530">
                <a:moveTo>
                  <a:pt x="1113" y="1112"/>
                </a:moveTo>
                <a:cubicBezTo>
                  <a:pt x="921" y="1304"/>
                  <a:pt x="610" y="1304"/>
                  <a:pt x="418" y="1112"/>
                </a:cubicBezTo>
                <a:cubicBezTo>
                  <a:pt x="226" y="920"/>
                  <a:pt x="226" y="609"/>
                  <a:pt x="418" y="418"/>
                </a:cubicBezTo>
                <a:cubicBezTo>
                  <a:pt x="610" y="226"/>
                  <a:pt x="921" y="226"/>
                  <a:pt x="1113" y="418"/>
                </a:cubicBezTo>
                <a:cubicBezTo>
                  <a:pt x="1258" y="272"/>
                  <a:pt x="1258" y="272"/>
                  <a:pt x="1258" y="272"/>
                </a:cubicBezTo>
                <a:cubicBezTo>
                  <a:pt x="986" y="0"/>
                  <a:pt x="545" y="0"/>
                  <a:pt x="272" y="272"/>
                </a:cubicBezTo>
                <a:cubicBezTo>
                  <a:pt x="0" y="544"/>
                  <a:pt x="0" y="986"/>
                  <a:pt x="272" y="1258"/>
                </a:cubicBezTo>
                <a:cubicBezTo>
                  <a:pt x="545" y="1530"/>
                  <a:pt x="986" y="1530"/>
                  <a:pt x="1258" y="1258"/>
                </a:cubicBezTo>
                <a:cubicBezTo>
                  <a:pt x="1258" y="1258"/>
                  <a:pt x="1258" y="1258"/>
                  <a:pt x="1258" y="1258"/>
                </a:cubicBezTo>
                <a:cubicBezTo>
                  <a:pt x="1113" y="1112"/>
                  <a:pt x="1113" y="1112"/>
                  <a:pt x="1113" y="111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282F3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1" name="Freeform 5">
            <a:extLst>
              <a:ext uri="{FF2B5EF4-FFF2-40B4-BE49-F238E27FC236}">
                <a16:creationId xmlns:a16="http://schemas.microsoft.com/office/drawing/2014/main" id="{67F0108F-9039-4399-9773-91DE2C3041A0}"/>
              </a:ext>
            </a:extLst>
          </p:cNvPr>
          <p:cNvSpPr>
            <a:spLocks/>
          </p:cNvSpPr>
          <p:nvPr/>
        </p:nvSpPr>
        <p:spPr bwMode="auto">
          <a:xfrm rot="5400000">
            <a:off x="7333256" y="2003198"/>
            <a:ext cx="4207960" cy="1586703"/>
          </a:xfrm>
          <a:custGeom>
            <a:avLst/>
            <a:gdLst>
              <a:gd name="T0" fmla="*/ 2969 w 3735"/>
              <a:gd name="T1" fmla="*/ 207 h 1395"/>
              <a:gd name="T2" fmla="*/ 2969 w 3735"/>
              <a:gd name="T3" fmla="*/ 206 h 1395"/>
              <a:gd name="T4" fmla="*/ 2969 w 3735"/>
              <a:gd name="T5" fmla="*/ 206 h 1395"/>
              <a:gd name="T6" fmla="*/ 3317 w 3735"/>
              <a:gd name="T7" fmla="*/ 350 h 1395"/>
              <a:gd name="T8" fmla="*/ 3317 w 3735"/>
              <a:gd name="T9" fmla="*/ 1045 h 1395"/>
              <a:gd name="T10" fmla="*/ 2969 w 3735"/>
              <a:gd name="T11" fmla="*/ 1189 h 1395"/>
              <a:gd name="T12" fmla="*/ 2622 w 3735"/>
              <a:gd name="T13" fmla="*/ 1045 h 1395"/>
              <a:gd name="T14" fmla="*/ 2476 w 3735"/>
              <a:gd name="T15" fmla="*/ 1191 h 1395"/>
              <a:gd name="T16" fmla="*/ 2969 w 3735"/>
              <a:gd name="T17" fmla="*/ 1395 h 1395"/>
              <a:gd name="T18" fmla="*/ 3462 w 3735"/>
              <a:gd name="T19" fmla="*/ 1191 h 1395"/>
              <a:gd name="T20" fmla="*/ 3462 w 3735"/>
              <a:gd name="T21" fmla="*/ 204 h 1395"/>
              <a:gd name="T22" fmla="*/ 2969 w 3735"/>
              <a:gd name="T23" fmla="*/ 0 h 1395"/>
              <a:gd name="T24" fmla="*/ 2969 w 3735"/>
              <a:gd name="T25" fmla="*/ 0 h 1395"/>
              <a:gd name="T26" fmla="*/ 2969 w 3735"/>
              <a:gd name="T27" fmla="*/ 0 h 1395"/>
              <a:gd name="T28" fmla="*/ 0 w 3735"/>
              <a:gd name="T29" fmla="*/ 0 h 1395"/>
              <a:gd name="T30" fmla="*/ 0 w 3735"/>
              <a:gd name="T31" fmla="*/ 207 h 1395"/>
              <a:gd name="T32" fmla="*/ 2969 w 3735"/>
              <a:gd name="T33" fmla="*/ 207 h 13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3735" h="1395">
                <a:moveTo>
                  <a:pt x="2969" y="207"/>
                </a:moveTo>
                <a:cubicBezTo>
                  <a:pt x="2969" y="206"/>
                  <a:pt x="2969" y="206"/>
                  <a:pt x="2969" y="206"/>
                </a:cubicBezTo>
                <a:cubicBezTo>
                  <a:pt x="2969" y="206"/>
                  <a:pt x="2969" y="206"/>
                  <a:pt x="2969" y="206"/>
                </a:cubicBezTo>
                <a:cubicBezTo>
                  <a:pt x="3095" y="206"/>
                  <a:pt x="3221" y="254"/>
                  <a:pt x="3317" y="350"/>
                </a:cubicBezTo>
                <a:cubicBezTo>
                  <a:pt x="3508" y="542"/>
                  <a:pt x="3508" y="853"/>
                  <a:pt x="3317" y="1045"/>
                </a:cubicBezTo>
                <a:cubicBezTo>
                  <a:pt x="3221" y="1141"/>
                  <a:pt x="3095" y="1188"/>
                  <a:pt x="2969" y="1189"/>
                </a:cubicBezTo>
                <a:cubicBezTo>
                  <a:pt x="2844" y="1189"/>
                  <a:pt x="2718" y="1141"/>
                  <a:pt x="2622" y="1045"/>
                </a:cubicBezTo>
                <a:cubicBezTo>
                  <a:pt x="2476" y="1191"/>
                  <a:pt x="2476" y="1191"/>
                  <a:pt x="2476" y="1191"/>
                </a:cubicBezTo>
                <a:cubicBezTo>
                  <a:pt x="2612" y="1327"/>
                  <a:pt x="2791" y="1395"/>
                  <a:pt x="2969" y="1395"/>
                </a:cubicBezTo>
                <a:cubicBezTo>
                  <a:pt x="3148" y="1395"/>
                  <a:pt x="3326" y="1327"/>
                  <a:pt x="3462" y="1191"/>
                </a:cubicBezTo>
                <a:cubicBezTo>
                  <a:pt x="3735" y="918"/>
                  <a:pt x="3735" y="477"/>
                  <a:pt x="3462" y="204"/>
                </a:cubicBezTo>
                <a:cubicBezTo>
                  <a:pt x="3326" y="68"/>
                  <a:pt x="3148" y="0"/>
                  <a:pt x="2969" y="0"/>
                </a:cubicBezTo>
                <a:cubicBezTo>
                  <a:pt x="2969" y="0"/>
                  <a:pt x="2969" y="0"/>
                  <a:pt x="2969" y="0"/>
                </a:cubicBezTo>
                <a:cubicBezTo>
                  <a:pt x="2969" y="0"/>
                  <a:pt x="2969" y="0"/>
                  <a:pt x="2969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07"/>
                  <a:pt x="0" y="207"/>
                  <a:pt x="0" y="207"/>
                </a:cubicBezTo>
                <a:lnTo>
                  <a:pt x="2969" y="207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282F3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3" name="Freeform 9">
            <a:extLst>
              <a:ext uri="{FF2B5EF4-FFF2-40B4-BE49-F238E27FC236}">
                <a16:creationId xmlns:a16="http://schemas.microsoft.com/office/drawing/2014/main" id="{320A28BC-AE81-4C0B-AB73-E7F89498D279}"/>
              </a:ext>
            </a:extLst>
          </p:cNvPr>
          <p:cNvSpPr>
            <a:spLocks/>
          </p:cNvSpPr>
          <p:nvPr/>
        </p:nvSpPr>
        <p:spPr bwMode="auto">
          <a:xfrm rot="16200000">
            <a:off x="4904510" y="3322384"/>
            <a:ext cx="1419316" cy="1740142"/>
          </a:xfrm>
          <a:custGeom>
            <a:avLst/>
            <a:gdLst>
              <a:gd name="T0" fmla="*/ 1113 w 1258"/>
              <a:gd name="T1" fmla="*/ 1112 h 1530"/>
              <a:gd name="T2" fmla="*/ 418 w 1258"/>
              <a:gd name="T3" fmla="*/ 1112 h 1530"/>
              <a:gd name="T4" fmla="*/ 418 w 1258"/>
              <a:gd name="T5" fmla="*/ 418 h 1530"/>
              <a:gd name="T6" fmla="*/ 1113 w 1258"/>
              <a:gd name="T7" fmla="*/ 418 h 1530"/>
              <a:gd name="T8" fmla="*/ 1258 w 1258"/>
              <a:gd name="T9" fmla="*/ 272 h 1530"/>
              <a:gd name="T10" fmla="*/ 272 w 1258"/>
              <a:gd name="T11" fmla="*/ 272 h 1530"/>
              <a:gd name="T12" fmla="*/ 272 w 1258"/>
              <a:gd name="T13" fmla="*/ 1258 h 1530"/>
              <a:gd name="T14" fmla="*/ 1258 w 1258"/>
              <a:gd name="T15" fmla="*/ 1258 h 1530"/>
              <a:gd name="T16" fmla="*/ 1258 w 1258"/>
              <a:gd name="T17" fmla="*/ 1258 h 1530"/>
              <a:gd name="T18" fmla="*/ 1113 w 1258"/>
              <a:gd name="T19" fmla="*/ 1112 h 15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58" h="1530">
                <a:moveTo>
                  <a:pt x="1113" y="1112"/>
                </a:moveTo>
                <a:cubicBezTo>
                  <a:pt x="921" y="1304"/>
                  <a:pt x="610" y="1304"/>
                  <a:pt x="418" y="1112"/>
                </a:cubicBezTo>
                <a:cubicBezTo>
                  <a:pt x="226" y="920"/>
                  <a:pt x="226" y="609"/>
                  <a:pt x="418" y="418"/>
                </a:cubicBezTo>
                <a:cubicBezTo>
                  <a:pt x="610" y="226"/>
                  <a:pt x="921" y="226"/>
                  <a:pt x="1113" y="418"/>
                </a:cubicBezTo>
                <a:cubicBezTo>
                  <a:pt x="1258" y="272"/>
                  <a:pt x="1258" y="272"/>
                  <a:pt x="1258" y="272"/>
                </a:cubicBezTo>
                <a:cubicBezTo>
                  <a:pt x="986" y="0"/>
                  <a:pt x="545" y="0"/>
                  <a:pt x="272" y="272"/>
                </a:cubicBezTo>
                <a:cubicBezTo>
                  <a:pt x="0" y="544"/>
                  <a:pt x="0" y="986"/>
                  <a:pt x="272" y="1258"/>
                </a:cubicBezTo>
                <a:cubicBezTo>
                  <a:pt x="545" y="1530"/>
                  <a:pt x="986" y="1530"/>
                  <a:pt x="1258" y="1258"/>
                </a:cubicBezTo>
                <a:cubicBezTo>
                  <a:pt x="1258" y="1258"/>
                  <a:pt x="1258" y="1258"/>
                  <a:pt x="1258" y="1258"/>
                </a:cubicBezTo>
                <a:cubicBezTo>
                  <a:pt x="1113" y="1112"/>
                  <a:pt x="1113" y="1112"/>
                  <a:pt x="1113" y="111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282F3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4" name="Freeform 9">
            <a:extLst>
              <a:ext uri="{FF2B5EF4-FFF2-40B4-BE49-F238E27FC236}">
                <a16:creationId xmlns:a16="http://schemas.microsoft.com/office/drawing/2014/main" id="{C3A22756-C715-4C00-916F-5C1529273802}"/>
              </a:ext>
            </a:extLst>
          </p:cNvPr>
          <p:cNvSpPr>
            <a:spLocks/>
          </p:cNvSpPr>
          <p:nvPr/>
        </p:nvSpPr>
        <p:spPr bwMode="auto">
          <a:xfrm rot="5400000">
            <a:off x="5861222" y="2067556"/>
            <a:ext cx="1419316" cy="1740142"/>
          </a:xfrm>
          <a:custGeom>
            <a:avLst/>
            <a:gdLst>
              <a:gd name="T0" fmla="*/ 1113 w 1258"/>
              <a:gd name="T1" fmla="*/ 1112 h 1530"/>
              <a:gd name="T2" fmla="*/ 418 w 1258"/>
              <a:gd name="T3" fmla="*/ 1112 h 1530"/>
              <a:gd name="T4" fmla="*/ 418 w 1258"/>
              <a:gd name="T5" fmla="*/ 418 h 1530"/>
              <a:gd name="T6" fmla="*/ 1113 w 1258"/>
              <a:gd name="T7" fmla="*/ 418 h 1530"/>
              <a:gd name="T8" fmla="*/ 1258 w 1258"/>
              <a:gd name="T9" fmla="*/ 272 h 1530"/>
              <a:gd name="T10" fmla="*/ 272 w 1258"/>
              <a:gd name="T11" fmla="*/ 272 h 1530"/>
              <a:gd name="T12" fmla="*/ 272 w 1258"/>
              <a:gd name="T13" fmla="*/ 1258 h 1530"/>
              <a:gd name="T14" fmla="*/ 1258 w 1258"/>
              <a:gd name="T15" fmla="*/ 1258 h 1530"/>
              <a:gd name="T16" fmla="*/ 1258 w 1258"/>
              <a:gd name="T17" fmla="*/ 1258 h 1530"/>
              <a:gd name="T18" fmla="*/ 1113 w 1258"/>
              <a:gd name="T19" fmla="*/ 1112 h 15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58" h="1530">
                <a:moveTo>
                  <a:pt x="1113" y="1112"/>
                </a:moveTo>
                <a:cubicBezTo>
                  <a:pt x="921" y="1304"/>
                  <a:pt x="610" y="1304"/>
                  <a:pt x="418" y="1112"/>
                </a:cubicBezTo>
                <a:cubicBezTo>
                  <a:pt x="226" y="920"/>
                  <a:pt x="226" y="609"/>
                  <a:pt x="418" y="418"/>
                </a:cubicBezTo>
                <a:cubicBezTo>
                  <a:pt x="610" y="226"/>
                  <a:pt x="921" y="226"/>
                  <a:pt x="1113" y="418"/>
                </a:cubicBezTo>
                <a:cubicBezTo>
                  <a:pt x="1258" y="272"/>
                  <a:pt x="1258" y="272"/>
                  <a:pt x="1258" y="272"/>
                </a:cubicBezTo>
                <a:cubicBezTo>
                  <a:pt x="986" y="0"/>
                  <a:pt x="545" y="0"/>
                  <a:pt x="272" y="272"/>
                </a:cubicBezTo>
                <a:cubicBezTo>
                  <a:pt x="0" y="544"/>
                  <a:pt x="0" y="986"/>
                  <a:pt x="272" y="1258"/>
                </a:cubicBezTo>
                <a:cubicBezTo>
                  <a:pt x="545" y="1530"/>
                  <a:pt x="986" y="1530"/>
                  <a:pt x="1258" y="1258"/>
                </a:cubicBezTo>
                <a:cubicBezTo>
                  <a:pt x="1258" y="1258"/>
                  <a:pt x="1258" y="1258"/>
                  <a:pt x="1258" y="1258"/>
                </a:cubicBezTo>
                <a:cubicBezTo>
                  <a:pt x="1113" y="1112"/>
                  <a:pt x="1113" y="1112"/>
                  <a:pt x="1113" y="11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282F3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6" name="Freeform 9">
            <a:extLst>
              <a:ext uri="{FF2B5EF4-FFF2-40B4-BE49-F238E27FC236}">
                <a16:creationId xmlns:a16="http://schemas.microsoft.com/office/drawing/2014/main" id="{A29FB220-28A5-4D27-ADA3-21E1B897EF58}"/>
              </a:ext>
            </a:extLst>
          </p:cNvPr>
          <p:cNvSpPr>
            <a:spLocks/>
          </p:cNvSpPr>
          <p:nvPr/>
        </p:nvSpPr>
        <p:spPr bwMode="auto">
          <a:xfrm rot="16200000">
            <a:off x="6814498" y="3322384"/>
            <a:ext cx="1419316" cy="1740142"/>
          </a:xfrm>
          <a:custGeom>
            <a:avLst/>
            <a:gdLst>
              <a:gd name="T0" fmla="*/ 1113 w 1258"/>
              <a:gd name="T1" fmla="*/ 1112 h 1530"/>
              <a:gd name="T2" fmla="*/ 418 w 1258"/>
              <a:gd name="T3" fmla="*/ 1112 h 1530"/>
              <a:gd name="T4" fmla="*/ 418 w 1258"/>
              <a:gd name="T5" fmla="*/ 418 h 1530"/>
              <a:gd name="T6" fmla="*/ 1113 w 1258"/>
              <a:gd name="T7" fmla="*/ 418 h 1530"/>
              <a:gd name="T8" fmla="*/ 1258 w 1258"/>
              <a:gd name="T9" fmla="*/ 272 h 1530"/>
              <a:gd name="T10" fmla="*/ 272 w 1258"/>
              <a:gd name="T11" fmla="*/ 272 h 1530"/>
              <a:gd name="T12" fmla="*/ 272 w 1258"/>
              <a:gd name="T13" fmla="*/ 1258 h 1530"/>
              <a:gd name="T14" fmla="*/ 1258 w 1258"/>
              <a:gd name="T15" fmla="*/ 1258 h 1530"/>
              <a:gd name="T16" fmla="*/ 1258 w 1258"/>
              <a:gd name="T17" fmla="*/ 1258 h 1530"/>
              <a:gd name="T18" fmla="*/ 1113 w 1258"/>
              <a:gd name="T19" fmla="*/ 1112 h 15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58" h="1530">
                <a:moveTo>
                  <a:pt x="1113" y="1112"/>
                </a:moveTo>
                <a:cubicBezTo>
                  <a:pt x="921" y="1304"/>
                  <a:pt x="610" y="1304"/>
                  <a:pt x="418" y="1112"/>
                </a:cubicBezTo>
                <a:cubicBezTo>
                  <a:pt x="226" y="920"/>
                  <a:pt x="226" y="609"/>
                  <a:pt x="418" y="418"/>
                </a:cubicBezTo>
                <a:cubicBezTo>
                  <a:pt x="610" y="226"/>
                  <a:pt x="921" y="226"/>
                  <a:pt x="1113" y="418"/>
                </a:cubicBezTo>
                <a:cubicBezTo>
                  <a:pt x="1258" y="272"/>
                  <a:pt x="1258" y="272"/>
                  <a:pt x="1258" y="272"/>
                </a:cubicBezTo>
                <a:cubicBezTo>
                  <a:pt x="986" y="0"/>
                  <a:pt x="545" y="0"/>
                  <a:pt x="272" y="272"/>
                </a:cubicBezTo>
                <a:cubicBezTo>
                  <a:pt x="0" y="544"/>
                  <a:pt x="0" y="986"/>
                  <a:pt x="272" y="1258"/>
                </a:cubicBezTo>
                <a:cubicBezTo>
                  <a:pt x="545" y="1530"/>
                  <a:pt x="986" y="1530"/>
                  <a:pt x="1258" y="1258"/>
                </a:cubicBezTo>
                <a:cubicBezTo>
                  <a:pt x="1258" y="1258"/>
                  <a:pt x="1258" y="1258"/>
                  <a:pt x="1258" y="1258"/>
                </a:cubicBezTo>
                <a:cubicBezTo>
                  <a:pt x="1113" y="1112"/>
                  <a:pt x="1113" y="1112"/>
                  <a:pt x="1113" y="111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282F3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7" name="Freeform 9">
            <a:extLst>
              <a:ext uri="{FF2B5EF4-FFF2-40B4-BE49-F238E27FC236}">
                <a16:creationId xmlns:a16="http://schemas.microsoft.com/office/drawing/2014/main" id="{BC83BD00-A1EF-4D37-AAC7-5990B201595C}"/>
              </a:ext>
            </a:extLst>
          </p:cNvPr>
          <p:cNvSpPr>
            <a:spLocks/>
          </p:cNvSpPr>
          <p:nvPr/>
        </p:nvSpPr>
        <p:spPr bwMode="auto">
          <a:xfrm rot="5400000">
            <a:off x="7771210" y="2067556"/>
            <a:ext cx="1419316" cy="1740142"/>
          </a:xfrm>
          <a:custGeom>
            <a:avLst/>
            <a:gdLst>
              <a:gd name="T0" fmla="*/ 1113 w 1258"/>
              <a:gd name="T1" fmla="*/ 1112 h 1530"/>
              <a:gd name="T2" fmla="*/ 418 w 1258"/>
              <a:gd name="T3" fmla="*/ 1112 h 1530"/>
              <a:gd name="T4" fmla="*/ 418 w 1258"/>
              <a:gd name="T5" fmla="*/ 418 h 1530"/>
              <a:gd name="T6" fmla="*/ 1113 w 1258"/>
              <a:gd name="T7" fmla="*/ 418 h 1530"/>
              <a:gd name="T8" fmla="*/ 1258 w 1258"/>
              <a:gd name="T9" fmla="*/ 272 h 1530"/>
              <a:gd name="T10" fmla="*/ 272 w 1258"/>
              <a:gd name="T11" fmla="*/ 272 h 1530"/>
              <a:gd name="T12" fmla="*/ 272 w 1258"/>
              <a:gd name="T13" fmla="*/ 1258 h 1530"/>
              <a:gd name="T14" fmla="*/ 1258 w 1258"/>
              <a:gd name="T15" fmla="*/ 1258 h 1530"/>
              <a:gd name="T16" fmla="*/ 1258 w 1258"/>
              <a:gd name="T17" fmla="*/ 1258 h 1530"/>
              <a:gd name="T18" fmla="*/ 1113 w 1258"/>
              <a:gd name="T19" fmla="*/ 1112 h 15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58" h="1530">
                <a:moveTo>
                  <a:pt x="1113" y="1112"/>
                </a:moveTo>
                <a:cubicBezTo>
                  <a:pt x="921" y="1304"/>
                  <a:pt x="610" y="1304"/>
                  <a:pt x="418" y="1112"/>
                </a:cubicBezTo>
                <a:cubicBezTo>
                  <a:pt x="226" y="920"/>
                  <a:pt x="226" y="609"/>
                  <a:pt x="418" y="418"/>
                </a:cubicBezTo>
                <a:cubicBezTo>
                  <a:pt x="610" y="226"/>
                  <a:pt x="921" y="226"/>
                  <a:pt x="1113" y="418"/>
                </a:cubicBezTo>
                <a:cubicBezTo>
                  <a:pt x="1258" y="272"/>
                  <a:pt x="1258" y="272"/>
                  <a:pt x="1258" y="272"/>
                </a:cubicBezTo>
                <a:cubicBezTo>
                  <a:pt x="986" y="0"/>
                  <a:pt x="545" y="0"/>
                  <a:pt x="272" y="272"/>
                </a:cubicBezTo>
                <a:cubicBezTo>
                  <a:pt x="0" y="544"/>
                  <a:pt x="0" y="986"/>
                  <a:pt x="272" y="1258"/>
                </a:cubicBezTo>
                <a:cubicBezTo>
                  <a:pt x="545" y="1530"/>
                  <a:pt x="986" y="1530"/>
                  <a:pt x="1258" y="1258"/>
                </a:cubicBezTo>
                <a:cubicBezTo>
                  <a:pt x="1258" y="1258"/>
                  <a:pt x="1258" y="1258"/>
                  <a:pt x="1258" y="1258"/>
                </a:cubicBezTo>
                <a:cubicBezTo>
                  <a:pt x="1113" y="1112"/>
                  <a:pt x="1113" y="1112"/>
                  <a:pt x="1113" y="111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282F3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B234739F-137F-4F62-9B52-DCFB13D83C1C}"/>
              </a:ext>
            </a:extLst>
          </p:cNvPr>
          <p:cNvSpPr/>
          <p:nvPr/>
        </p:nvSpPr>
        <p:spPr>
          <a:xfrm>
            <a:off x="4265798" y="2705441"/>
            <a:ext cx="782452" cy="782452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3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5636EE2E-9B2C-48F7-83F4-AB4F1F6244B3}"/>
              </a:ext>
            </a:extLst>
          </p:cNvPr>
          <p:cNvSpPr/>
          <p:nvPr/>
        </p:nvSpPr>
        <p:spPr>
          <a:xfrm>
            <a:off x="2360798" y="2705441"/>
            <a:ext cx="782452" cy="78245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1</a:t>
            </a: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D104A93C-8179-48EB-AABC-80CB03EBE7B2}"/>
              </a:ext>
            </a:extLst>
          </p:cNvPr>
          <p:cNvSpPr/>
          <p:nvPr/>
        </p:nvSpPr>
        <p:spPr>
          <a:xfrm>
            <a:off x="8075798" y="2705441"/>
            <a:ext cx="782452" cy="78245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7</a:t>
            </a: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A9A48D46-CBA8-4B56-91FF-07438AF0E3FF}"/>
              </a:ext>
            </a:extLst>
          </p:cNvPr>
          <p:cNvSpPr/>
          <p:nvPr/>
        </p:nvSpPr>
        <p:spPr>
          <a:xfrm>
            <a:off x="6170798" y="2705441"/>
            <a:ext cx="782452" cy="78245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5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811A07DF-A3C0-42E0-90E8-C6F5026DD306}"/>
              </a:ext>
            </a:extLst>
          </p:cNvPr>
          <p:cNvSpPr/>
          <p:nvPr/>
        </p:nvSpPr>
        <p:spPr>
          <a:xfrm>
            <a:off x="3313298" y="3657941"/>
            <a:ext cx="782452" cy="78245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2</a:t>
            </a: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0B0341B7-8D48-478C-B9E3-628E56FFD7F9}"/>
              </a:ext>
            </a:extLst>
          </p:cNvPr>
          <p:cNvSpPr/>
          <p:nvPr/>
        </p:nvSpPr>
        <p:spPr>
          <a:xfrm>
            <a:off x="5243698" y="3657941"/>
            <a:ext cx="782452" cy="782452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4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DE87EE82-E6FC-4E13-8748-4212CE5C8594}"/>
              </a:ext>
            </a:extLst>
          </p:cNvPr>
          <p:cNvSpPr/>
          <p:nvPr/>
        </p:nvSpPr>
        <p:spPr>
          <a:xfrm>
            <a:off x="7110598" y="3657941"/>
            <a:ext cx="782452" cy="782452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6</a:t>
            </a: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00A0E844-2ADE-4280-A67B-DEFE37A04949}"/>
              </a:ext>
            </a:extLst>
          </p:cNvPr>
          <p:cNvSpPr/>
          <p:nvPr/>
        </p:nvSpPr>
        <p:spPr>
          <a:xfrm>
            <a:off x="9040998" y="3657941"/>
            <a:ext cx="782452" cy="78245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8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6498E4F-91B4-4D6C-8874-BADEA5D6EF9C}"/>
              </a:ext>
            </a:extLst>
          </p:cNvPr>
          <p:cNvSpPr txBox="1"/>
          <p:nvPr/>
        </p:nvSpPr>
        <p:spPr>
          <a:xfrm>
            <a:off x="749491" y="6035819"/>
            <a:ext cx="10703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2000" b="1" dirty="0">
                <a:solidFill>
                  <a:srgbClr val="FCB414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start</a:t>
            </a: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9733E881-F96F-4ED4-B46F-556D8861301E}"/>
              </a:ext>
            </a:extLst>
          </p:cNvPr>
          <p:cNvSpPr txBox="1"/>
          <p:nvPr/>
        </p:nvSpPr>
        <p:spPr>
          <a:xfrm>
            <a:off x="10389696" y="701819"/>
            <a:ext cx="10152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2000" b="1" dirty="0">
                <a:solidFill>
                  <a:srgbClr val="FCB414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finish</a:t>
            </a: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15115CF-F0E3-449F-88AB-FE290723C434}"/>
              </a:ext>
            </a:extLst>
          </p:cNvPr>
          <p:cNvSpPr txBox="1"/>
          <p:nvPr/>
        </p:nvSpPr>
        <p:spPr>
          <a:xfrm>
            <a:off x="2115531" y="1634250"/>
            <a:ext cx="119776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500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3</a:t>
            </a:r>
            <a:r>
              <a:rPr lang="en-GB" sz="1500" baseline="30000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rd</a:t>
            </a:r>
            <a:r>
              <a:rPr lang="en-GB" sz="1500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sprint release</a:t>
            </a:r>
            <a:endParaRPr kumimoji="0" lang="en-GB" sz="1500" b="0" i="0" u="none" strike="noStrike" kern="1200" cap="none" spc="0" normalizeH="0" baseline="30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E5E54607-3BEC-458E-B4FE-7DB065A67E2C}"/>
              </a:ext>
            </a:extLst>
          </p:cNvPr>
          <p:cNvSpPr txBox="1"/>
          <p:nvPr/>
        </p:nvSpPr>
        <p:spPr>
          <a:xfrm>
            <a:off x="4058631" y="1575915"/>
            <a:ext cx="1197767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5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Updated product backlog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BCA5FBD4-D95A-432E-AEEB-614C3B9DA45B}"/>
              </a:ext>
            </a:extLst>
          </p:cNvPr>
          <p:cNvSpPr txBox="1"/>
          <p:nvPr/>
        </p:nvSpPr>
        <p:spPr>
          <a:xfrm>
            <a:off x="5933635" y="1566098"/>
            <a:ext cx="1197767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5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Sprint review report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EEC460DC-FAB8-413E-B445-7D5FEAAA4BE3}"/>
              </a:ext>
            </a:extLst>
          </p:cNvPr>
          <p:cNvSpPr txBox="1"/>
          <p:nvPr/>
        </p:nvSpPr>
        <p:spPr>
          <a:xfrm>
            <a:off x="7868140" y="1707333"/>
            <a:ext cx="119776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5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UML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BF88C297-16B0-4D4B-8967-03E94E623EA4}"/>
              </a:ext>
            </a:extLst>
          </p:cNvPr>
          <p:cNvSpPr txBox="1"/>
          <p:nvPr/>
        </p:nvSpPr>
        <p:spPr>
          <a:xfrm>
            <a:off x="3049755" y="4944885"/>
            <a:ext cx="119776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5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Sprint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500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backlog</a:t>
            </a:r>
            <a:endParaRPr kumimoji="0" lang="en-GB" sz="15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103E2CD6-3F36-4312-8299-A62A8CECD383}"/>
              </a:ext>
            </a:extLst>
          </p:cNvPr>
          <p:cNvSpPr txBox="1"/>
          <p:nvPr/>
        </p:nvSpPr>
        <p:spPr>
          <a:xfrm>
            <a:off x="4992855" y="4944885"/>
            <a:ext cx="1197767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500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Project burndown chart</a:t>
            </a:r>
            <a:endParaRPr kumimoji="0" lang="en-GB" sz="15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57B49B69-B9A3-40BA-8CA5-3E250C770847}"/>
              </a:ext>
            </a:extLst>
          </p:cNvPr>
          <p:cNvSpPr txBox="1"/>
          <p:nvPr/>
        </p:nvSpPr>
        <p:spPr>
          <a:xfrm>
            <a:off x="6805144" y="4944885"/>
            <a:ext cx="138142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5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Sprint retrospective report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C5DCBA2-575B-4A72-881F-2E187D3FF7CA}"/>
              </a:ext>
            </a:extLst>
          </p:cNvPr>
          <p:cNvSpPr txBox="1"/>
          <p:nvPr/>
        </p:nvSpPr>
        <p:spPr>
          <a:xfrm>
            <a:off x="8802855" y="4944885"/>
            <a:ext cx="119776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5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Scrum Process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9BDABBB2-0640-4AD5-8424-C4FB4EFAA9C8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2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1606178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B0A9C50-B290-4C30-A65A-9D7AB111D154}"/>
              </a:ext>
            </a:extLst>
          </p:cNvPr>
          <p:cNvSpPr txBox="1"/>
          <p:nvPr/>
        </p:nvSpPr>
        <p:spPr>
          <a:xfrm>
            <a:off x="2619812" y="233824"/>
            <a:ext cx="666361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4500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3</a:t>
            </a:r>
            <a:r>
              <a:rPr lang="en-GB" sz="4500" baseline="30000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rd</a:t>
            </a:r>
            <a:r>
              <a:rPr lang="en-GB" sz="4500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sprint release</a:t>
            </a:r>
            <a:endParaRPr kumimoji="0" lang="en-GB" sz="45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3" name="Oval 31">
            <a:extLst>
              <a:ext uri="{FF2B5EF4-FFF2-40B4-BE49-F238E27FC236}">
                <a16:creationId xmlns:a16="http://schemas.microsoft.com/office/drawing/2014/main" id="{F9BA045F-242E-A6BD-AF28-86137ADDA424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3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2" name="Oval 47">
            <a:extLst>
              <a:ext uri="{FF2B5EF4-FFF2-40B4-BE49-F238E27FC236}">
                <a16:creationId xmlns:a16="http://schemas.microsoft.com/office/drawing/2014/main" id="{F62F6E30-5949-EA98-96E6-349304A4CC19}"/>
              </a:ext>
            </a:extLst>
          </p:cNvPr>
          <p:cNvSpPr/>
          <p:nvPr/>
        </p:nvSpPr>
        <p:spPr>
          <a:xfrm>
            <a:off x="500344" y="6323792"/>
            <a:ext cx="10574611" cy="397502"/>
          </a:xfrm>
          <a:prstGeom prst="ellipse">
            <a:avLst/>
          </a:prstGeom>
          <a:solidFill>
            <a:schemeClr val="tx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grpSp>
        <p:nvGrpSpPr>
          <p:cNvPr id="13" name="Group 74">
            <a:extLst>
              <a:ext uri="{FF2B5EF4-FFF2-40B4-BE49-F238E27FC236}">
                <a16:creationId xmlns:a16="http://schemas.microsoft.com/office/drawing/2014/main" id="{64D37D2B-D6C5-27BD-1F9E-0078B350D54F}"/>
              </a:ext>
            </a:extLst>
          </p:cNvPr>
          <p:cNvGrpSpPr/>
          <p:nvPr/>
        </p:nvGrpSpPr>
        <p:grpSpPr>
          <a:xfrm>
            <a:off x="706350" y="1270659"/>
            <a:ext cx="10587084" cy="5284325"/>
            <a:chOff x="796810" y="2238918"/>
            <a:chExt cx="5787454" cy="3328672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D3E9DB27-C1FF-1824-5E7F-BF23D17B37C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30290" y="2238918"/>
              <a:ext cx="4719724" cy="3117743"/>
            </a:xfrm>
            <a:custGeom>
              <a:avLst/>
              <a:gdLst>
                <a:gd name="T0" fmla="*/ 4914 w 4918"/>
                <a:gd name="T1" fmla="*/ 178 h 3248"/>
                <a:gd name="T2" fmla="*/ 4915 w 4918"/>
                <a:gd name="T3" fmla="*/ 713 h 3248"/>
                <a:gd name="T4" fmla="*/ 4915 w 4918"/>
                <a:gd name="T5" fmla="*/ 2133 h 3248"/>
                <a:gd name="T6" fmla="*/ 4918 w 4918"/>
                <a:gd name="T7" fmla="*/ 3248 h 3248"/>
                <a:gd name="T8" fmla="*/ 1 w 4918"/>
                <a:gd name="T9" fmla="*/ 3248 h 3248"/>
                <a:gd name="T10" fmla="*/ 1 w 4918"/>
                <a:gd name="T11" fmla="*/ 2183 h 3248"/>
                <a:gd name="T12" fmla="*/ 0 w 4918"/>
                <a:gd name="T13" fmla="*/ 229 h 3248"/>
                <a:gd name="T14" fmla="*/ 8 w 4918"/>
                <a:gd name="T15" fmla="*/ 157 h 3248"/>
                <a:gd name="T16" fmla="*/ 14 w 4918"/>
                <a:gd name="T17" fmla="*/ 143 h 3248"/>
                <a:gd name="T18" fmla="*/ 141 w 4918"/>
                <a:gd name="T19" fmla="*/ 12 h 3248"/>
                <a:gd name="T20" fmla="*/ 218 w 4918"/>
                <a:gd name="T21" fmla="*/ 0 h 3248"/>
                <a:gd name="T22" fmla="*/ 4712 w 4918"/>
                <a:gd name="T23" fmla="*/ 1 h 3248"/>
                <a:gd name="T24" fmla="*/ 4905 w 4918"/>
                <a:gd name="T25" fmla="*/ 143 h 3248"/>
                <a:gd name="T26" fmla="*/ 4911 w 4918"/>
                <a:gd name="T27" fmla="*/ 157 h 3248"/>
                <a:gd name="T28" fmla="*/ 4913 w 4918"/>
                <a:gd name="T29" fmla="*/ 167 h 3248"/>
                <a:gd name="T30" fmla="*/ 4914 w 4918"/>
                <a:gd name="T31" fmla="*/ 178 h 3248"/>
                <a:gd name="T32" fmla="*/ 2459 w 4918"/>
                <a:gd name="T33" fmla="*/ 201 h 3248"/>
                <a:gd name="T34" fmla="*/ 267 w 4918"/>
                <a:gd name="T35" fmla="*/ 200 h 3248"/>
                <a:gd name="T36" fmla="*/ 233 w 4918"/>
                <a:gd name="T37" fmla="*/ 235 h 3248"/>
                <a:gd name="T38" fmla="*/ 233 w 4918"/>
                <a:gd name="T39" fmla="*/ 3008 h 3248"/>
                <a:gd name="T40" fmla="*/ 272 w 4918"/>
                <a:gd name="T41" fmla="*/ 3047 h 3248"/>
                <a:gd name="T42" fmla="*/ 4652 w 4918"/>
                <a:gd name="T43" fmla="*/ 3047 h 3248"/>
                <a:gd name="T44" fmla="*/ 4686 w 4918"/>
                <a:gd name="T45" fmla="*/ 3013 h 3248"/>
                <a:gd name="T46" fmla="*/ 4686 w 4918"/>
                <a:gd name="T47" fmla="*/ 235 h 3248"/>
                <a:gd name="T48" fmla="*/ 4652 w 4918"/>
                <a:gd name="T49" fmla="*/ 200 h 3248"/>
                <a:gd name="T50" fmla="*/ 2459 w 4918"/>
                <a:gd name="T51" fmla="*/ 201 h 3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4918" h="3248">
                  <a:moveTo>
                    <a:pt x="4914" y="178"/>
                  </a:moveTo>
                  <a:cubicBezTo>
                    <a:pt x="4914" y="356"/>
                    <a:pt x="4915" y="535"/>
                    <a:pt x="4915" y="713"/>
                  </a:cubicBezTo>
                  <a:cubicBezTo>
                    <a:pt x="4915" y="1187"/>
                    <a:pt x="4915" y="1660"/>
                    <a:pt x="4915" y="2133"/>
                  </a:cubicBezTo>
                  <a:cubicBezTo>
                    <a:pt x="4916" y="2491"/>
                    <a:pt x="4918" y="3248"/>
                    <a:pt x="4918" y="3248"/>
                  </a:cubicBezTo>
                  <a:cubicBezTo>
                    <a:pt x="1" y="3248"/>
                    <a:pt x="1" y="3248"/>
                    <a:pt x="1" y="3248"/>
                  </a:cubicBezTo>
                  <a:cubicBezTo>
                    <a:pt x="1" y="2893"/>
                    <a:pt x="1" y="2537"/>
                    <a:pt x="1" y="2183"/>
                  </a:cubicBezTo>
                  <a:cubicBezTo>
                    <a:pt x="1" y="1532"/>
                    <a:pt x="1" y="880"/>
                    <a:pt x="0" y="229"/>
                  </a:cubicBezTo>
                  <a:cubicBezTo>
                    <a:pt x="0" y="205"/>
                    <a:pt x="2" y="181"/>
                    <a:pt x="8" y="157"/>
                  </a:cubicBezTo>
                  <a:cubicBezTo>
                    <a:pt x="13" y="154"/>
                    <a:pt x="15" y="150"/>
                    <a:pt x="14" y="143"/>
                  </a:cubicBezTo>
                  <a:cubicBezTo>
                    <a:pt x="33" y="77"/>
                    <a:pt x="77" y="34"/>
                    <a:pt x="141" y="12"/>
                  </a:cubicBezTo>
                  <a:cubicBezTo>
                    <a:pt x="166" y="3"/>
                    <a:pt x="191" y="0"/>
                    <a:pt x="218" y="0"/>
                  </a:cubicBezTo>
                  <a:cubicBezTo>
                    <a:pt x="1716" y="1"/>
                    <a:pt x="3214" y="1"/>
                    <a:pt x="4712" y="1"/>
                  </a:cubicBezTo>
                  <a:cubicBezTo>
                    <a:pt x="4802" y="1"/>
                    <a:pt x="4888" y="64"/>
                    <a:pt x="4905" y="143"/>
                  </a:cubicBezTo>
                  <a:cubicBezTo>
                    <a:pt x="4903" y="150"/>
                    <a:pt x="4905" y="154"/>
                    <a:pt x="4911" y="157"/>
                  </a:cubicBezTo>
                  <a:cubicBezTo>
                    <a:pt x="4911" y="160"/>
                    <a:pt x="4912" y="164"/>
                    <a:pt x="4913" y="167"/>
                  </a:cubicBezTo>
                  <a:cubicBezTo>
                    <a:pt x="4908" y="171"/>
                    <a:pt x="4909" y="175"/>
                    <a:pt x="4914" y="178"/>
                  </a:cubicBezTo>
                  <a:close/>
                  <a:moveTo>
                    <a:pt x="2459" y="201"/>
                  </a:moveTo>
                  <a:cubicBezTo>
                    <a:pt x="1728" y="201"/>
                    <a:pt x="998" y="201"/>
                    <a:pt x="267" y="200"/>
                  </a:cubicBezTo>
                  <a:cubicBezTo>
                    <a:pt x="238" y="200"/>
                    <a:pt x="233" y="208"/>
                    <a:pt x="233" y="235"/>
                  </a:cubicBezTo>
                  <a:cubicBezTo>
                    <a:pt x="233" y="1159"/>
                    <a:pt x="233" y="2084"/>
                    <a:pt x="233" y="3008"/>
                  </a:cubicBezTo>
                  <a:cubicBezTo>
                    <a:pt x="233" y="3047"/>
                    <a:pt x="233" y="3047"/>
                    <a:pt x="272" y="3047"/>
                  </a:cubicBezTo>
                  <a:cubicBezTo>
                    <a:pt x="1732" y="3047"/>
                    <a:pt x="3192" y="3047"/>
                    <a:pt x="4652" y="3047"/>
                  </a:cubicBezTo>
                  <a:cubicBezTo>
                    <a:pt x="4679" y="3047"/>
                    <a:pt x="4686" y="3040"/>
                    <a:pt x="4686" y="3013"/>
                  </a:cubicBezTo>
                  <a:cubicBezTo>
                    <a:pt x="4685" y="2087"/>
                    <a:pt x="4685" y="1161"/>
                    <a:pt x="4686" y="235"/>
                  </a:cubicBezTo>
                  <a:cubicBezTo>
                    <a:pt x="4686" y="207"/>
                    <a:pt x="4680" y="200"/>
                    <a:pt x="4652" y="200"/>
                  </a:cubicBezTo>
                  <a:cubicBezTo>
                    <a:pt x="3921" y="201"/>
                    <a:pt x="3190" y="201"/>
                    <a:pt x="2459" y="2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/>
            </a:p>
          </p:txBody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871789DB-279C-456C-3A6A-41EA795E2512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7132" y="5357431"/>
              <a:ext cx="866809" cy="79291"/>
            </a:xfrm>
            <a:custGeom>
              <a:avLst/>
              <a:gdLst>
                <a:gd name="T0" fmla="*/ 0 w 903"/>
                <a:gd name="T1" fmla="*/ 0 h 83"/>
                <a:gd name="T2" fmla="*/ 903 w 903"/>
                <a:gd name="T3" fmla="*/ 0 h 83"/>
                <a:gd name="T4" fmla="*/ 816 w 903"/>
                <a:gd name="T5" fmla="*/ 83 h 83"/>
                <a:gd name="T6" fmla="*/ 87 w 903"/>
                <a:gd name="T7" fmla="*/ 83 h 83"/>
                <a:gd name="T8" fmla="*/ 0 w 903"/>
                <a:gd name="T9" fmla="*/ 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3" h="83">
                  <a:moveTo>
                    <a:pt x="0" y="0"/>
                  </a:moveTo>
                  <a:cubicBezTo>
                    <a:pt x="301" y="0"/>
                    <a:pt x="602" y="0"/>
                    <a:pt x="903" y="0"/>
                  </a:cubicBezTo>
                  <a:cubicBezTo>
                    <a:pt x="900" y="45"/>
                    <a:pt x="861" y="83"/>
                    <a:pt x="816" y="83"/>
                  </a:cubicBezTo>
                  <a:cubicBezTo>
                    <a:pt x="573" y="83"/>
                    <a:pt x="330" y="83"/>
                    <a:pt x="87" y="83"/>
                  </a:cubicBezTo>
                  <a:cubicBezTo>
                    <a:pt x="42" y="83"/>
                    <a:pt x="2" y="45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/>
            </a:p>
          </p:txBody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F1BD1A98-7CBB-12A5-3102-A4CFC9F9BA3D}"/>
                </a:ext>
              </a:extLst>
            </p:cNvPr>
            <p:cNvSpPr>
              <a:spLocks/>
            </p:cNvSpPr>
            <p:nvPr/>
          </p:nvSpPr>
          <p:spPr bwMode="auto">
            <a:xfrm>
              <a:off x="796810" y="5356661"/>
              <a:ext cx="5787454" cy="144725"/>
            </a:xfrm>
            <a:custGeom>
              <a:avLst/>
              <a:gdLst>
                <a:gd name="T0" fmla="*/ 135 w 6031"/>
                <a:gd name="T1" fmla="*/ 150 h 151"/>
                <a:gd name="T2" fmla="*/ 1969 w 6031"/>
                <a:gd name="T3" fmla="*/ 151 h 151"/>
                <a:gd name="T4" fmla="*/ 1969 w 6031"/>
                <a:gd name="T5" fmla="*/ 150 h 151"/>
                <a:gd name="T6" fmla="*/ 2640 w 6031"/>
                <a:gd name="T7" fmla="*/ 150 h 151"/>
                <a:gd name="T8" fmla="*/ 2772 w 6031"/>
                <a:gd name="T9" fmla="*/ 151 h 151"/>
                <a:gd name="T10" fmla="*/ 2977 w 6031"/>
                <a:gd name="T11" fmla="*/ 151 h 151"/>
                <a:gd name="T12" fmla="*/ 3343 w 6031"/>
                <a:gd name="T13" fmla="*/ 151 h 151"/>
                <a:gd name="T14" fmla="*/ 4495 w 6031"/>
                <a:gd name="T15" fmla="*/ 151 h 151"/>
                <a:gd name="T16" fmla="*/ 4698 w 6031"/>
                <a:gd name="T17" fmla="*/ 151 h 151"/>
                <a:gd name="T18" fmla="*/ 5896 w 6031"/>
                <a:gd name="T19" fmla="*/ 150 h 151"/>
                <a:gd name="T20" fmla="*/ 6025 w 6031"/>
                <a:gd name="T21" fmla="*/ 147 h 151"/>
                <a:gd name="T22" fmla="*/ 6029 w 6031"/>
                <a:gd name="T23" fmla="*/ 36 h 151"/>
                <a:gd name="T24" fmla="*/ 5994 w 6031"/>
                <a:gd name="T25" fmla="*/ 0 h 151"/>
                <a:gd name="T26" fmla="*/ 4782 w 6031"/>
                <a:gd name="T27" fmla="*/ 1 h 151"/>
                <a:gd name="T28" fmla="*/ 3467 w 6031"/>
                <a:gd name="T29" fmla="*/ 1 h 151"/>
                <a:gd name="T30" fmla="*/ 3380 w 6031"/>
                <a:gd name="T31" fmla="*/ 85 h 151"/>
                <a:gd name="T32" fmla="*/ 2651 w 6031"/>
                <a:gd name="T33" fmla="*/ 85 h 151"/>
                <a:gd name="T34" fmla="*/ 2564 w 6031"/>
                <a:gd name="T35" fmla="*/ 1 h 151"/>
                <a:gd name="T36" fmla="*/ 1249 w 6031"/>
                <a:gd name="T37" fmla="*/ 1 h 151"/>
                <a:gd name="T38" fmla="*/ 37 w 6031"/>
                <a:gd name="T39" fmla="*/ 0 h 151"/>
                <a:gd name="T40" fmla="*/ 2 w 6031"/>
                <a:gd name="T41" fmla="*/ 36 h 151"/>
                <a:gd name="T42" fmla="*/ 6 w 6031"/>
                <a:gd name="T43" fmla="*/ 147 h 151"/>
                <a:gd name="T44" fmla="*/ 135 w 6031"/>
                <a:gd name="T45" fmla="*/ 15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031" h="151">
                  <a:moveTo>
                    <a:pt x="135" y="150"/>
                  </a:moveTo>
                  <a:cubicBezTo>
                    <a:pt x="746" y="151"/>
                    <a:pt x="1358" y="151"/>
                    <a:pt x="1969" y="151"/>
                  </a:cubicBezTo>
                  <a:cubicBezTo>
                    <a:pt x="1969" y="150"/>
                    <a:pt x="1969" y="150"/>
                    <a:pt x="1969" y="150"/>
                  </a:cubicBezTo>
                  <a:cubicBezTo>
                    <a:pt x="2193" y="150"/>
                    <a:pt x="2416" y="150"/>
                    <a:pt x="2640" y="150"/>
                  </a:cubicBezTo>
                  <a:cubicBezTo>
                    <a:pt x="2684" y="150"/>
                    <a:pt x="2728" y="151"/>
                    <a:pt x="2772" y="151"/>
                  </a:cubicBezTo>
                  <a:cubicBezTo>
                    <a:pt x="2840" y="151"/>
                    <a:pt x="2909" y="151"/>
                    <a:pt x="2977" y="151"/>
                  </a:cubicBezTo>
                  <a:cubicBezTo>
                    <a:pt x="3099" y="150"/>
                    <a:pt x="3221" y="151"/>
                    <a:pt x="3343" y="151"/>
                  </a:cubicBezTo>
                  <a:cubicBezTo>
                    <a:pt x="3727" y="151"/>
                    <a:pt x="4111" y="151"/>
                    <a:pt x="4495" y="151"/>
                  </a:cubicBezTo>
                  <a:cubicBezTo>
                    <a:pt x="4564" y="151"/>
                    <a:pt x="4631" y="151"/>
                    <a:pt x="4698" y="151"/>
                  </a:cubicBezTo>
                  <a:cubicBezTo>
                    <a:pt x="5097" y="151"/>
                    <a:pt x="5497" y="151"/>
                    <a:pt x="5896" y="150"/>
                  </a:cubicBezTo>
                  <a:cubicBezTo>
                    <a:pt x="5938" y="150"/>
                    <a:pt x="5983" y="146"/>
                    <a:pt x="6025" y="147"/>
                  </a:cubicBezTo>
                  <a:cubicBezTo>
                    <a:pt x="6031" y="133"/>
                    <a:pt x="6029" y="73"/>
                    <a:pt x="6029" y="36"/>
                  </a:cubicBezTo>
                  <a:cubicBezTo>
                    <a:pt x="6029" y="8"/>
                    <a:pt x="6023" y="0"/>
                    <a:pt x="5994" y="0"/>
                  </a:cubicBezTo>
                  <a:cubicBezTo>
                    <a:pt x="5821" y="1"/>
                    <a:pt x="4974" y="1"/>
                    <a:pt x="4782" y="1"/>
                  </a:cubicBezTo>
                  <a:cubicBezTo>
                    <a:pt x="4608" y="1"/>
                    <a:pt x="3467" y="1"/>
                    <a:pt x="3467" y="1"/>
                  </a:cubicBezTo>
                  <a:cubicBezTo>
                    <a:pt x="3464" y="46"/>
                    <a:pt x="3425" y="84"/>
                    <a:pt x="3380" y="85"/>
                  </a:cubicBezTo>
                  <a:cubicBezTo>
                    <a:pt x="3137" y="85"/>
                    <a:pt x="2894" y="85"/>
                    <a:pt x="2651" y="85"/>
                  </a:cubicBezTo>
                  <a:cubicBezTo>
                    <a:pt x="2606" y="84"/>
                    <a:pt x="2566" y="46"/>
                    <a:pt x="2564" y="1"/>
                  </a:cubicBezTo>
                  <a:cubicBezTo>
                    <a:pt x="2564" y="1"/>
                    <a:pt x="1413" y="1"/>
                    <a:pt x="1249" y="1"/>
                  </a:cubicBezTo>
                  <a:cubicBezTo>
                    <a:pt x="1057" y="1"/>
                    <a:pt x="210" y="1"/>
                    <a:pt x="37" y="0"/>
                  </a:cubicBezTo>
                  <a:cubicBezTo>
                    <a:pt x="8" y="0"/>
                    <a:pt x="2" y="8"/>
                    <a:pt x="2" y="36"/>
                  </a:cubicBezTo>
                  <a:cubicBezTo>
                    <a:pt x="2" y="72"/>
                    <a:pt x="0" y="133"/>
                    <a:pt x="6" y="147"/>
                  </a:cubicBezTo>
                  <a:cubicBezTo>
                    <a:pt x="48" y="146"/>
                    <a:pt x="93" y="150"/>
                    <a:pt x="135" y="150"/>
                  </a:cubicBezTo>
                  <a:close/>
                </a:path>
              </a:pathLst>
            </a:custGeom>
            <a:solidFill>
              <a:srgbClr val="F5F6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/>
            </a:p>
          </p:txBody>
        </p:sp>
        <p:sp>
          <p:nvSpPr>
            <p:cNvPr id="17" name="Freeform 14">
              <a:extLst>
                <a:ext uri="{FF2B5EF4-FFF2-40B4-BE49-F238E27FC236}">
                  <a16:creationId xmlns:a16="http://schemas.microsoft.com/office/drawing/2014/main" id="{9EEF7797-8F20-E726-D035-B3D8815D12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02198" y="5497537"/>
              <a:ext cx="5776677" cy="70053"/>
            </a:xfrm>
            <a:custGeom>
              <a:avLst/>
              <a:gdLst>
                <a:gd name="T0" fmla="*/ 5890 w 6019"/>
                <a:gd name="T1" fmla="*/ 3 h 73"/>
                <a:gd name="T2" fmla="*/ 3337 w 6019"/>
                <a:gd name="T3" fmla="*/ 4 h 73"/>
                <a:gd name="T4" fmla="*/ 2892 w 6019"/>
                <a:gd name="T5" fmla="*/ 5 h 73"/>
                <a:gd name="T6" fmla="*/ 2634 w 6019"/>
                <a:gd name="T7" fmla="*/ 3 h 73"/>
                <a:gd name="T8" fmla="*/ 1963 w 6019"/>
                <a:gd name="T9" fmla="*/ 4 h 73"/>
                <a:gd name="T10" fmla="*/ 1963 w 6019"/>
                <a:gd name="T11" fmla="*/ 4 h 73"/>
                <a:gd name="T12" fmla="*/ 129 w 6019"/>
                <a:gd name="T13" fmla="*/ 3 h 73"/>
                <a:gd name="T14" fmla="*/ 0 w 6019"/>
                <a:gd name="T15" fmla="*/ 0 h 73"/>
                <a:gd name="T16" fmla="*/ 117 w 6019"/>
                <a:gd name="T17" fmla="*/ 59 h 73"/>
                <a:gd name="T18" fmla="*/ 579 w 6019"/>
                <a:gd name="T19" fmla="*/ 70 h 73"/>
                <a:gd name="T20" fmla="*/ 1963 w 6019"/>
                <a:gd name="T21" fmla="*/ 71 h 73"/>
                <a:gd name="T22" fmla="*/ 1963 w 6019"/>
                <a:gd name="T23" fmla="*/ 71 h 73"/>
                <a:gd name="T24" fmla="*/ 5440 w 6019"/>
                <a:gd name="T25" fmla="*/ 70 h 73"/>
                <a:gd name="T26" fmla="*/ 5902 w 6019"/>
                <a:gd name="T27" fmla="*/ 59 h 73"/>
                <a:gd name="T28" fmla="*/ 6019 w 6019"/>
                <a:gd name="T29" fmla="*/ 0 h 73"/>
                <a:gd name="T30" fmla="*/ 5890 w 6019"/>
                <a:gd name="T31" fmla="*/ 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019" h="73">
                  <a:moveTo>
                    <a:pt x="5890" y="3"/>
                  </a:moveTo>
                  <a:cubicBezTo>
                    <a:pt x="5039" y="4"/>
                    <a:pt x="4188" y="4"/>
                    <a:pt x="3337" y="4"/>
                  </a:cubicBezTo>
                  <a:cubicBezTo>
                    <a:pt x="3189" y="4"/>
                    <a:pt x="3040" y="3"/>
                    <a:pt x="2892" y="5"/>
                  </a:cubicBezTo>
                  <a:cubicBezTo>
                    <a:pt x="2806" y="6"/>
                    <a:pt x="2720" y="3"/>
                    <a:pt x="2634" y="3"/>
                  </a:cubicBezTo>
                  <a:cubicBezTo>
                    <a:pt x="2410" y="4"/>
                    <a:pt x="2187" y="4"/>
                    <a:pt x="1963" y="4"/>
                  </a:cubicBezTo>
                  <a:cubicBezTo>
                    <a:pt x="1963" y="4"/>
                    <a:pt x="1963" y="4"/>
                    <a:pt x="1963" y="4"/>
                  </a:cubicBezTo>
                  <a:cubicBezTo>
                    <a:pt x="1352" y="4"/>
                    <a:pt x="740" y="4"/>
                    <a:pt x="129" y="3"/>
                  </a:cubicBezTo>
                  <a:cubicBezTo>
                    <a:pt x="87" y="3"/>
                    <a:pt x="42" y="0"/>
                    <a:pt x="0" y="0"/>
                  </a:cubicBezTo>
                  <a:cubicBezTo>
                    <a:pt x="20" y="41"/>
                    <a:pt x="74" y="53"/>
                    <a:pt x="117" y="59"/>
                  </a:cubicBezTo>
                  <a:cubicBezTo>
                    <a:pt x="279" y="73"/>
                    <a:pt x="425" y="70"/>
                    <a:pt x="579" y="70"/>
                  </a:cubicBezTo>
                  <a:cubicBezTo>
                    <a:pt x="1040" y="71"/>
                    <a:pt x="1502" y="71"/>
                    <a:pt x="1963" y="71"/>
                  </a:cubicBezTo>
                  <a:cubicBezTo>
                    <a:pt x="1963" y="71"/>
                    <a:pt x="1963" y="71"/>
                    <a:pt x="1963" y="71"/>
                  </a:cubicBezTo>
                  <a:cubicBezTo>
                    <a:pt x="3122" y="71"/>
                    <a:pt x="4281" y="71"/>
                    <a:pt x="5440" y="70"/>
                  </a:cubicBezTo>
                  <a:cubicBezTo>
                    <a:pt x="5594" y="70"/>
                    <a:pt x="5740" y="73"/>
                    <a:pt x="5902" y="59"/>
                  </a:cubicBezTo>
                  <a:cubicBezTo>
                    <a:pt x="5945" y="53"/>
                    <a:pt x="5999" y="41"/>
                    <a:pt x="6019" y="0"/>
                  </a:cubicBezTo>
                  <a:cubicBezTo>
                    <a:pt x="5977" y="0"/>
                    <a:pt x="5932" y="3"/>
                    <a:pt x="5890" y="3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/>
            </a:p>
          </p:txBody>
        </p:sp>
      </p:grp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9CFA34EA-A752-556F-7210-741A123424F3}"/>
              </a:ext>
            </a:extLst>
          </p:cNvPr>
          <p:cNvSpPr txBox="1"/>
          <p:nvPr/>
        </p:nvSpPr>
        <p:spPr>
          <a:xfrm>
            <a:off x="2950199" y="3083676"/>
            <a:ext cx="609797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0" b="1" i="0" u="none" strike="noStrike" kern="1200" cap="none" spc="0" normalizeH="0" baseline="0" noProof="0" dirty="0">
                <a:ln>
                  <a:noFill/>
                </a:ln>
                <a:solidFill>
                  <a:srgbClr val="FCB414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Demo live!</a:t>
            </a:r>
          </a:p>
        </p:txBody>
      </p:sp>
    </p:spTree>
    <p:extLst>
      <p:ext uri="{BB962C8B-B14F-4D97-AF65-F5344CB8AC3E}">
        <p14:creationId xmlns:p14="http://schemas.microsoft.com/office/powerpoint/2010/main" val="3363510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07ABDD69-CF2F-44D4-8C5D-FAD8B953C7FD}"/>
              </a:ext>
            </a:extLst>
          </p:cNvPr>
          <p:cNvSpPr/>
          <p:nvPr/>
        </p:nvSpPr>
        <p:spPr>
          <a:xfrm>
            <a:off x="144085" y="5731666"/>
            <a:ext cx="6908768" cy="300860"/>
          </a:xfrm>
          <a:prstGeom prst="ellipse">
            <a:avLst/>
          </a:prstGeom>
          <a:solidFill>
            <a:schemeClr val="tx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B0A9C50-B290-4C30-A65A-9D7AB111D154}"/>
              </a:ext>
            </a:extLst>
          </p:cNvPr>
          <p:cNvSpPr txBox="1"/>
          <p:nvPr/>
        </p:nvSpPr>
        <p:spPr>
          <a:xfrm>
            <a:off x="2873558" y="233824"/>
            <a:ext cx="666361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5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Sprint backlog</a:t>
            </a:r>
            <a:endParaRPr kumimoji="0" lang="en-GB" sz="45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EB6B5D-84A6-4EA6-9AB4-A42F13EA240B}"/>
              </a:ext>
            </a:extLst>
          </p:cNvPr>
          <p:cNvSpPr txBox="1"/>
          <p:nvPr/>
        </p:nvSpPr>
        <p:spPr>
          <a:xfrm>
            <a:off x="3206961" y="1058996"/>
            <a:ext cx="5996812" cy="414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Available on Trello.com</a:t>
            </a:r>
          </a:p>
        </p:txBody>
      </p:sp>
      <p:sp>
        <p:nvSpPr>
          <p:cNvPr id="13" name="Freeform 9"/>
          <p:cNvSpPr>
            <a:spLocks/>
          </p:cNvSpPr>
          <p:nvPr/>
        </p:nvSpPr>
        <p:spPr bwMode="auto">
          <a:xfrm>
            <a:off x="894528" y="2162810"/>
            <a:ext cx="5108104" cy="3283653"/>
          </a:xfrm>
          <a:custGeom>
            <a:avLst/>
            <a:gdLst>
              <a:gd name="T0" fmla="*/ 2226 w 4453"/>
              <a:gd name="T1" fmla="*/ 1 h 2847"/>
              <a:gd name="T2" fmla="*/ 4419 w 4453"/>
              <a:gd name="T3" fmla="*/ 0 h 2847"/>
              <a:gd name="T4" fmla="*/ 4453 w 4453"/>
              <a:gd name="T5" fmla="*/ 35 h 2847"/>
              <a:gd name="T6" fmla="*/ 4453 w 4453"/>
              <a:gd name="T7" fmla="*/ 2813 h 2847"/>
              <a:gd name="T8" fmla="*/ 4419 w 4453"/>
              <a:gd name="T9" fmla="*/ 2847 h 2847"/>
              <a:gd name="T10" fmla="*/ 39 w 4453"/>
              <a:gd name="T11" fmla="*/ 2847 h 2847"/>
              <a:gd name="T12" fmla="*/ 0 w 4453"/>
              <a:gd name="T13" fmla="*/ 2808 h 2847"/>
              <a:gd name="T14" fmla="*/ 0 w 4453"/>
              <a:gd name="T15" fmla="*/ 35 h 2847"/>
              <a:gd name="T16" fmla="*/ 34 w 4453"/>
              <a:gd name="T17" fmla="*/ 0 h 2847"/>
              <a:gd name="T18" fmla="*/ 2226 w 4453"/>
              <a:gd name="T19" fmla="*/ 1 h 28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453" h="2847">
                <a:moveTo>
                  <a:pt x="2226" y="1"/>
                </a:moveTo>
                <a:cubicBezTo>
                  <a:pt x="2957" y="1"/>
                  <a:pt x="3688" y="1"/>
                  <a:pt x="4419" y="0"/>
                </a:cubicBezTo>
                <a:cubicBezTo>
                  <a:pt x="4447" y="0"/>
                  <a:pt x="4453" y="7"/>
                  <a:pt x="4453" y="35"/>
                </a:cubicBezTo>
                <a:cubicBezTo>
                  <a:pt x="4452" y="961"/>
                  <a:pt x="4452" y="1887"/>
                  <a:pt x="4453" y="2813"/>
                </a:cubicBezTo>
                <a:cubicBezTo>
                  <a:pt x="4453" y="2840"/>
                  <a:pt x="4446" y="2847"/>
                  <a:pt x="4419" y="2847"/>
                </a:cubicBezTo>
                <a:cubicBezTo>
                  <a:pt x="2959" y="2847"/>
                  <a:pt x="1499" y="2847"/>
                  <a:pt x="39" y="2847"/>
                </a:cubicBezTo>
                <a:cubicBezTo>
                  <a:pt x="0" y="2847"/>
                  <a:pt x="0" y="2847"/>
                  <a:pt x="0" y="2808"/>
                </a:cubicBezTo>
                <a:cubicBezTo>
                  <a:pt x="0" y="1884"/>
                  <a:pt x="0" y="959"/>
                  <a:pt x="0" y="35"/>
                </a:cubicBezTo>
                <a:cubicBezTo>
                  <a:pt x="0" y="8"/>
                  <a:pt x="5" y="0"/>
                  <a:pt x="34" y="0"/>
                </a:cubicBezTo>
                <a:cubicBezTo>
                  <a:pt x="765" y="1"/>
                  <a:pt x="1495" y="1"/>
                  <a:pt x="2226" y="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82F3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75" name="Group 74"/>
          <p:cNvGrpSpPr/>
          <p:nvPr/>
        </p:nvGrpSpPr>
        <p:grpSpPr>
          <a:xfrm>
            <a:off x="350090" y="1866633"/>
            <a:ext cx="6916917" cy="3999583"/>
            <a:chOff x="796810" y="2238918"/>
            <a:chExt cx="5787454" cy="3328672"/>
          </a:xfrm>
        </p:grpSpPr>
        <p:sp>
          <p:nvSpPr>
            <p:cNvPr id="8" name="Freeform 5"/>
            <p:cNvSpPr>
              <a:spLocks noEditPoints="1"/>
            </p:cNvSpPr>
            <p:nvPr/>
          </p:nvSpPr>
          <p:spPr bwMode="auto">
            <a:xfrm>
              <a:off x="1330290" y="2238918"/>
              <a:ext cx="4719724" cy="3117743"/>
            </a:xfrm>
            <a:custGeom>
              <a:avLst/>
              <a:gdLst>
                <a:gd name="T0" fmla="*/ 4914 w 4918"/>
                <a:gd name="T1" fmla="*/ 178 h 3248"/>
                <a:gd name="T2" fmla="*/ 4915 w 4918"/>
                <a:gd name="T3" fmla="*/ 713 h 3248"/>
                <a:gd name="T4" fmla="*/ 4915 w 4918"/>
                <a:gd name="T5" fmla="*/ 2133 h 3248"/>
                <a:gd name="T6" fmla="*/ 4918 w 4918"/>
                <a:gd name="T7" fmla="*/ 3248 h 3248"/>
                <a:gd name="T8" fmla="*/ 1 w 4918"/>
                <a:gd name="T9" fmla="*/ 3248 h 3248"/>
                <a:gd name="T10" fmla="*/ 1 w 4918"/>
                <a:gd name="T11" fmla="*/ 2183 h 3248"/>
                <a:gd name="T12" fmla="*/ 0 w 4918"/>
                <a:gd name="T13" fmla="*/ 229 h 3248"/>
                <a:gd name="T14" fmla="*/ 8 w 4918"/>
                <a:gd name="T15" fmla="*/ 157 h 3248"/>
                <a:gd name="T16" fmla="*/ 14 w 4918"/>
                <a:gd name="T17" fmla="*/ 143 h 3248"/>
                <a:gd name="T18" fmla="*/ 141 w 4918"/>
                <a:gd name="T19" fmla="*/ 12 h 3248"/>
                <a:gd name="T20" fmla="*/ 218 w 4918"/>
                <a:gd name="T21" fmla="*/ 0 h 3248"/>
                <a:gd name="T22" fmla="*/ 4712 w 4918"/>
                <a:gd name="T23" fmla="*/ 1 h 3248"/>
                <a:gd name="T24" fmla="*/ 4905 w 4918"/>
                <a:gd name="T25" fmla="*/ 143 h 3248"/>
                <a:gd name="T26" fmla="*/ 4911 w 4918"/>
                <a:gd name="T27" fmla="*/ 157 h 3248"/>
                <a:gd name="T28" fmla="*/ 4913 w 4918"/>
                <a:gd name="T29" fmla="*/ 167 h 3248"/>
                <a:gd name="T30" fmla="*/ 4914 w 4918"/>
                <a:gd name="T31" fmla="*/ 178 h 3248"/>
                <a:gd name="T32" fmla="*/ 2459 w 4918"/>
                <a:gd name="T33" fmla="*/ 201 h 3248"/>
                <a:gd name="T34" fmla="*/ 267 w 4918"/>
                <a:gd name="T35" fmla="*/ 200 h 3248"/>
                <a:gd name="T36" fmla="*/ 233 w 4918"/>
                <a:gd name="T37" fmla="*/ 235 h 3248"/>
                <a:gd name="T38" fmla="*/ 233 w 4918"/>
                <a:gd name="T39" fmla="*/ 3008 h 3248"/>
                <a:gd name="T40" fmla="*/ 272 w 4918"/>
                <a:gd name="T41" fmla="*/ 3047 h 3248"/>
                <a:gd name="T42" fmla="*/ 4652 w 4918"/>
                <a:gd name="T43" fmla="*/ 3047 h 3248"/>
                <a:gd name="T44" fmla="*/ 4686 w 4918"/>
                <a:gd name="T45" fmla="*/ 3013 h 3248"/>
                <a:gd name="T46" fmla="*/ 4686 w 4918"/>
                <a:gd name="T47" fmla="*/ 235 h 3248"/>
                <a:gd name="T48" fmla="*/ 4652 w 4918"/>
                <a:gd name="T49" fmla="*/ 200 h 3248"/>
                <a:gd name="T50" fmla="*/ 2459 w 4918"/>
                <a:gd name="T51" fmla="*/ 201 h 3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4918" h="3248">
                  <a:moveTo>
                    <a:pt x="4914" y="178"/>
                  </a:moveTo>
                  <a:cubicBezTo>
                    <a:pt x="4914" y="356"/>
                    <a:pt x="4915" y="535"/>
                    <a:pt x="4915" y="713"/>
                  </a:cubicBezTo>
                  <a:cubicBezTo>
                    <a:pt x="4915" y="1187"/>
                    <a:pt x="4915" y="1660"/>
                    <a:pt x="4915" y="2133"/>
                  </a:cubicBezTo>
                  <a:cubicBezTo>
                    <a:pt x="4916" y="2491"/>
                    <a:pt x="4918" y="3248"/>
                    <a:pt x="4918" y="3248"/>
                  </a:cubicBezTo>
                  <a:cubicBezTo>
                    <a:pt x="1" y="3248"/>
                    <a:pt x="1" y="3248"/>
                    <a:pt x="1" y="3248"/>
                  </a:cubicBezTo>
                  <a:cubicBezTo>
                    <a:pt x="1" y="2893"/>
                    <a:pt x="1" y="2537"/>
                    <a:pt x="1" y="2183"/>
                  </a:cubicBezTo>
                  <a:cubicBezTo>
                    <a:pt x="1" y="1532"/>
                    <a:pt x="1" y="880"/>
                    <a:pt x="0" y="229"/>
                  </a:cubicBezTo>
                  <a:cubicBezTo>
                    <a:pt x="0" y="205"/>
                    <a:pt x="2" y="181"/>
                    <a:pt x="8" y="157"/>
                  </a:cubicBezTo>
                  <a:cubicBezTo>
                    <a:pt x="13" y="154"/>
                    <a:pt x="15" y="150"/>
                    <a:pt x="14" y="143"/>
                  </a:cubicBezTo>
                  <a:cubicBezTo>
                    <a:pt x="33" y="77"/>
                    <a:pt x="77" y="34"/>
                    <a:pt x="141" y="12"/>
                  </a:cubicBezTo>
                  <a:cubicBezTo>
                    <a:pt x="166" y="3"/>
                    <a:pt x="191" y="0"/>
                    <a:pt x="218" y="0"/>
                  </a:cubicBezTo>
                  <a:cubicBezTo>
                    <a:pt x="1716" y="1"/>
                    <a:pt x="3214" y="1"/>
                    <a:pt x="4712" y="1"/>
                  </a:cubicBezTo>
                  <a:cubicBezTo>
                    <a:pt x="4802" y="1"/>
                    <a:pt x="4888" y="64"/>
                    <a:pt x="4905" y="143"/>
                  </a:cubicBezTo>
                  <a:cubicBezTo>
                    <a:pt x="4903" y="150"/>
                    <a:pt x="4905" y="154"/>
                    <a:pt x="4911" y="157"/>
                  </a:cubicBezTo>
                  <a:cubicBezTo>
                    <a:pt x="4911" y="160"/>
                    <a:pt x="4912" y="164"/>
                    <a:pt x="4913" y="167"/>
                  </a:cubicBezTo>
                  <a:cubicBezTo>
                    <a:pt x="4908" y="171"/>
                    <a:pt x="4909" y="175"/>
                    <a:pt x="4914" y="178"/>
                  </a:cubicBezTo>
                  <a:close/>
                  <a:moveTo>
                    <a:pt x="2459" y="201"/>
                  </a:moveTo>
                  <a:cubicBezTo>
                    <a:pt x="1728" y="201"/>
                    <a:pt x="998" y="201"/>
                    <a:pt x="267" y="200"/>
                  </a:cubicBezTo>
                  <a:cubicBezTo>
                    <a:pt x="238" y="200"/>
                    <a:pt x="233" y="208"/>
                    <a:pt x="233" y="235"/>
                  </a:cubicBezTo>
                  <a:cubicBezTo>
                    <a:pt x="233" y="1159"/>
                    <a:pt x="233" y="2084"/>
                    <a:pt x="233" y="3008"/>
                  </a:cubicBezTo>
                  <a:cubicBezTo>
                    <a:pt x="233" y="3047"/>
                    <a:pt x="233" y="3047"/>
                    <a:pt x="272" y="3047"/>
                  </a:cubicBezTo>
                  <a:cubicBezTo>
                    <a:pt x="1732" y="3047"/>
                    <a:pt x="3192" y="3047"/>
                    <a:pt x="4652" y="3047"/>
                  </a:cubicBezTo>
                  <a:cubicBezTo>
                    <a:pt x="4679" y="3047"/>
                    <a:pt x="4686" y="3040"/>
                    <a:pt x="4686" y="3013"/>
                  </a:cubicBezTo>
                  <a:cubicBezTo>
                    <a:pt x="4685" y="2087"/>
                    <a:pt x="4685" y="1161"/>
                    <a:pt x="4686" y="235"/>
                  </a:cubicBezTo>
                  <a:cubicBezTo>
                    <a:pt x="4686" y="207"/>
                    <a:pt x="4680" y="200"/>
                    <a:pt x="4652" y="200"/>
                  </a:cubicBezTo>
                  <a:cubicBezTo>
                    <a:pt x="3921" y="201"/>
                    <a:pt x="3190" y="201"/>
                    <a:pt x="2459" y="2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Freeform 10"/>
            <p:cNvSpPr>
              <a:spLocks/>
            </p:cNvSpPr>
            <p:nvPr/>
          </p:nvSpPr>
          <p:spPr bwMode="auto">
            <a:xfrm>
              <a:off x="3257132" y="5357431"/>
              <a:ext cx="866809" cy="79291"/>
            </a:xfrm>
            <a:custGeom>
              <a:avLst/>
              <a:gdLst>
                <a:gd name="T0" fmla="*/ 0 w 903"/>
                <a:gd name="T1" fmla="*/ 0 h 83"/>
                <a:gd name="T2" fmla="*/ 903 w 903"/>
                <a:gd name="T3" fmla="*/ 0 h 83"/>
                <a:gd name="T4" fmla="*/ 816 w 903"/>
                <a:gd name="T5" fmla="*/ 83 h 83"/>
                <a:gd name="T6" fmla="*/ 87 w 903"/>
                <a:gd name="T7" fmla="*/ 83 h 83"/>
                <a:gd name="T8" fmla="*/ 0 w 903"/>
                <a:gd name="T9" fmla="*/ 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3" h="83">
                  <a:moveTo>
                    <a:pt x="0" y="0"/>
                  </a:moveTo>
                  <a:cubicBezTo>
                    <a:pt x="301" y="0"/>
                    <a:pt x="602" y="0"/>
                    <a:pt x="903" y="0"/>
                  </a:cubicBezTo>
                  <a:cubicBezTo>
                    <a:pt x="900" y="45"/>
                    <a:pt x="861" y="83"/>
                    <a:pt x="816" y="83"/>
                  </a:cubicBezTo>
                  <a:cubicBezTo>
                    <a:pt x="573" y="83"/>
                    <a:pt x="330" y="83"/>
                    <a:pt x="87" y="83"/>
                  </a:cubicBezTo>
                  <a:cubicBezTo>
                    <a:pt x="42" y="83"/>
                    <a:pt x="2" y="45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Freeform 11"/>
            <p:cNvSpPr>
              <a:spLocks/>
            </p:cNvSpPr>
            <p:nvPr/>
          </p:nvSpPr>
          <p:spPr bwMode="auto">
            <a:xfrm>
              <a:off x="796810" y="5356661"/>
              <a:ext cx="5787454" cy="144725"/>
            </a:xfrm>
            <a:custGeom>
              <a:avLst/>
              <a:gdLst>
                <a:gd name="T0" fmla="*/ 135 w 6031"/>
                <a:gd name="T1" fmla="*/ 150 h 151"/>
                <a:gd name="T2" fmla="*/ 1969 w 6031"/>
                <a:gd name="T3" fmla="*/ 151 h 151"/>
                <a:gd name="T4" fmla="*/ 1969 w 6031"/>
                <a:gd name="T5" fmla="*/ 150 h 151"/>
                <a:gd name="T6" fmla="*/ 2640 w 6031"/>
                <a:gd name="T7" fmla="*/ 150 h 151"/>
                <a:gd name="T8" fmla="*/ 2772 w 6031"/>
                <a:gd name="T9" fmla="*/ 151 h 151"/>
                <a:gd name="T10" fmla="*/ 2977 w 6031"/>
                <a:gd name="T11" fmla="*/ 151 h 151"/>
                <a:gd name="T12" fmla="*/ 3343 w 6031"/>
                <a:gd name="T13" fmla="*/ 151 h 151"/>
                <a:gd name="T14" fmla="*/ 4495 w 6031"/>
                <a:gd name="T15" fmla="*/ 151 h 151"/>
                <a:gd name="T16" fmla="*/ 4698 w 6031"/>
                <a:gd name="T17" fmla="*/ 151 h 151"/>
                <a:gd name="T18" fmla="*/ 5896 w 6031"/>
                <a:gd name="T19" fmla="*/ 150 h 151"/>
                <a:gd name="T20" fmla="*/ 6025 w 6031"/>
                <a:gd name="T21" fmla="*/ 147 h 151"/>
                <a:gd name="T22" fmla="*/ 6029 w 6031"/>
                <a:gd name="T23" fmla="*/ 36 h 151"/>
                <a:gd name="T24" fmla="*/ 5994 w 6031"/>
                <a:gd name="T25" fmla="*/ 0 h 151"/>
                <a:gd name="T26" fmla="*/ 4782 w 6031"/>
                <a:gd name="T27" fmla="*/ 1 h 151"/>
                <a:gd name="T28" fmla="*/ 3467 w 6031"/>
                <a:gd name="T29" fmla="*/ 1 h 151"/>
                <a:gd name="T30" fmla="*/ 3380 w 6031"/>
                <a:gd name="T31" fmla="*/ 85 h 151"/>
                <a:gd name="T32" fmla="*/ 2651 w 6031"/>
                <a:gd name="T33" fmla="*/ 85 h 151"/>
                <a:gd name="T34" fmla="*/ 2564 w 6031"/>
                <a:gd name="T35" fmla="*/ 1 h 151"/>
                <a:gd name="T36" fmla="*/ 1249 w 6031"/>
                <a:gd name="T37" fmla="*/ 1 h 151"/>
                <a:gd name="T38" fmla="*/ 37 w 6031"/>
                <a:gd name="T39" fmla="*/ 0 h 151"/>
                <a:gd name="T40" fmla="*/ 2 w 6031"/>
                <a:gd name="T41" fmla="*/ 36 h 151"/>
                <a:gd name="T42" fmla="*/ 6 w 6031"/>
                <a:gd name="T43" fmla="*/ 147 h 151"/>
                <a:gd name="T44" fmla="*/ 135 w 6031"/>
                <a:gd name="T45" fmla="*/ 15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031" h="151">
                  <a:moveTo>
                    <a:pt x="135" y="150"/>
                  </a:moveTo>
                  <a:cubicBezTo>
                    <a:pt x="746" y="151"/>
                    <a:pt x="1358" y="151"/>
                    <a:pt x="1969" y="151"/>
                  </a:cubicBezTo>
                  <a:cubicBezTo>
                    <a:pt x="1969" y="150"/>
                    <a:pt x="1969" y="150"/>
                    <a:pt x="1969" y="150"/>
                  </a:cubicBezTo>
                  <a:cubicBezTo>
                    <a:pt x="2193" y="150"/>
                    <a:pt x="2416" y="150"/>
                    <a:pt x="2640" y="150"/>
                  </a:cubicBezTo>
                  <a:cubicBezTo>
                    <a:pt x="2684" y="150"/>
                    <a:pt x="2728" y="151"/>
                    <a:pt x="2772" y="151"/>
                  </a:cubicBezTo>
                  <a:cubicBezTo>
                    <a:pt x="2840" y="151"/>
                    <a:pt x="2909" y="151"/>
                    <a:pt x="2977" y="151"/>
                  </a:cubicBezTo>
                  <a:cubicBezTo>
                    <a:pt x="3099" y="150"/>
                    <a:pt x="3221" y="151"/>
                    <a:pt x="3343" y="151"/>
                  </a:cubicBezTo>
                  <a:cubicBezTo>
                    <a:pt x="3727" y="151"/>
                    <a:pt x="4111" y="151"/>
                    <a:pt x="4495" y="151"/>
                  </a:cubicBezTo>
                  <a:cubicBezTo>
                    <a:pt x="4564" y="151"/>
                    <a:pt x="4631" y="151"/>
                    <a:pt x="4698" y="151"/>
                  </a:cubicBezTo>
                  <a:cubicBezTo>
                    <a:pt x="5097" y="151"/>
                    <a:pt x="5497" y="151"/>
                    <a:pt x="5896" y="150"/>
                  </a:cubicBezTo>
                  <a:cubicBezTo>
                    <a:pt x="5938" y="150"/>
                    <a:pt x="5983" y="146"/>
                    <a:pt x="6025" y="147"/>
                  </a:cubicBezTo>
                  <a:cubicBezTo>
                    <a:pt x="6031" y="133"/>
                    <a:pt x="6029" y="73"/>
                    <a:pt x="6029" y="36"/>
                  </a:cubicBezTo>
                  <a:cubicBezTo>
                    <a:pt x="6029" y="8"/>
                    <a:pt x="6023" y="0"/>
                    <a:pt x="5994" y="0"/>
                  </a:cubicBezTo>
                  <a:cubicBezTo>
                    <a:pt x="5821" y="1"/>
                    <a:pt x="4974" y="1"/>
                    <a:pt x="4782" y="1"/>
                  </a:cubicBezTo>
                  <a:cubicBezTo>
                    <a:pt x="4608" y="1"/>
                    <a:pt x="3467" y="1"/>
                    <a:pt x="3467" y="1"/>
                  </a:cubicBezTo>
                  <a:cubicBezTo>
                    <a:pt x="3464" y="46"/>
                    <a:pt x="3425" y="84"/>
                    <a:pt x="3380" y="85"/>
                  </a:cubicBezTo>
                  <a:cubicBezTo>
                    <a:pt x="3137" y="85"/>
                    <a:pt x="2894" y="85"/>
                    <a:pt x="2651" y="85"/>
                  </a:cubicBezTo>
                  <a:cubicBezTo>
                    <a:pt x="2606" y="84"/>
                    <a:pt x="2566" y="46"/>
                    <a:pt x="2564" y="1"/>
                  </a:cubicBezTo>
                  <a:cubicBezTo>
                    <a:pt x="2564" y="1"/>
                    <a:pt x="1413" y="1"/>
                    <a:pt x="1249" y="1"/>
                  </a:cubicBezTo>
                  <a:cubicBezTo>
                    <a:pt x="1057" y="1"/>
                    <a:pt x="210" y="1"/>
                    <a:pt x="37" y="0"/>
                  </a:cubicBezTo>
                  <a:cubicBezTo>
                    <a:pt x="8" y="0"/>
                    <a:pt x="2" y="8"/>
                    <a:pt x="2" y="36"/>
                  </a:cubicBezTo>
                  <a:cubicBezTo>
                    <a:pt x="2" y="72"/>
                    <a:pt x="0" y="133"/>
                    <a:pt x="6" y="147"/>
                  </a:cubicBezTo>
                  <a:cubicBezTo>
                    <a:pt x="48" y="146"/>
                    <a:pt x="93" y="150"/>
                    <a:pt x="135" y="150"/>
                  </a:cubicBezTo>
                  <a:close/>
                </a:path>
              </a:pathLst>
            </a:custGeom>
            <a:solidFill>
              <a:srgbClr val="F5F6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Freeform 14"/>
            <p:cNvSpPr>
              <a:spLocks/>
            </p:cNvSpPr>
            <p:nvPr/>
          </p:nvSpPr>
          <p:spPr bwMode="auto">
            <a:xfrm>
              <a:off x="802198" y="5497537"/>
              <a:ext cx="5776677" cy="70053"/>
            </a:xfrm>
            <a:custGeom>
              <a:avLst/>
              <a:gdLst>
                <a:gd name="T0" fmla="*/ 5890 w 6019"/>
                <a:gd name="T1" fmla="*/ 3 h 73"/>
                <a:gd name="T2" fmla="*/ 3337 w 6019"/>
                <a:gd name="T3" fmla="*/ 4 h 73"/>
                <a:gd name="T4" fmla="*/ 2892 w 6019"/>
                <a:gd name="T5" fmla="*/ 5 h 73"/>
                <a:gd name="T6" fmla="*/ 2634 w 6019"/>
                <a:gd name="T7" fmla="*/ 3 h 73"/>
                <a:gd name="T8" fmla="*/ 1963 w 6019"/>
                <a:gd name="T9" fmla="*/ 4 h 73"/>
                <a:gd name="T10" fmla="*/ 1963 w 6019"/>
                <a:gd name="T11" fmla="*/ 4 h 73"/>
                <a:gd name="T12" fmla="*/ 129 w 6019"/>
                <a:gd name="T13" fmla="*/ 3 h 73"/>
                <a:gd name="T14" fmla="*/ 0 w 6019"/>
                <a:gd name="T15" fmla="*/ 0 h 73"/>
                <a:gd name="T16" fmla="*/ 117 w 6019"/>
                <a:gd name="T17" fmla="*/ 59 h 73"/>
                <a:gd name="T18" fmla="*/ 579 w 6019"/>
                <a:gd name="T19" fmla="*/ 70 h 73"/>
                <a:gd name="T20" fmla="*/ 1963 w 6019"/>
                <a:gd name="T21" fmla="*/ 71 h 73"/>
                <a:gd name="T22" fmla="*/ 1963 w 6019"/>
                <a:gd name="T23" fmla="*/ 71 h 73"/>
                <a:gd name="T24" fmla="*/ 5440 w 6019"/>
                <a:gd name="T25" fmla="*/ 70 h 73"/>
                <a:gd name="T26" fmla="*/ 5902 w 6019"/>
                <a:gd name="T27" fmla="*/ 59 h 73"/>
                <a:gd name="T28" fmla="*/ 6019 w 6019"/>
                <a:gd name="T29" fmla="*/ 0 h 73"/>
                <a:gd name="T30" fmla="*/ 5890 w 6019"/>
                <a:gd name="T31" fmla="*/ 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019" h="73">
                  <a:moveTo>
                    <a:pt x="5890" y="3"/>
                  </a:moveTo>
                  <a:cubicBezTo>
                    <a:pt x="5039" y="4"/>
                    <a:pt x="4188" y="4"/>
                    <a:pt x="3337" y="4"/>
                  </a:cubicBezTo>
                  <a:cubicBezTo>
                    <a:pt x="3189" y="4"/>
                    <a:pt x="3040" y="3"/>
                    <a:pt x="2892" y="5"/>
                  </a:cubicBezTo>
                  <a:cubicBezTo>
                    <a:pt x="2806" y="6"/>
                    <a:pt x="2720" y="3"/>
                    <a:pt x="2634" y="3"/>
                  </a:cubicBezTo>
                  <a:cubicBezTo>
                    <a:pt x="2410" y="4"/>
                    <a:pt x="2187" y="4"/>
                    <a:pt x="1963" y="4"/>
                  </a:cubicBezTo>
                  <a:cubicBezTo>
                    <a:pt x="1963" y="4"/>
                    <a:pt x="1963" y="4"/>
                    <a:pt x="1963" y="4"/>
                  </a:cubicBezTo>
                  <a:cubicBezTo>
                    <a:pt x="1352" y="4"/>
                    <a:pt x="740" y="4"/>
                    <a:pt x="129" y="3"/>
                  </a:cubicBezTo>
                  <a:cubicBezTo>
                    <a:pt x="87" y="3"/>
                    <a:pt x="42" y="0"/>
                    <a:pt x="0" y="0"/>
                  </a:cubicBezTo>
                  <a:cubicBezTo>
                    <a:pt x="20" y="41"/>
                    <a:pt x="74" y="53"/>
                    <a:pt x="117" y="59"/>
                  </a:cubicBezTo>
                  <a:cubicBezTo>
                    <a:pt x="279" y="73"/>
                    <a:pt x="425" y="70"/>
                    <a:pt x="579" y="70"/>
                  </a:cubicBezTo>
                  <a:cubicBezTo>
                    <a:pt x="1040" y="71"/>
                    <a:pt x="1502" y="71"/>
                    <a:pt x="1963" y="71"/>
                  </a:cubicBezTo>
                  <a:cubicBezTo>
                    <a:pt x="1963" y="71"/>
                    <a:pt x="1963" y="71"/>
                    <a:pt x="1963" y="71"/>
                  </a:cubicBezTo>
                  <a:cubicBezTo>
                    <a:pt x="3122" y="71"/>
                    <a:pt x="4281" y="71"/>
                    <a:pt x="5440" y="70"/>
                  </a:cubicBezTo>
                  <a:cubicBezTo>
                    <a:pt x="5594" y="70"/>
                    <a:pt x="5740" y="73"/>
                    <a:pt x="5902" y="59"/>
                  </a:cubicBezTo>
                  <a:cubicBezTo>
                    <a:pt x="5945" y="53"/>
                    <a:pt x="5999" y="41"/>
                    <a:pt x="6019" y="0"/>
                  </a:cubicBezTo>
                  <a:cubicBezTo>
                    <a:pt x="5977" y="0"/>
                    <a:pt x="5932" y="3"/>
                    <a:pt x="5890" y="3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0" name="Oval 39"/>
          <p:cNvSpPr/>
          <p:nvPr/>
        </p:nvSpPr>
        <p:spPr>
          <a:xfrm>
            <a:off x="3206961" y="2585314"/>
            <a:ext cx="80454" cy="8088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4B47E0F5-768A-42E9-B449-AD617E3E9D0E}"/>
              </a:ext>
            </a:extLst>
          </p:cNvPr>
          <p:cNvSpPr txBox="1"/>
          <p:nvPr/>
        </p:nvSpPr>
        <p:spPr>
          <a:xfrm>
            <a:off x="8501292" y="2132953"/>
            <a:ext cx="322347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Actual velocity: 32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4B47E0F5-768A-42E9-B449-AD617E3E9D0E}"/>
              </a:ext>
            </a:extLst>
          </p:cNvPr>
          <p:cNvSpPr txBox="1"/>
          <p:nvPr/>
        </p:nvSpPr>
        <p:spPr>
          <a:xfrm>
            <a:off x="8419394" y="3950660"/>
            <a:ext cx="322347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Estimated velocity: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000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27</a:t>
            </a:r>
            <a:endParaRPr kumimoji="0" lang="en-US" sz="3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7B941B72-6ABD-48CD-A179-4DEFB36AFC85}"/>
              </a:ext>
            </a:extLst>
          </p:cNvPr>
          <p:cNvGrpSpPr/>
          <p:nvPr/>
        </p:nvGrpSpPr>
        <p:grpSpPr>
          <a:xfrm rot="2247443">
            <a:off x="7626262" y="2199424"/>
            <a:ext cx="469817" cy="1018019"/>
            <a:chOff x="9490633" y="1499448"/>
            <a:chExt cx="1270458" cy="3028167"/>
          </a:xfrm>
          <a:solidFill>
            <a:schemeClr val="accent4"/>
          </a:solidFill>
        </p:grpSpPr>
        <p:sp>
          <p:nvSpPr>
            <p:cNvPr id="92" name="Freeform 5">
              <a:extLst>
                <a:ext uri="{FF2B5EF4-FFF2-40B4-BE49-F238E27FC236}">
                  <a16:creationId xmlns:a16="http://schemas.microsoft.com/office/drawing/2014/main" id="{0555A1B5-3638-434B-8C4E-DF1D34153DC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730649" y="1907294"/>
              <a:ext cx="822910" cy="1768535"/>
            </a:xfrm>
            <a:custGeom>
              <a:avLst/>
              <a:gdLst>
                <a:gd name="T0" fmla="*/ 39 w 233"/>
                <a:gd name="T1" fmla="*/ 495 h 500"/>
                <a:gd name="T2" fmla="*/ 32 w 233"/>
                <a:gd name="T3" fmla="*/ 475 h 500"/>
                <a:gd name="T4" fmla="*/ 10 w 233"/>
                <a:gd name="T5" fmla="*/ 385 h 500"/>
                <a:gd name="T6" fmla="*/ 1 w 233"/>
                <a:gd name="T7" fmla="*/ 262 h 500"/>
                <a:gd name="T8" fmla="*/ 14 w 233"/>
                <a:gd name="T9" fmla="*/ 133 h 500"/>
                <a:gd name="T10" fmla="*/ 43 w 233"/>
                <a:gd name="T11" fmla="*/ 30 h 500"/>
                <a:gd name="T12" fmla="*/ 53 w 233"/>
                <a:gd name="T13" fmla="*/ 4 h 500"/>
                <a:gd name="T14" fmla="*/ 59 w 233"/>
                <a:gd name="T15" fmla="*/ 0 h 500"/>
                <a:gd name="T16" fmla="*/ 157 w 233"/>
                <a:gd name="T17" fmla="*/ 3 h 500"/>
                <a:gd name="T18" fmla="*/ 183 w 233"/>
                <a:gd name="T19" fmla="*/ 3 h 500"/>
                <a:gd name="T20" fmla="*/ 190 w 233"/>
                <a:gd name="T21" fmla="*/ 8 h 500"/>
                <a:gd name="T22" fmla="*/ 226 w 233"/>
                <a:gd name="T23" fmla="*/ 170 h 500"/>
                <a:gd name="T24" fmla="*/ 215 w 233"/>
                <a:gd name="T25" fmla="*/ 378 h 500"/>
                <a:gd name="T26" fmla="*/ 179 w 233"/>
                <a:gd name="T27" fmla="*/ 497 h 500"/>
                <a:gd name="T28" fmla="*/ 174 w 233"/>
                <a:gd name="T29" fmla="*/ 500 h 500"/>
                <a:gd name="T30" fmla="*/ 90 w 233"/>
                <a:gd name="T31" fmla="*/ 497 h 500"/>
                <a:gd name="T32" fmla="*/ 44 w 233"/>
                <a:gd name="T33" fmla="*/ 496 h 500"/>
                <a:gd name="T34" fmla="*/ 39 w 233"/>
                <a:gd name="T35" fmla="*/ 495 h 500"/>
                <a:gd name="T36" fmla="*/ 148 w 233"/>
                <a:gd name="T37" fmla="*/ 145 h 500"/>
                <a:gd name="T38" fmla="*/ 154 w 233"/>
                <a:gd name="T39" fmla="*/ 80 h 500"/>
                <a:gd name="T40" fmla="*/ 90 w 233"/>
                <a:gd name="T41" fmla="*/ 74 h 500"/>
                <a:gd name="T42" fmla="*/ 83 w 233"/>
                <a:gd name="T43" fmla="*/ 139 h 500"/>
                <a:gd name="T44" fmla="*/ 148 w 233"/>
                <a:gd name="T45" fmla="*/ 145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3" h="500">
                  <a:moveTo>
                    <a:pt x="39" y="495"/>
                  </a:moveTo>
                  <a:cubicBezTo>
                    <a:pt x="36" y="488"/>
                    <a:pt x="34" y="481"/>
                    <a:pt x="32" y="475"/>
                  </a:cubicBezTo>
                  <a:cubicBezTo>
                    <a:pt x="22" y="445"/>
                    <a:pt x="15" y="415"/>
                    <a:pt x="10" y="385"/>
                  </a:cubicBezTo>
                  <a:cubicBezTo>
                    <a:pt x="3" y="344"/>
                    <a:pt x="0" y="303"/>
                    <a:pt x="1" y="262"/>
                  </a:cubicBezTo>
                  <a:cubicBezTo>
                    <a:pt x="1" y="219"/>
                    <a:pt x="5" y="176"/>
                    <a:pt x="14" y="133"/>
                  </a:cubicBezTo>
                  <a:cubicBezTo>
                    <a:pt x="20" y="98"/>
                    <a:pt x="30" y="63"/>
                    <a:pt x="43" y="30"/>
                  </a:cubicBezTo>
                  <a:cubicBezTo>
                    <a:pt x="46" y="21"/>
                    <a:pt x="49" y="13"/>
                    <a:pt x="53" y="4"/>
                  </a:cubicBezTo>
                  <a:cubicBezTo>
                    <a:pt x="54" y="1"/>
                    <a:pt x="55" y="0"/>
                    <a:pt x="59" y="0"/>
                  </a:cubicBezTo>
                  <a:cubicBezTo>
                    <a:pt x="91" y="1"/>
                    <a:pt x="124" y="2"/>
                    <a:pt x="157" y="3"/>
                  </a:cubicBezTo>
                  <a:cubicBezTo>
                    <a:pt x="165" y="3"/>
                    <a:pt x="174" y="3"/>
                    <a:pt x="183" y="3"/>
                  </a:cubicBezTo>
                  <a:cubicBezTo>
                    <a:pt x="186" y="3"/>
                    <a:pt x="188" y="4"/>
                    <a:pt x="190" y="8"/>
                  </a:cubicBezTo>
                  <a:cubicBezTo>
                    <a:pt x="210" y="60"/>
                    <a:pt x="221" y="115"/>
                    <a:pt x="226" y="170"/>
                  </a:cubicBezTo>
                  <a:cubicBezTo>
                    <a:pt x="233" y="240"/>
                    <a:pt x="229" y="309"/>
                    <a:pt x="215" y="378"/>
                  </a:cubicBezTo>
                  <a:cubicBezTo>
                    <a:pt x="207" y="419"/>
                    <a:pt x="195" y="459"/>
                    <a:pt x="179" y="497"/>
                  </a:cubicBezTo>
                  <a:cubicBezTo>
                    <a:pt x="178" y="498"/>
                    <a:pt x="176" y="500"/>
                    <a:pt x="174" y="500"/>
                  </a:cubicBezTo>
                  <a:cubicBezTo>
                    <a:pt x="146" y="499"/>
                    <a:pt x="118" y="498"/>
                    <a:pt x="90" y="497"/>
                  </a:cubicBezTo>
                  <a:cubicBezTo>
                    <a:pt x="75" y="497"/>
                    <a:pt x="59" y="497"/>
                    <a:pt x="44" y="496"/>
                  </a:cubicBezTo>
                  <a:cubicBezTo>
                    <a:pt x="42" y="496"/>
                    <a:pt x="40" y="496"/>
                    <a:pt x="39" y="495"/>
                  </a:cubicBezTo>
                  <a:close/>
                  <a:moveTo>
                    <a:pt x="148" y="145"/>
                  </a:moveTo>
                  <a:cubicBezTo>
                    <a:pt x="168" y="129"/>
                    <a:pt x="171" y="100"/>
                    <a:pt x="154" y="80"/>
                  </a:cubicBezTo>
                  <a:cubicBezTo>
                    <a:pt x="139" y="61"/>
                    <a:pt x="109" y="58"/>
                    <a:pt x="90" y="74"/>
                  </a:cubicBezTo>
                  <a:cubicBezTo>
                    <a:pt x="70" y="90"/>
                    <a:pt x="67" y="119"/>
                    <a:pt x="83" y="139"/>
                  </a:cubicBezTo>
                  <a:cubicBezTo>
                    <a:pt x="99" y="159"/>
                    <a:pt x="128" y="161"/>
                    <a:pt x="148" y="14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3" name="Freeform 6">
              <a:extLst>
                <a:ext uri="{FF2B5EF4-FFF2-40B4-BE49-F238E27FC236}">
                  <a16:creationId xmlns:a16="http://schemas.microsoft.com/office/drawing/2014/main" id="{D5C6E3A4-C414-4AD5-8C95-B7946E3C9EE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39867" y="3109176"/>
              <a:ext cx="321224" cy="927579"/>
            </a:xfrm>
            <a:custGeom>
              <a:avLst/>
              <a:gdLst>
                <a:gd name="T0" fmla="*/ 38 w 91"/>
                <a:gd name="T1" fmla="*/ 0 h 262"/>
                <a:gd name="T2" fmla="*/ 53 w 91"/>
                <a:gd name="T3" fmla="*/ 12 h 262"/>
                <a:gd name="T4" fmla="*/ 83 w 91"/>
                <a:gd name="T5" fmla="*/ 36 h 262"/>
                <a:gd name="T6" fmla="*/ 89 w 91"/>
                <a:gd name="T7" fmla="*/ 42 h 262"/>
                <a:gd name="T8" fmla="*/ 90 w 91"/>
                <a:gd name="T9" fmla="*/ 47 h 262"/>
                <a:gd name="T10" fmla="*/ 71 w 91"/>
                <a:gd name="T11" fmla="*/ 164 h 262"/>
                <a:gd name="T12" fmla="*/ 57 w 91"/>
                <a:gd name="T13" fmla="*/ 256 h 262"/>
                <a:gd name="T14" fmla="*/ 55 w 91"/>
                <a:gd name="T15" fmla="*/ 262 h 262"/>
                <a:gd name="T16" fmla="*/ 49 w 91"/>
                <a:gd name="T17" fmla="*/ 248 h 262"/>
                <a:gd name="T18" fmla="*/ 23 w 91"/>
                <a:gd name="T19" fmla="*/ 194 h 262"/>
                <a:gd name="T20" fmla="*/ 5 w 91"/>
                <a:gd name="T21" fmla="*/ 157 h 262"/>
                <a:gd name="T22" fmla="*/ 4 w 91"/>
                <a:gd name="T23" fmla="*/ 134 h 262"/>
                <a:gd name="T24" fmla="*/ 37 w 91"/>
                <a:gd name="T25" fmla="*/ 4 h 262"/>
                <a:gd name="T26" fmla="*/ 38 w 91"/>
                <a:gd name="T27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1" h="262">
                  <a:moveTo>
                    <a:pt x="38" y="0"/>
                  </a:moveTo>
                  <a:cubicBezTo>
                    <a:pt x="43" y="4"/>
                    <a:pt x="48" y="8"/>
                    <a:pt x="53" y="12"/>
                  </a:cubicBezTo>
                  <a:cubicBezTo>
                    <a:pt x="63" y="20"/>
                    <a:pt x="73" y="28"/>
                    <a:pt x="83" y="36"/>
                  </a:cubicBezTo>
                  <a:cubicBezTo>
                    <a:pt x="85" y="38"/>
                    <a:pt x="88" y="40"/>
                    <a:pt x="89" y="42"/>
                  </a:cubicBezTo>
                  <a:cubicBezTo>
                    <a:pt x="90" y="43"/>
                    <a:pt x="91" y="46"/>
                    <a:pt x="90" y="47"/>
                  </a:cubicBezTo>
                  <a:cubicBezTo>
                    <a:pt x="84" y="86"/>
                    <a:pt x="78" y="125"/>
                    <a:pt x="71" y="164"/>
                  </a:cubicBezTo>
                  <a:cubicBezTo>
                    <a:pt x="66" y="195"/>
                    <a:pt x="61" y="225"/>
                    <a:pt x="57" y="256"/>
                  </a:cubicBezTo>
                  <a:cubicBezTo>
                    <a:pt x="56" y="258"/>
                    <a:pt x="56" y="259"/>
                    <a:pt x="55" y="262"/>
                  </a:cubicBezTo>
                  <a:cubicBezTo>
                    <a:pt x="53" y="257"/>
                    <a:pt x="51" y="252"/>
                    <a:pt x="49" y="248"/>
                  </a:cubicBezTo>
                  <a:cubicBezTo>
                    <a:pt x="40" y="230"/>
                    <a:pt x="32" y="212"/>
                    <a:pt x="23" y="194"/>
                  </a:cubicBezTo>
                  <a:cubicBezTo>
                    <a:pt x="17" y="182"/>
                    <a:pt x="12" y="169"/>
                    <a:pt x="5" y="157"/>
                  </a:cubicBezTo>
                  <a:cubicBezTo>
                    <a:pt x="0" y="149"/>
                    <a:pt x="1" y="142"/>
                    <a:pt x="4" y="134"/>
                  </a:cubicBezTo>
                  <a:cubicBezTo>
                    <a:pt x="20" y="92"/>
                    <a:pt x="30" y="48"/>
                    <a:pt x="37" y="4"/>
                  </a:cubicBezTo>
                  <a:cubicBezTo>
                    <a:pt x="37" y="3"/>
                    <a:pt x="37" y="2"/>
                    <a:pt x="3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4" name="Freeform 7">
              <a:extLst>
                <a:ext uri="{FF2B5EF4-FFF2-40B4-BE49-F238E27FC236}">
                  <a16:creationId xmlns:a16="http://schemas.microsoft.com/office/drawing/2014/main" id="{D776285F-D75E-46BE-844B-A2A24659C7D0}"/>
                </a:ext>
              </a:extLst>
            </p:cNvPr>
            <p:cNvSpPr>
              <a:spLocks/>
            </p:cNvSpPr>
            <p:nvPr/>
          </p:nvSpPr>
          <p:spPr bwMode="auto">
            <a:xfrm>
              <a:off x="9490633" y="3087521"/>
              <a:ext cx="295959" cy="913142"/>
            </a:xfrm>
            <a:custGeom>
              <a:avLst/>
              <a:gdLst>
                <a:gd name="T0" fmla="*/ 55 w 84"/>
                <a:gd name="T1" fmla="*/ 0 h 258"/>
                <a:gd name="T2" fmla="*/ 59 w 84"/>
                <a:gd name="T3" fmla="*/ 34 h 258"/>
                <a:gd name="T4" fmla="*/ 76 w 84"/>
                <a:gd name="T5" fmla="*/ 117 h 258"/>
                <a:gd name="T6" fmla="*/ 84 w 84"/>
                <a:gd name="T7" fmla="*/ 145 h 258"/>
                <a:gd name="T8" fmla="*/ 83 w 84"/>
                <a:gd name="T9" fmla="*/ 149 h 258"/>
                <a:gd name="T10" fmla="*/ 55 w 84"/>
                <a:gd name="T11" fmla="*/ 201 h 258"/>
                <a:gd name="T12" fmla="*/ 28 w 84"/>
                <a:gd name="T13" fmla="*/ 251 h 258"/>
                <a:gd name="T14" fmla="*/ 23 w 84"/>
                <a:gd name="T15" fmla="*/ 258 h 258"/>
                <a:gd name="T16" fmla="*/ 20 w 84"/>
                <a:gd name="T17" fmla="*/ 234 h 258"/>
                <a:gd name="T18" fmla="*/ 7 w 84"/>
                <a:gd name="T19" fmla="*/ 109 h 258"/>
                <a:gd name="T20" fmla="*/ 0 w 84"/>
                <a:gd name="T21" fmla="*/ 44 h 258"/>
                <a:gd name="T22" fmla="*/ 2 w 84"/>
                <a:gd name="T23" fmla="*/ 38 h 258"/>
                <a:gd name="T24" fmla="*/ 53 w 84"/>
                <a:gd name="T25" fmla="*/ 1 h 258"/>
                <a:gd name="T26" fmla="*/ 55 w 84"/>
                <a:gd name="T27" fmla="*/ 0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" h="258">
                  <a:moveTo>
                    <a:pt x="55" y="0"/>
                  </a:moveTo>
                  <a:cubicBezTo>
                    <a:pt x="56" y="12"/>
                    <a:pt x="57" y="23"/>
                    <a:pt x="59" y="34"/>
                  </a:cubicBezTo>
                  <a:cubicBezTo>
                    <a:pt x="63" y="62"/>
                    <a:pt x="68" y="90"/>
                    <a:pt x="76" y="117"/>
                  </a:cubicBezTo>
                  <a:cubicBezTo>
                    <a:pt x="79" y="127"/>
                    <a:pt x="81" y="136"/>
                    <a:pt x="84" y="145"/>
                  </a:cubicBezTo>
                  <a:cubicBezTo>
                    <a:pt x="84" y="146"/>
                    <a:pt x="84" y="148"/>
                    <a:pt x="83" y="149"/>
                  </a:cubicBezTo>
                  <a:cubicBezTo>
                    <a:pt x="74" y="167"/>
                    <a:pt x="65" y="184"/>
                    <a:pt x="55" y="201"/>
                  </a:cubicBezTo>
                  <a:cubicBezTo>
                    <a:pt x="46" y="218"/>
                    <a:pt x="37" y="234"/>
                    <a:pt x="28" y="251"/>
                  </a:cubicBezTo>
                  <a:cubicBezTo>
                    <a:pt x="27" y="253"/>
                    <a:pt x="25" y="256"/>
                    <a:pt x="23" y="258"/>
                  </a:cubicBezTo>
                  <a:cubicBezTo>
                    <a:pt x="22" y="250"/>
                    <a:pt x="21" y="242"/>
                    <a:pt x="20" y="234"/>
                  </a:cubicBezTo>
                  <a:cubicBezTo>
                    <a:pt x="16" y="193"/>
                    <a:pt x="11" y="151"/>
                    <a:pt x="7" y="109"/>
                  </a:cubicBezTo>
                  <a:cubicBezTo>
                    <a:pt x="5" y="88"/>
                    <a:pt x="2" y="66"/>
                    <a:pt x="0" y="44"/>
                  </a:cubicBezTo>
                  <a:cubicBezTo>
                    <a:pt x="0" y="42"/>
                    <a:pt x="1" y="39"/>
                    <a:pt x="2" y="38"/>
                  </a:cubicBezTo>
                  <a:cubicBezTo>
                    <a:pt x="19" y="26"/>
                    <a:pt x="36" y="13"/>
                    <a:pt x="53" y="1"/>
                  </a:cubicBezTo>
                  <a:cubicBezTo>
                    <a:pt x="54" y="0"/>
                    <a:pt x="54" y="0"/>
                    <a:pt x="5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5" name="Freeform 8">
              <a:extLst>
                <a:ext uri="{FF2B5EF4-FFF2-40B4-BE49-F238E27FC236}">
                  <a16:creationId xmlns:a16="http://schemas.microsoft.com/office/drawing/2014/main" id="{2218DFDB-58AA-47BC-A0B8-B901A14AF3ED}"/>
                </a:ext>
              </a:extLst>
            </p:cNvPr>
            <p:cNvSpPr>
              <a:spLocks/>
            </p:cNvSpPr>
            <p:nvPr/>
          </p:nvSpPr>
          <p:spPr bwMode="auto">
            <a:xfrm>
              <a:off x="9840731" y="3771475"/>
              <a:ext cx="517929" cy="756140"/>
            </a:xfrm>
            <a:custGeom>
              <a:avLst/>
              <a:gdLst>
                <a:gd name="T0" fmla="*/ 55 w 147"/>
                <a:gd name="T1" fmla="*/ 36 h 214"/>
                <a:gd name="T2" fmla="*/ 50 w 147"/>
                <a:gd name="T3" fmla="*/ 59 h 214"/>
                <a:gd name="T4" fmla="*/ 59 w 147"/>
                <a:gd name="T5" fmla="*/ 99 h 214"/>
                <a:gd name="T6" fmla="*/ 74 w 147"/>
                <a:gd name="T7" fmla="*/ 125 h 214"/>
                <a:gd name="T8" fmla="*/ 87 w 147"/>
                <a:gd name="T9" fmla="*/ 80 h 214"/>
                <a:gd name="T10" fmla="*/ 117 w 147"/>
                <a:gd name="T11" fmla="*/ 43 h 214"/>
                <a:gd name="T12" fmla="*/ 119 w 147"/>
                <a:gd name="T13" fmla="*/ 85 h 214"/>
                <a:gd name="T14" fmla="*/ 127 w 147"/>
                <a:gd name="T15" fmla="*/ 75 h 214"/>
                <a:gd name="T16" fmla="*/ 134 w 147"/>
                <a:gd name="T17" fmla="*/ 22 h 214"/>
                <a:gd name="T18" fmla="*/ 133 w 147"/>
                <a:gd name="T19" fmla="*/ 10 h 214"/>
                <a:gd name="T20" fmla="*/ 139 w 147"/>
                <a:gd name="T21" fmla="*/ 25 h 214"/>
                <a:gd name="T22" fmla="*/ 135 w 147"/>
                <a:gd name="T23" fmla="*/ 96 h 214"/>
                <a:gd name="T24" fmla="*/ 118 w 147"/>
                <a:gd name="T25" fmla="*/ 140 h 214"/>
                <a:gd name="T26" fmla="*/ 114 w 147"/>
                <a:gd name="T27" fmla="*/ 154 h 214"/>
                <a:gd name="T28" fmla="*/ 99 w 147"/>
                <a:gd name="T29" fmla="*/ 125 h 214"/>
                <a:gd name="T30" fmla="*/ 102 w 147"/>
                <a:gd name="T31" fmla="*/ 93 h 214"/>
                <a:gd name="T32" fmla="*/ 94 w 147"/>
                <a:gd name="T33" fmla="*/ 114 h 214"/>
                <a:gd name="T34" fmla="*/ 94 w 147"/>
                <a:gd name="T35" fmla="*/ 155 h 214"/>
                <a:gd name="T36" fmla="*/ 85 w 147"/>
                <a:gd name="T37" fmla="*/ 191 h 214"/>
                <a:gd name="T38" fmla="*/ 61 w 147"/>
                <a:gd name="T39" fmla="*/ 214 h 214"/>
                <a:gd name="T40" fmla="*/ 50 w 147"/>
                <a:gd name="T41" fmla="*/ 173 h 214"/>
                <a:gd name="T42" fmla="*/ 33 w 147"/>
                <a:gd name="T43" fmla="*/ 107 h 214"/>
                <a:gd name="T44" fmla="*/ 38 w 147"/>
                <a:gd name="T45" fmla="*/ 86 h 214"/>
                <a:gd name="T46" fmla="*/ 29 w 147"/>
                <a:gd name="T47" fmla="*/ 103 h 214"/>
                <a:gd name="T48" fmla="*/ 25 w 147"/>
                <a:gd name="T49" fmla="*/ 125 h 214"/>
                <a:gd name="T50" fmla="*/ 13 w 147"/>
                <a:gd name="T51" fmla="*/ 141 h 214"/>
                <a:gd name="T52" fmla="*/ 3 w 147"/>
                <a:gd name="T53" fmla="*/ 70 h 214"/>
                <a:gd name="T54" fmla="*/ 12 w 147"/>
                <a:gd name="T55" fmla="*/ 12 h 214"/>
                <a:gd name="T56" fmla="*/ 21 w 147"/>
                <a:gd name="T57" fmla="*/ 0 h 214"/>
                <a:gd name="T58" fmla="*/ 21 w 147"/>
                <a:gd name="T59" fmla="*/ 72 h 214"/>
                <a:gd name="T60" fmla="*/ 55 w 147"/>
                <a:gd name="T61" fmla="*/ 36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47" h="214">
                  <a:moveTo>
                    <a:pt x="55" y="36"/>
                  </a:moveTo>
                  <a:cubicBezTo>
                    <a:pt x="53" y="44"/>
                    <a:pt x="51" y="51"/>
                    <a:pt x="50" y="59"/>
                  </a:cubicBezTo>
                  <a:cubicBezTo>
                    <a:pt x="48" y="74"/>
                    <a:pt x="52" y="86"/>
                    <a:pt x="59" y="99"/>
                  </a:cubicBezTo>
                  <a:cubicBezTo>
                    <a:pt x="64" y="107"/>
                    <a:pt x="69" y="116"/>
                    <a:pt x="74" y="125"/>
                  </a:cubicBezTo>
                  <a:cubicBezTo>
                    <a:pt x="75" y="109"/>
                    <a:pt x="79" y="94"/>
                    <a:pt x="87" y="80"/>
                  </a:cubicBezTo>
                  <a:cubicBezTo>
                    <a:pt x="94" y="66"/>
                    <a:pt x="104" y="54"/>
                    <a:pt x="117" y="43"/>
                  </a:cubicBezTo>
                  <a:cubicBezTo>
                    <a:pt x="120" y="57"/>
                    <a:pt x="121" y="71"/>
                    <a:pt x="119" y="85"/>
                  </a:cubicBezTo>
                  <a:cubicBezTo>
                    <a:pt x="124" y="83"/>
                    <a:pt x="126" y="79"/>
                    <a:pt x="127" y="75"/>
                  </a:cubicBezTo>
                  <a:cubicBezTo>
                    <a:pt x="135" y="58"/>
                    <a:pt x="136" y="40"/>
                    <a:pt x="134" y="22"/>
                  </a:cubicBezTo>
                  <a:cubicBezTo>
                    <a:pt x="134" y="18"/>
                    <a:pt x="133" y="14"/>
                    <a:pt x="133" y="10"/>
                  </a:cubicBezTo>
                  <a:cubicBezTo>
                    <a:pt x="135" y="15"/>
                    <a:pt x="138" y="20"/>
                    <a:pt x="139" y="25"/>
                  </a:cubicBezTo>
                  <a:cubicBezTo>
                    <a:pt x="147" y="50"/>
                    <a:pt x="144" y="73"/>
                    <a:pt x="135" y="96"/>
                  </a:cubicBezTo>
                  <a:cubicBezTo>
                    <a:pt x="130" y="111"/>
                    <a:pt x="123" y="126"/>
                    <a:pt x="118" y="140"/>
                  </a:cubicBezTo>
                  <a:cubicBezTo>
                    <a:pt x="116" y="145"/>
                    <a:pt x="115" y="149"/>
                    <a:pt x="114" y="154"/>
                  </a:cubicBezTo>
                  <a:cubicBezTo>
                    <a:pt x="108" y="145"/>
                    <a:pt x="102" y="136"/>
                    <a:pt x="99" y="125"/>
                  </a:cubicBezTo>
                  <a:cubicBezTo>
                    <a:pt x="97" y="114"/>
                    <a:pt x="99" y="103"/>
                    <a:pt x="102" y="93"/>
                  </a:cubicBezTo>
                  <a:cubicBezTo>
                    <a:pt x="97" y="99"/>
                    <a:pt x="95" y="106"/>
                    <a:pt x="94" y="114"/>
                  </a:cubicBezTo>
                  <a:cubicBezTo>
                    <a:pt x="94" y="127"/>
                    <a:pt x="94" y="141"/>
                    <a:pt x="94" y="155"/>
                  </a:cubicBezTo>
                  <a:cubicBezTo>
                    <a:pt x="94" y="167"/>
                    <a:pt x="92" y="180"/>
                    <a:pt x="85" y="191"/>
                  </a:cubicBezTo>
                  <a:cubicBezTo>
                    <a:pt x="79" y="201"/>
                    <a:pt x="72" y="209"/>
                    <a:pt x="61" y="214"/>
                  </a:cubicBezTo>
                  <a:cubicBezTo>
                    <a:pt x="63" y="198"/>
                    <a:pt x="55" y="186"/>
                    <a:pt x="50" y="173"/>
                  </a:cubicBezTo>
                  <a:cubicBezTo>
                    <a:pt x="40" y="152"/>
                    <a:pt x="30" y="131"/>
                    <a:pt x="33" y="107"/>
                  </a:cubicBezTo>
                  <a:cubicBezTo>
                    <a:pt x="34" y="100"/>
                    <a:pt x="36" y="94"/>
                    <a:pt x="38" y="86"/>
                  </a:cubicBezTo>
                  <a:cubicBezTo>
                    <a:pt x="32" y="91"/>
                    <a:pt x="30" y="97"/>
                    <a:pt x="29" y="103"/>
                  </a:cubicBezTo>
                  <a:cubicBezTo>
                    <a:pt x="27" y="110"/>
                    <a:pt x="26" y="118"/>
                    <a:pt x="25" y="125"/>
                  </a:cubicBezTo>
                  <a:cubicBezTo>
                    <a:pt x="23" y="132"/>
                    <a:pt x="19" y="138"/>
                    <a:pt x="13" y="141"/>
                  </a:cubicBezTo>
                  <a:cubicBezTo>
                    <a:pt x="9" y="117"/>
                    <a:pt x="5" y="94"/>
                    <a:pt x="3" y="70"/>
                  </a:cubicBezTo>
                  <a:cubicBezTo>
                    <a:pt x="0" y="50"/>
                    <a:pt x="2" y="30"/>
                    <a:pt x="12" y="12"/>
                  </a:cubicBezTo>
                  <a:cubicBezTo>
                    <a:pt x="15" y="8"/>
                    <a:pt x="18" y="4"/>
                    <a:pt x="21" y="0"/>
                  </a:cubicBezTo>
                  <a:cubicBezTo>
                    <a:pt x="8" y="24"/>
                    <a:pt x="12" y="47"/>
                    <a:pt x="21" y="72"/>
                  </a:cubicBezTo>
                  <a:cubicBezTo>
                    <a:pt x="28" y="55"/>
                    <a:pt x="40" y="44"/>
                    <a:pt x="55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6" name="Freeform 9">
              <a:extLst>
                <a:ext uri="{FF2B5EF4-FFF2-40B4-BE49-F238E27FC236}">
                  <a16:creationId xmlns:a16="http://schemas.microsoft.com/office/drawing/2014/main" id="{631EFFFF-51A8-430F-BACD-B21E283FFE6A}"/>
                </a:ext>
              </a:extLst>
            </p:cNvPr>
            <p:cNvSpPr>
              <a:spLocks/>
            </p:cNvSpPr>
            <p:nvPr/>
          </p:nvSpPr>
          <p:spPr bwMode="auto">
            <a:xfrm>
              <a:off x="9952618" y="1499448"/>
              <a:ext cx="420479" cy="364535"/>
            </a:xfrm>
            <a:custGeom>
              <a:avLst/>
              <a:gdLst>
                <a:gd name="T0" fmla="*/ 119 w 119"/>
                <a:gd name="T1" fmla="*/ 103 h 103"/>
                <a:gd name="T2" fmla="*/ 0 w 119"/>
                <a:gd name="T3" fmla="*/ 100 h 103"/>
                <a:gd name="T4" fmla="*/ 62 w 119"/>
                <a:gd name="T5" fmla="*/ 0 h 103"/>
                <a:gd name="T6" fmla="*/ 119 w 119"/>
                <a:gd name="T7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" h="103">
                  <a:moveTo>
                    <a:pt x="119" y="103"/>
                  </a:moveTo>
                  <a:cubicBezTo>
                    <a:pt x="79" y="102"/>
                    <a:pt x="39" y="101"/>
                    <a:pt x="0" y="100"/>
                  </a:cubicBezTo>
                  <a:cubicBezTo>
                    <a:pt x="3" y="84"/>
                    <a:pt x="47" y="12"/>
                    <a:pt x="62" y="0"/>
                  </a:cubicBezTo>
                  <a:cubicBezTo>
                    <a:pt x="76" y="12"/>
                    <a:pt x="118" y="90"/>
                    <a:pt x="119" y="10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7347200" y="4010321"/>
            <a:ext cx="873578" cy="873366"/>
            <a:chOff x="2700338" y="8651875"/>
            <a:chExt cx="6545262" cy="6543675"/>
          </a:xfrm>
          <a:solidFill>
            <a:schemeClr val="accent5"/>
          </a:solidFill>
        </p:grpSpPr>
        <p:sp>
          <p:nvSpPr>
            <p:cNvPr id="98" name="Freeform 18"/>
            <p:cNvSpPr>
              <a:spLocks noEditPoints="1"/>
            </p:cNvSpPr>
            <p:nvPr/>
          </p:nvSpPr>
          <p:spPr bwMode="auto">
            <a:xfrm>
              <a:off x="2700338" y="10820400"/>
              <a:ext cx="4376737" cy="4375150"/>
            </a:xfrm>
            <a:custGeom>
              <a:avLst/>
              <a:gdLst>
                <a:gd name="T0" fmla="*/ 477 w 1376"/>
                <a:gd name="T1" fmla="*/ 1360 h 1376"/>
                <a:gd name="T2" fmla="*/ 312 w 1376"/>
                <a:gd name="T3" fmla="*/ 1212 h 1376"/>
                <a:gd name="T4" fmla="*/ 237 w 1376"/>
                <a:gd name="T5" fmla="*/ 1044 h 1376"/>
                <a:gd name="T6" fmla="*/ 64 w 1376"/>
                <a:gd name="T7" fmla="*/ 1013 h 1376"/>
                <a:gd name="T8" fmla="*/ 51 w 1376"/>
                <a:gd name="T9" fmla="*/ 793 h 1376"/>
                <a:gd name="T10" fmla="*/ 117 w 1376"/>
                <a:gd name="T11" fmla="*/ 621 h 1376"/>
                <a:gd name="T12" fmla="*/ 16 w 1376"/>
                <a:gd name="T13" fmla="*/ 476 h 1376"/>
                <a:gd name="T14" fmla="*/ 164 w 1376"/>
                <a:gd name="T15" fmla="*/ 312 h 1376"/>
                <a:gd name="T16" fmla="*/ 332 w 1376"/>
                <a:gd name="T17" fmla="*/ 237 h 1376"/>
                <a:gd name="T18" fmla="*/ 363 w 1376"/>
                <a:gd name="T19" fmla="*/ 63 h 1376"/>
                <a:gd name="T20" fmla="*/ 583 w 1376"/>
                <a:gd name="T21" fmla="*/ 51 h 1376"/>
                <a:gd name="T22" fmla="*/ 755 w 1376"/>
                <a:gd name="T23" fmla="*/ 116 h 1376"/>
                <a:gd name="T24" fmla="*/ 900 w 1376"/>
                <a:gd name="T25" fmla="*/ 16 h 1376"/>
                <a:gd name="T26" fmla="*/ 1064 w 1376"/>
                <a:gd name="T27" fmla="*/ 163 h 1376"/>
                <a:gd name="T28" fmla="*/ 1139 w 1376"/>
                <a:gd name="T29" fmla="*/ 331 h 1376"/>
                <a:gd name="T30" fmla="*/ 1313 w 1376"/>
                <a:gd name="T31" fmla="*/ 362 h 1376"/>
                <a:gd name="T32" fmla="*/ 1360 w 1376"/>
                <a:gd name="T33" fmla="*/ 476 h 1376"/>
                <a:gd name="T34" fmla="*/ 1260 w 1376"/>
                <a:gd name="T35" fmla="*/ 621 h 1376"/>
                <a:gd name="T36" fmla="*/ 1325 w 1376"/>
                <a:gd name="T37" fmla="*/ 793 h 1376"/>
                <a:gd name="T38" fmla="*/ 1313 w 1376"/>
                <a:gd name="T39" fmla="*/ 1013 h 1376"/>
                <a:gd name="T40" fmla="*/ 1139 w 1376"/>
                <a:gd name="T41" fmla="*/ 1044 h 1376"/>
                <a:gd name="T42" fmla="*/ 1064 w 1376"/>
                <a:gd name="T43" fmla="*/ 1212 h 1376"/>
                <a:gd name="T44" fmla="*/ 900 w 1376"/>
                <a:gd name="T45" fmla="*/ 1360 h 1376"/>
                <a:gd name="T46" fmla="*/ 755 w 1376"/>
                <a:gd name="T47" fmla="*/ 1259 h 1376"/>
                <a:gd name="T48" fmla="*/ 583 w 1376"/>
                <a:gd name="T49" fmla="*/ 1325 h 1376"/>
                <a:gd name="T50" fmla="*/ 403 w 1376"/>
                <a:gd name="T51" fmla="*/ 1230 h 1376"/>
                <a:gd name="T52" fmla="*/ 544 w 1376"/>
                <a:gd name="T53" fmla="*/ 1210 h 1376"/>
                <a:gd name="T54" fmla="*/ 748 w 1376"/>
                <a:gd name="T55" fmla="*/ 1167 h 1376"/>
                <a:gd name="T56" fmla="*/ 870 w 1376"/>
                <a:gd name="T57" fmla="*/ 1273 h 1376"/>
                <a:gd name="T58" fmla="*/ 956 w 1376"/>
                <a:gd name="T59" fmla="*/ 1159 h 1376"/>
                <a:gd name="T60" fmla="*/ 1070 w 1376"/>
                <a:gd name="T61" fmla="*/ 985 h 1376"/>
                <a:gd name="T62" fmla="*/ 1230 w 1376"/>
                <a:gd name="T63" fmla="*/ 973 h 1376"/>
                <a:gd name="T64" fmla="*/ 1211 w 1376"/>
                <a:gd name="T65" fmla="*/ 832 h 1376"/>
                <a:gd name="T66" fmla="*/ 1168 w 1376"/>
                <a:gd name="T67" fmla="*/ 628 h 1376"/>
                <a:gd name="T68" fmla="*/ 1274 w 1376"/>
                <a:gd name="T69" fmla="*/ 506 h 1376"/>
                <a:gd name="T70" fmla="*/ 1160 w 1376"/>
                <a:gd name="T71" fmla="*/ 420 h 1376"/>
                <a:gd name="T72" fmla="*/ 986 w 1376"/>
                <a:gd name="T73" fmla="*/ 306 h 1376"/>
                <a:gd name="T74" fmla="*/ 974 w 1376"/>
                <a:gd name="T75" fmla="*/ 146 h 1376"/>
                <a:gd name="T76" fmla="*/ 833 w 1376"/>
                <a:gd name="T77" fmla="*/ 165 h 1376"/>
                <a:gd name="T78" fmla="*/ 629 w 1376"/>
                <a:gd name="T79" fmla="*/ 208 h 1376"/>
                <a:gd name="T80" fmla="*/ 507 w 1376"/>
                <a:gd name="T81" fmla="*/ 102 h 1376"/>
                <a:gd name="T82" fmla="*/ 421 w 1376"/>
                <a:gd name="T83" fmla="*/ 216 h 1376"/>
                <a:gd name="T84" fmla="*/ 307 w 1376"/>
                <a:gd name="T85" fmla="*/ 390 h 1376"/>
                <a:gd name="T86" fmla="*/ 146 w 1376"/>
                <a:gd name="T87" fmla="*/ 402 h 1376"/>
                <a:gd name="T88" fmla="*/ 166 w 1376"/>
                <a:gd name="T89" fmla="*/ 543 h 1376"/>
                <a:gd name="T90" fmla="*/ 209 w 1376"/>
                <a:gd name="T91" fmla="*/ 747 h 1376"/>
                <a:gd name="T92" fmla="*/ 103 w 1376"/>
                <a:gd name="T93" fmla="*/ 869 h 1376"/>
                <a:gd name="T94" fmla="*/ 217 w 1376"/>
                <a:gd name="T95" fmla="*/ 955 h 1376"/>
                <a:gd name="T96" fmla="*/ 391 w 1376"/>
                <a:gd name="T97" fmla="*/ 1069 h 1376"/>
                <a:gd name="T98" fmla="*/ 403 w 1376"/>
                <a:gd name="T99" fmla="*/ 1230 h 1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376" h="1376">
                  <a:moveTo>
                    <a:pt x="509" y="1366"/>
                  </a:moveTo>
                  <a:cubicBezTo>
                    <a:pt x="498" y="1366"/>
                    <a:pt x="487" y="1364"/>
                    <a:pt x="477" y="1360"/>
                  </a:cubicBezTo>
                  <a:cubicBezTo>
                    <a:pt x="363" y="1312"/>
                    <a:pt x="363" y="1312"/>
                    <a:pt x="363" y="1312"/>
                  </a:cubicBezTo>
                  <a:cubicBezTo>
                    <a:pt x="324" y="1296"/>
                    <a:pt x="302" y="1253"/>
                    <a:pt x="312" y="1212"/>
                  </a:cubicBezTo>
                  <a:cubicBezTo>
                    <a:pt x="319" y="1188"/>
                    <a:pt x="325" y="1163"/>
                    <a:pt x="332" y="1139"/>
                  </a:cubicBezTo>
                  <a:cubicBezTo>
                    <a:pt x="297" y="1111"/>
                    <a:pt x="265" y="1079"/>
                    <a:pt x="237" y="1044"/>
                  </a:cubicBezTo>
                  <a:cubicBezTo>
                    <a:pt x="213" y="1051"/>
                    <a:pt x="188" y="1057"/>
                    <a:pt x="164" y="1064"/>
                  </a:cubicBezTo>
                  <a:cubicBezTo>
                    <a:pt x="123" y="1074"/>
                    <a:pt x="80" y="1052"/>
                    <a:pt x="64" y="1013"/>
                  </a:cubicBezTo>
                  <a:cubicBezTo>
                    <a:pt x="16" y="899"/>
                    <a:pt x="16" y="899"/>
                    <a:pt x="16" y="899"/>
                  </a:cubicBezTo>
                  <a:cubicBezTo>
                    <a:pt x="0" y="860"/>
                    <a:pt x="15" y="815"/>
                    <a:pt x="51" y="793"/>
                  </a:cubicBezTo>
                  <a:cubicBezTo>
                    <a:pt x="73" y="780"/>
                    <a:pt x="95" y="767"/>
                    <a:pt x="117" y="754"/>
                  </a:cubicBezTo>
                  <a:cubicBezTo>
                    <a:pt x="112" y="710"/>
                    <a:pt x="112" y="665"/>
                    <a:pt x="117" y="621"/>
                  </a:cubicBezTo>
                  <a:cubicBezTo>
                    <a:pt x="95" y="608"/>
                    <a:pt x="73" y="595"/>
                    <a:pt x="51" y="582"/>
                  </a:cubicBezTo>
                  <a:cubicBezTo>
                    <a:pt x="15" y="561"/>
                    <a:pt x="0" y="515"/>
                    <a:pt x="16" y="476"/>
                  </a:cubicBezTo>
                  <a:cubicBezTo>
                    <a:pt x="64" y="362"/>
                    <a:pt x="64" y="362"/>
                    <a:pt x="64" y="362"/>
                  </a:cubicBezTo>
                  <a:cubicBezTo>
                    <a:pt x="80" y="323"/>
                    <a:pt x="123" y="301"/>
                    <a:pt x="164" y="312"/>
                  </a:cubicBezTo>
                  <a:cubicBezTo>
                    <a:pt x="188" y="318"/>
                    <a:pt x="213" y="324"/>
                    <a:pt x="237" y="331"/>
                  </a:cubicBezTo>
                  <a:cubicBezTo>
                    <a:pt x="265" y="296"/>
                    <a:pt x="297" y="264"/>
                    <a:pt x="332" y="237"/>
                  </a:cubicBezTo>
                  <a:cubicBezTo>
                    <a:pt x="325" y="212"/>
                    <a:pt x="319" y="187"/>
                    <a:pt x="312" y="163"/>
                  </a:cubicBezTo>
                  <a:cubicBezTo>
                    <a:pt x="302" y="122"/>
                    <a:pt x="324" y="79"/>
                    <a:pt x="363" y="63"/>
                  </a:cubicBezTo>
                  <a:cubicBezTo>
                    <a:pt x="477" y="16"/>
                    <a:pt x="477" y="16"/>
                    <a:pt x="477" y="16"/>
                  </a:cubicBezTo>
                  <a:cubicBezTo>
                    <a:pt x="516" y="0"/>
                    <a:pt x="561" y="15"/>
                    <a:pt x="583" y="51"/>
                  </a:cubicBezTo>
                  <a:cubicBezTo>
                    <a:pt x="596" y="72"/>
                    <a:pt x="609" y="94"/>
                    <a:pt x="622" y="116"/>
                  </a:cubicBezTo>
                  <a:cubicBezTo>
                    <a:pt x="666" y="111"/>
                    <a:pt x="711" y="111"/>
                    <a:pt x="755" y="116"/>
                  </a:cubicBezTo>
                  <a:cubicBezTo>
                    <a:pt x="768" y="94"/>
                    <a:pt x="781" y="72"/>
                    <a:pt x="794" y="51"/>
                  </a:cubicBezTo>
                  <a:cubicBezTo>
                    <a:pt x="815" y="15"/>
                    <a:pt x="861" y="0"/>
                    <a:pt x="900" y="16"/>
                  </a:cubicBezTo>
                  <a:cubicBezTo>
                    <a:pt x="1014" y="63"/>
                    <a:pt x="1014" y="63"/>
                    <a:pt x="1014" y="63"/>
                  </a:cubicBezTo>
                  <a:cubicBezTo>
                    <a:pt x="1053" y="79"/>
                    <a:pt x="1075" y="122"/>
                    <a:pt x="1064" y="163"/>
                  </a:cubicBezTo>
                  <a:cubicBezTo>
                    <a:pt x="1058" y="187"/>
                    <a:pt x="1052" y="212"/>
                    <a:pt x="1045" y="237"/>
                  </a:cubicBezTo>
                  <a:cubicBezTo>
                    <a:pt x="1080" y="264"/>
                    <a:pt x="1112" y="296"/>
                    <a:pt x="1139" y="331"/>
                  </a:cubicBezTo>
                  <a:cubicBezTo>
                    <a:pt x="1164" y="324"/>
                    <a:pt x="1189" y="318"/>
                    <a:pt x="1213" y="312"/>
                  </a:cubicBezTo>
                  <a:cubicBezTo>
                    <a:pt x="1254" y="301"/>
                    <a:pt x="1297" y="323"/>
                    <a:pt x="1313" y="362"/>
                  </a:cubicBezTo>
                  <a:cubicBezTo>
                    <a:pt x="1360" y="476"/>
                    <a:pt x="1360" y="476"/>
                    <a:pt x="1360" y="476"/>
                  </a:cubicBezTo>
                  <a:cubicBezTo>
                    <a:pt x="1360" y="476"/>
                    <a:pt x="1360" y="476"/>
                    <a:pt x="1360" y="476"/>
                  </a:cubicBezTo>
                  <a:cubicBezTo>
                    <a:pt x="1376" y="515"/>
                    <a:pt x="1361" y="561"/>
                    <a:pt x="1325" y="582"/>
                  </a:cubicBezTo>
                  <a:cubicBezTo>
                    <a:pt x="1304" y="595"/>
                    <a:pt x="1282" y="608"/>
                    <a:pt x="1260" y="621"/>
                  </a:cubicBezTo>
                  <a:cubicBezTo>
                    <a:pt x="1265" y="665"/>
                    <a:pt x="1265" y="710"/>
                    <a:pt x="1260" y="754"/>
                  </a:cubicBezTo>
                  <a:cubicBezTo>
                    <a:pt x="1282" y="767"/>
                    <a:pt x="1304" y="780"/>
                    <a:pt x="1325" y="793"/>
                  </a:cubicBezTo>
                  <a:cubicBezTo>
                    <a:pt x="1361" y="815"/>
                    <a:pt x="1376" y="860"/>
                    <a:pt x="1360" y="899"/>
                  </a:cubicBezTo>
                  <a:cubicBezTo>
                    <a:pt x="1313" y="1013"/>
                    <a:pt x="1313" y="1013"/>
                    <a:pt x="1313" y="1013"/>
                  </a:cubicBezTo>
                  <a:cubicBezTo>
                    <a:pt x="1297" y="1052"/>
                    <a:pt x="1254" y="1074"/>
                    <a:pt x="1213" y="1064"/>
                  </a:cubicBezTo>
                  <a:cubicBezTo>
                    <a:pt x="1189" y="1057"/>
                    <a:pt x="1164" y="1051"/>
                    <a:pt x="1139" y="1044"/>
                  </a:cubicBezTo>
                  <a:cubicBezTo>
                    <a:pt x="1112" y="1079"/>
                    <a:pt x="1080" y="1111"/>
                    <a:pt x="1045" y="1139"/>
                  </a:cubicBezTo>
                  <a:cubicBezTo>
                    <a:pt x="1052" y="1164"/>
                    <a:pt x="1058" y="1188"/>
                    <a:pt x="1064" y="1212"/>
                  </a:cubicBezTo>
                  <a:cubicBezTo>
                    <a:pt x="1075" y="1253"/>
                    <a:pt x="1053" y="1296"/>
                    <a:pt x="1014" y="1312"/>
                  </a:cubicBezTo>
                  <a:cubicBezTo>
                    <a:pt x="900" y="1360"/>
                    <a:pt x="900" y="1360"/>
                    <a:pt x="900" y="1360"/>
                  </a:cubicBezTo>
                  <a:cubicBezTo>
                    <a:pt x="861" y="1376"/>
                    <a:pt x="815" y="1361"/>
                    <a:pt x="794" y="1325"/>
                  </a:cubicBezTo>
                  <a:cubicBezTo>
                    <a:pt x="781" y="1303"/>
                    <a:pt x="768" y="1281"/>
                    <a:pt x="755" y="1259"/>
                  </a:cubicBezTo>
                  <a:cubicBezTo>
                    <a:pt x="711" y="1264"/>
                    <a:pt x="666" y="1264"/>
                    <a:pt x="622" y="1259"/>
                  </a:cubicBezTo>
                  <a:cubicBezTo>
                    <a:pt x="609" y="1281"/>
                    <a:pt x="596" y="1303"/>
                    <a:pt x="583" y="1325"/>
                  </a:cubicBezTo>
                  <a:cubicBezTo>
                    <a:pt x="567" y="1351"/>
                    <a:pt x="539" y="1366"/>
                    <a:pt x="509" y="1366"/>
                  </a:cubicBezTo>
                  <a:close/>
                  <a:moveTo>
                    <a:pt x="403" y="1230"/>
                  </a:moveTo>
                  <a:cubicBezTo>
                    <a:pt x="507" y="1273"/>
                    <a:pt x="507" y="1273"/>
                    <a:pt x="507" y="1273"/>
                  </a:cubicBezTo>
                  <a:cubicBezTo>
                    <a:pt x="519" y="1252"/>
                    <a:pt x="532" y="1231"/>
                    <a:pt x="544" y="1210"/>
                  </a:cubicBezTo>
                  <a:cubicBezTo>
                    <a:pt x="562" y="1180"/>
                    <a:pt x="595" y="1163"/>
                    <a:pt x="629" y="1167"/>
                  </a:cubicBezTo>
                  <a:cubicBezTo>
                    <a:pt x="669" y="1172"/>
                    <a:pt x="708" y="1172"/>
                    <a:pt x="748" y="1167"/>
                  </a:cubicBezTo>
                  <a:cubicBezTo>
                    <a:pt x="782" y="1163"/>
                    <a:pt x="815" y="1180"/>
                    <a:pt x="833" y="1210"/>
                  </a:cubicBezTo>
                  <a:cubicBezTo>
                    <a:pt x="845" y="1231"/>
                    <a:pt x="857" y="1252"/>
                    <a:pt x="870" y="1273"/>
                  </a:cubicBezTo>
                  <a:cubicBezTo>
                    <a:pt x="974" y="1230"/>
                    <a:pt x="974" y="1230"/>
                    <a:pt x="974" y="1230"/>
                  </a:cubicBezTo>
                  <a:cubicBezTo>
                    <a:pt x="968" y="1206"/>
                    <a:pt x="962" y="1183"/>
                    <a:pt x="956" y="1159"/>
                  </a:cubicBezTo>
                  <a:cubicBezTo>
                    <a:pt x="947" y="1125"/>
                    <a:pt x="958" y="1090"/>
                    <a:pt x="986" y="1069"/>
                  </a:cubicBezTo>
                  <a:cubicBezTo>
                    <a:pt x="1017" y="1044"/>
                    <a:pt x="1045" y="1016"/>
                    <a:pt x="1070" y="985"/>
                  </a:cubicBezTo>
                  <a:cubicBezTo>
                    <a:pt x="1091" y="958"/>
                    <a:pt x="1126" y="946"/>
                    <a:pt x="1160" y="955"/>
                  </a:cubicBezTo>
                  <a:cubicBezTo>
                    <a:pt x="1183" y="961"/>
                    <a:pt x="1207" y="967"/>
                    <a:pt x="1230" y="973"/>
                  </a:cubicBezTo>
                  <a:cubicBezTo>
                    <a:pt x="1274" y="869"/>
                    <a:pt x="1274" y="869"/>
                    <a:pt x="1274" y="869"/>
                  </a:cubicBezTo>
                  <a:cubicBezTo>
                    <a:pt x="1253" y="856"/>
                    <a:pt x="1232" y="844"/>
                    <a:pt x="1211" y="832"/>
                  </a:cubicBezTo>
                  <a:cubicBezTo>
                    <a:pt x="1181" y="814"/>
                    <a:pt x="1164" y="781"/>
                    <a:pt x="1168" y="747"/>
                  </a:cubicBezTo>
                  <a:cubicBezTo>
                    <a:pt x="1173" y="707"/>
                    <a:pt x="1173" y="668"/>
                    <a:pt x="1168" y="628"/>
                  </a:cubicBezTo>
                  <a:cubicBezTo>
                    <a:pt x="1164" y="594"/>
                    <a:pt x="1181" y="561"/>
                    <a:pt x="1211" y="543"/>
                  </a:cubicBezTo>
                  <a:cubicBezTo>
                    <a:pt x="1232" y="531"/>
                    <a:pt x="1253" y="519"/>
                    <a:pt x="1274" y="506"/>
                  </a:cubicBezTo>
                  <a:cubicBezTo>
                    <a:pt x="1230" y="402"/>
                    <a:pt x="1230" y="402"/>
                    <a:pt x="1230" y="402"/>
                  </a:cubicBezTo>
                  <a:cubicBezTo>
                    <a:pt x="1207" y="408"/>
                    <a:pt x="1183" y="414"/>
                    <a:pt x="1160" y="420"/>
                  </a:cubicBezTo>
                  <a:cubicBezTo>
                    <a:pt x="1126" y="429"/>
                    <a:pt x="1091" y="418"/>
                    <a:pt x="1070" y="390"/>
                  </a:cubicBezTo>
                  <a:cubicBezTo>
                    <a:pt x="1045" y="359"/>
                    <a:pt x="1017" y="331"/>
                    <a:pt x="986" y="306"/>
                  </a:cubicBezTo>
                  <a:cubicBezTo>
                    <a:pt x="958" y="285"/>
                    <a:pt x="947" y="250"/>
                    <a:pt x="956" y="216"/>
                  </a:cubicBezTo>
                  <a:cubicBezTo>
                    <a:pt x="962" y="193"/>
                    <a:pt x="968" y="169"/>
                    <a:pt x="974" y="146"/>
                  </a:cubicBezTo>
                  <a:cubicBezTo>
                    <a:pt x="870" y="102"/>
                    <a:pt x="870" y="102"/>
                    <a:pt x="870" y="102"/>
                  </a:cubicBezTo>
                  <a:cubicBezTo>
                    <a:pt x="857" y="123"/>
                    <a:pt x="845" y="144"/>
                    <a:pt x="833" y="165"/>
                  </a:cubicBezTo>
                  <a:cubicBezTo>
                    <a:pt x="815" y="195"/>
                    <a:pt x="782" y="212"/>
                    <a:pt x="748" y="208"/>
                  </a:cubicBezTo>
                  <a:cubicBezTo>
                    <a:pt x="708" y="203"/>
                    <a:pt x="668" y="203"/>
                    <a:pt x="629" y="208"/>
                  </a:cubicBezTo>
                  <a:cubicBezTo>
                    <a:pt x="595" y="212"/>
                    <a:pt x="561" y="195"/>
                    <a:pt x="544" y="165"/>
                  </a:cubicBezTo>
                  <a:cubicBezTo>
                    <a:pt x="532" y="144"/>
                    <a:pt x="519" y="123"/>
                    <a:pt x="507" y="102"/>
                  </a:cubicBezTo>
                  <a:cubicBezTo>
                    <a:pt x="403" y="146"/>
                    <a:pt x="403" y="146"/>
                    <a:pt x="403" y="146"/>
                  </a:cubicBezTo>
                  <a:cubicBezTo>
                    <a:pt x="409" y="169"/>
                    <a:pt x="415" y="193"/>
                    <a:pt x="421" y="216"/>
                  </a:cubicBezTo>
                  <a:cubicBezTo>
                    <a:pt x="430" y="250"/>
                    <a:pt x="418" y="285"/>
                    <a:pt x="391" y="306"/>
                  </a:cubicBezTo>
                  <a:cubicBezTo>
                    <a:pt x="360" y="331"/>
                    <a:pt x="332" y="359"/>
                    <a:pt x="307" y="390"/>
                  </a:cubicBezTo>
                  <a:cubicBezTo>
                    <a:pt x="286" y="418"/>
                    <a:pt x="251" y="429"/>
                    <a:pt x="217" y="420"/>
                  </a:cubicBezTo>
                  <a:cubicBezTo>
                    <a:pt x="193" y="414"/>
                    <a:pt x="170" y="408"/>
                    <a:pt x="146" y="402"/>
                  </a:cubicBezTo>
                  <a:cubicBezTo>
                    <a:pt x="103" y="506"/>
                    <a:pt x="103" y="506"/>
                    <a:pt x="103" y="506"/>
                  </a:cubicBezTo>
                  <a:cubicBezTo>
                    <a:pt x="124" y="519"/>
                    <a:pt x="145" y="531"/>
                    <a:pt x="166" y="543"/>
                  </a:cubicBezTo>
                  <a:cubicBezTo>
                    <a:pt x="196" y="561"/>
                    <a:pt x="213" y="594"/>
                    <a:pt x="209" y="628"/>
                  </a:cubicBezTo>
                  <a:cubicBezTo>
                    <a:pt x="204" y="668"/>
                    <a:pt x="204" y="708"/>
                    <a:pt x="209" y="747"/>
                  </a:cubicBezTo>
                  <a:cubicBezTo>
                    <a:pt x="213" y="781"/>
                    <a:pt x="196" y="815"/>
                    <a:pt x="166" y="832"/>
                  </a:cubicBezTo>
                  <a:cubicBezTo>
                    <a:pt x="145" y="844"/>
                    <a:pt x="124" y="856"/>
                    <a:pt x="103" y="869"/>
                  </a:cubicBezTo>
                  <a:cubicBezTo>
                    <a:pt x="146" y="973"/>
                    <a:pt x="146" y="973"/>
                    <a:pt x="146" y="973"/>
                  </a:cubicBezTo>
                  <a:cubicBezTo>
                    <a:pt x="170" y="968"/>
                    <a:pt x="193" y="961"/>
                    <a:pt x="217" y="955"/>
                  </a:cubicBezTo>
                  <a:cubicBezTo>
                    <a:pt x="251" y="946"/>
                    <a:pt x="286" y="958"/>
                    <a:pt x="307" y="985"/>
                  </a:cubicBezTo>
                  <a:cubicBezTo>
                    <a:pt x="332" y="1016"/>
                    <a:pt x="360" y="1044"/>
                    <a:pt x="391" y="1069"/>
                  </a:cubicBezTo>
                  <a:cubicBezTo>
                    <a:pt x="418" y="1090"/>
                    <a:pt x="430" y="1125"/>
                    <a:pt x="421" y="1159"/>
                  </a:cubicBezTo>
                  <a:cubicBezTo>
                    <a:pt x="415" y="1183"/>
                    <a:pt x="409" y="1206"/>
                    <a:pt x="403" y="123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9" name="Freeform 19"/>
            <p:cNvSpPr>
              <a:spLocks noEditPoints="1"/>
            </p:cNvSpPr>
            <p:nvPr/>
          </p:nvSpPr>
          <p:spPr bwMode="auto">
            <a:xfrm>
              <a:off x="3762375" y="11879263"/>
              <a:ext cx="2255837" cy="2120900"/>
            </a:xfrm>
            <a:custGeom>
              <a:avLst/>
              <a:gdLst>
                <a:gd name="T0" fmla="*/ 354 w 709"/>
                <a:gd name="T1" fmla="*/ 667 h 667"/>
                <a:gd name="T2" fmla="*/ 235 w 709"/>
                <a:gd name="T3" fmla="*/ 643 h 667"/>
                <a:gd name="T4" fmla="*/ 66 w 709"/>
                <a:gd name="T5" fmla="*/ 474 h 667"/>
                <a:gd name="T6" fmla="*/ 235 w 709"/>
                <a:gd name="T7" fmla="*/ 66 h 667"/>
                <a:gd name="T8" fmla="*/ 643 w 709"/>
                <a:gd name="T9" fmla="*/ 235 h 667"/>
                <a:gd name="T10" fmla="*/ 643 w 709"/>
                <a:gd name="T11" fmla="*/ 235 h 667"/>
                <a:gd name="T12" fmla="*/ 474 w 709"/>
                <a:gd name="T13" fmla="*/ 643 h 667"/>
                <a:gd name="T14" fmla="*/ 354 w 709"/>
                <a:gd name="T15" fmla="*/ 667 h 667"/>
                <a:gd name="T16" fmla="*/ 354 w 709"/>
                <a:gd name="T17" fmla="*/ 134 h 667"/>
                <a:gd name="T18" fmla="*/ 270 w 709"/>
                <a:gd name="T19" fmla="*/ 151 h 667"/>
                <a:gd name="T20" fmla="*/ 150 w 709"/>
                <a:gd name="T21" fmla="*/ 439 h 667"/>
                <a:gd name="T22" fmla="*/ 270 w 709"/>
                <a:gd name="T23" fmla="*/ 559 h 667"/>
                <a:gd name="T24" fmla="*/ 439 w 709"/>
                <a:gd name="T25" fmla="*/ 559 h 667"/>
                <a:gd name="T26" fmla="*/ 558 w 709"/>
                <a:gd name="T27" fmla="*/ 270 h 667"/>
                <a:gd name="T28" fmla="*/ 354 w 709"/>
                <a:gd name="T29" fmla="*/ 134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09" h="667">
                  <a:moveTo>
                    <a:pt x="354" y="667"/>
                  </a:moveTo>
                  <a:cubicBezTo>
                    <a:pt x="314" y="667"/>
                    <a:pt x="273" y="659"/>
                    <a:pt x="235" y="643"/>
                  </a:cubicBezTo>
                  <a:cubicBezTo>
                    <a:pt x="158" y="611"/>
                    <a:pt x="98" y="551"/>
                    <a:pt x="66" y="474"/>
                  </a:cubicBezTo>
                  <a:cubicBezTo>
                    <a:pt x="0" y="315"/>
                    <a:pt x="76" y="132"/>
                    <a:pt x="235" y="66"/>
                  </a:cubicBezTo>
                  <a:cubicBezTo>
                    <a:pt x="394" y="0"/>
                    <a:pt x="577" y="76"/>
                    <a:pt x="643" y="235"/>
                  </a:cubicBezTo>
                  <a:cubicBezTo>
                    <a:pt x="643" y="235"/>
                    <a:pt x="643" y="235"/>
                    <a:pt x="643" y="235"/>
                  </a:cubicBezTo>
                  <a:cubicBezTo>
                    <a:pt x="709" y="394"/>
                    <a:pt x="633" y="577"/>
                    <a:pt x="474" y="643"/>
                  </a:cubicBezTo>
                  <a:cubicBezTo>
                    <a:pt x="435" y="659"/>
                    <a:pt x="395" y="667"/>
                    <a:pt x="354" y="667"/>
                  </a:cubicBezTo>
                  <a:close/>
                  <a:moveTo>
                    <a:pt x="354" y="134"/>
                  </a:moveTo>
                  <a:cubicBezTo>
                    <a:pt x="326" y="134"/>
                    <a:pt x="297" y="139"/>
                    <a:pt x="270" y="151"/>
                  </a:cubicBezTo>
                  <a:cubicBezTo>
                    <a:pt x="157" y="197"/>
                    <a:pt x="104" y="327"/>
                    <a:pt x="150" y="439"/>
                  </a:cubicBezTo>
                  <a:cubicBezTo>
                    <a:pt x="173" y="494"/>
                    <a:pt x="215" y="536"/>
                    <a:pt x="270" y="559"/>
                  </a:cubicBezTo>
                  <a:cubicBezTo>
                    <a:pt x="324" y="581"/>
                    <a:pt x="384" y="581"/>
                    <a:pt x="439" y="559"/>
                  </a:cubicBezTo>
                  <a:cubicBezTo>
                    <a:pt x="551" y="512"/>
                    <a:pt x="605" y="383"/>
                    <a:pt x="558" y="270"/>
                  </a:cubicBezTo>
                  <a:cubicBezTo>
                    <a:pt x="523" y="185"/>
                    <a:pt x="441" y="134"/>
                    <a:pt x="354" y="13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0" name="Freeform 20"/>
            <p:cNvSpPr>
              <a:spLocks noEditPoints="1"/>
            </p:cNvSpPr>
            <p:nvPr/>
          </p:nvSpPr>
          <p:spPr bwMode="auto">
            <a:xfrm>
              <a:off x="5934075" y="8651875"/>
              <a:ext cx="3311525" cy="3309938"/>
            </a:xfrm>
            <a:custGeom>
              <a:avLst/>
              <a:gdLst>
                <a:gd name="T0" fmla="*/ 476 w 1041"/>
                <a:gd name="T1" fmla="*/ 1041 h 1041"/>
                <a:gd name="T2" fmla="*/ 397 w 1041"/>
                <a:gd name="T3" fmla="*/ 930 h 1041"/>
                <a:gd name="T4" fmla="*/ 279 w 1041"/>
                <a:gd name="T5" fmla="*/ 927 h 1041"/>
                <a:gd name="T6" fmla="*/ 121 w 1041"/>
                <a:gd name="T7" fmla="*/ 857 h 1041"/>
                <a:gd name="T8" fmla="*/ 143 w 1041"/>
                <a:gd name="T9" fmla="*/ 723 h 1041"/>
                <a:gd name="T10" fmla="*/ 62 w 1041"/>
                <a:gd name="T11" fmla="*/ 637 h 1041"/>
                <a:gd name="T12" fmla="*/ 0 w 1041"/>
                <a:gd name="T13" fmla="*/ 476 h 1041"/>
                <a:gd name="T14" fmla="*/ 111 w 1041"/>
                <a:gd name="T15" fmla="*/ 397 h 1041"/>
                <a:gd name="T16" fmla="*/ 114 w 1041"/>
                <a:gd name="T17" fmla="*/ 279 h 1041"/>
                <a:gd name="T18" fmla="*/ 184 w 1041"/>
                <a:gd name="T19" fmla="*/ 121 h 1041"/>
                <a:gd name="T20" fmla="*/ 318 w 1041"/>
                <a:gd name="T21" fmla="*/ 143 h 1041"/>
                <a:gd name="T22" fmla="*/ 404 w 1041"/>
                <a:gd name="T23" fmla="*/ 62 h 1041"/>
                <a:gd name="T24" fmla="*/ 565 w 1041"/>
                <a:gd name="T25" fmla="*/ 0 h 1041"/>
                <a:gd name="T26" fmla="*/ 644 w 1041"/>
                <a:gd name="T27" fmla="*/ 110 h 1041"/>
                <a:gd name="T28" fmla="*/ 762 w 1041"/>
                <a:gd name="T29" fmla="*/ 114 h 1041"/>
                <a:gd name="T30" fmla="*/ 920 w 1041"/>
                <a:gd name="T31" fmla="*/ 184 h 1041"/>
                <a:gd name="T32" fmla="*/ 898 w 1041"/>
                <a:gd name="T33" fmla="*/ 318 h 1041"/>
                <a:gd name="T34" fmla="*/ 979 w 1041"/>
                <a:gd name="T35" fmla="*/ 404 h 1041"/>
                <a:gd name="T36" fmla="*/ 1041 w 1041"/>
                <a:gd name="T37" fmla="*/ 565 h 1041"/>
                <a:gd name="T38" fmla="*/ 931 w 1041"/>
                <a:gd name="T39" fmla="*/ 644 h 1041"/>
                <a:gd name="T40" fmla="*/ 927 w 1041"/>
                <a:gd name="T41" fmla="*/ 762 h 1041"/>
                <a:gd name="T42" fmla="*/ 857 w 1041"/>
                <a:gd name="T43" fmla="*/ 920 h 1041"/>
                <a:gd name="T44" fmla="*/ 723 w 1041"/>
                <a:gd name="T45" fmla="*/ 898 h 1041"/>
                <a:gd name="T46" fmla="*/ 637 w 1041"/>
                <a:gd name="T47" fmla="*/ 979 h 1041"/>
                <a:gd name="T48" fmla="*/ 488 w 1041"/>
                <a:gd name="T49" fmla="*/ 954 h 1041"/>
                <a:gd name="T50" fmla="*/ 559 w 1041"/>
                <a:gd name="T51" fmla="*/ 910 h 1041"/>
                <a:gd name="T52" fmla="*/ 689 w 1041"/>
                <a:gd name="T53" fmla="*/ 817 h 1041"/>
                <a:gd name="T54" fmla="*/ 804 w 1041"/>
                <a:gd name="T55" fmla="*/ 849 h 1041"/>
                <a:gd name="T56" fmla="*/ 823 w 1041"/>
                <a:gd name="T57" fmla="*/ 769 h 1041"/>
                <a:gd name="T58" fmla="*/ 850 w 1041"/>
                <a:gd name="T59" fmla="*/ 611 h 1041"/>
                <a:gd name="T60" fmla="*/ 954 w 1041"/>
                <a:gd name="T61" fmla="*/ 553 h 1041"/>
                <a:gd name="T62" fmla="*/ 910 w 1041"/>
                <a:gd name="T63" fmla="*/ 482 h 1041"/>
                <a:gd name="T64" fmla="*/ 817 w 1041"/>
                <a:gd name="T65" fmla="*/ 352 h 1041"/>
                <a:gd name="T66" fmla="*/ 850 w 1041"/>
                <a:gd name="T67" fmla="*/ 237 h 1041"/>
                <a:gd name="T68" fmla="*/ 769 w 1041"/>
                <a:gd name="T69" fmla="*/ 218 h 1041"/>
                <a:gd name="T70" fmla="*/ 612 w 1041"/>
                <a:gd name="T71" fmla="*/ 191 h 1041"/>
                <a:gd name="T72" fmla="*/ 553 w 1041"/>
                <a:gd name="T73" fmla="*/ 87 h 1041"/>
                <a:gd name="T74" fmla="*/ 482 w 1041"/>
                <a:gd name="T75" fmla="*/ 131 h 1041"/>
                <a:gd name="T76" fmla="*/ 353 w 1041"/>
                <a:gd name="T77" fmla="*/ 224 h 1041"/>
                <a:gd name="T78" fmla="*/ 237 w 1041"/>
                <a:gd name="T79" fmla="*/ 191 h 1041"/>
                <a:gd name="T80" fmla="*/ 218 w 1041"/>
                <a:gd name="T81" fmla="*/ 272 h 1041"/>
                <a:gd name="T82" fmla="*/ 192 w 1041"/>
                <a:gd name="T83" fmla="*/ 429 h 1041"/>
                <a:gd name="T84" fmla="*/ 87 w 1041"/>
                <a:gd name="T85" fmla="*/ 488 h 1041"/>
                <a:gd name="T86" fmla="*/ 131 w 1041"/>
                <a:gd name="T87" fmla="*/ 559 h 1041"/>
                <a:gd name="T88" fmla="*/ 224 w 1041"/>
                <a:gd name="T89" fmla="*/ 688 h 1041"/>
                <a:gd name="T90" fmla="*/ 192 w 1041"/>
                <a:gd name="T91" fmla="*/ 804 h 1041"/>
                <a:gd name="T92" fmla="*/ 272 w 1041"/>
                <a:gd name="T93" fmla="*/ 823 h 1041"/>
                <a:gd name="T94" fmla="*/ 430 w 1041"/>
                <a:gd name="T95" fmla="*/ 849 h 1041"/>
                <a:gd name="T96" fmla="*/ 488 w 1041"/>
                <a:gd name="T97" fmla="*/ 954 h 10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041" h="1041">
                  <a:moveTo>
                    <a:pt x="565" y="1041"/>
                  </a:moveTo>
                  <a:cubicBezTo>
                    <a:pt x="476" y="1041"/>
                    <a:pt x="476" y="1041"/>
                    <a:pt x="476" y="1041"/>
                  </a:cubicBezTo>
                  <a:cubicBezTo>
                    <a:pt x="440" y="1041"/>
                    <a:pt x="409" y="1014"/>
                    <a:pt x="404" y="979"/>
                  </a:cubicBezTo>
                  <a:cubicBezTo>
                    <a:pt x="402" y="963"/>
                    <a:pt x="399" y="947"/>
                    <a:pt x="397" y="930"/>
                  </a:cubicBezTo>
                  <a:cubicBezTo>
                    <a:pt x="370" y="922"/>
                    <a:pt x="343" y="911"/>
                    <a:pt x="318" y="898"/>
                  </a:cubicBezTo>
                  <a:cubicBezTo>
                    <a:pt x="305" y="907"/>
                    <a:pt x="292" y="917"/>
                    <a:pt x="279" y="927"/>
                  </a:cubicBezTo>
                  <a:cubicBezTo>
                    <a:pt x="250" y="948"/>
                    <a:pt x="210" y="945"/>
                    <a:pt x="184" y="920"/>
                  </a:cubicBezTo>
                  <a:cubicBezTo>
                    <a:pt x="121" y="857"/>
                    <a:pt x="121" y="857"/>
                    <a:pt x="121" y="857"/>
                  </a:cubicBezTo>
                  <a:cubicBezTo>
                    <a:pt x="96" y="831"/>
                    <a:pt x="93" y="791"/>
                    <a:pt x="114" y="762"/>
                  </a:cubicBezTo>
                  <a:cubicBezTo>
                    <a:pt x="124" y="749"/>
                    <a:pt x="133" y="736"/>
                    <a:pt x="143" y="723"/>
                  </a:cubicBezTo>
                  <a:cubicBezTo>
                    <a:pt x="130" y="698"/>
                    <a:pt x="119" y="671"/>
                    <a:pt x="111" y="644"/>
                  </a:cubicBezTo>
                  <a:cubicBezTo>
                    <a:pt x="94" y="642"/>
                    <a:pt x="78" y="639"/>
                    <a:pt x="62" y="637"/>
                  </a:cubicBezTo>
                  <a:cubicBezTo>
                    <a:pt x="27" y="632"/>
                    <a:pt x="0" y="601"/>
                    <a:pt x="0" y="565"/>
                  </a:cubicBezTo>
                  <a:cubicBezTo>
                    <a:pt x="0" y="476"/>
                    <a:pt x="0" y="476"/>
                    <a:pt x="0" y="476"/>
                  </a:cubicBezTo>
                  <a:cubicBezTo>
                    <a:pt x="0" y="440"/>
                    <a:pt x="27" y="409"/>
                    <a:pt x="62" y="404"/>
                  </a:cubicBezTo>
                  <a:cubicBezTo>
                    <a:pt x="78" y="401"/>
                    <a:pt x="94" y="399"/>
                    <a:pt x="111" y="397"/>
                  </a:cubicBezTo>
                  <a:cubicBezTo>
                    <a:pt x="119" y="369"/>
                    <a:pt x="130" y="343"/>
                    <a:pt x="143" y="318"/>
                  </a:cubicBezTo>
                  <a:cubicBezTo>
                    <a:pt x="133" y="305"/>
                    <a:pt x="124" y="291"/>
                    <a:pt x="114" y="279"/>
                  </a:cubicBezTo>
                  <a:cubicBezTo>
                    <a:pt x="93" y="250"/>
                    <a:pt x="96" y="209"/>
                    <a:pt x="121" y="184"/>
                  </a:cubicBezTo>
                  <a:cubicBezTo>
                    <a:pt x="184" y="121"/>
                    <a:pt x="184" y="121"/>
                    <a:pt x="184" y="121"/>
                  </a:cubicBezTo>
                  <a:cubicBezTo>
                    <a:pt x="210" y="96"/>
                    <a:pt x="250" y="92"/>
                    <a:pt x="279" y="114"/>
                  </a:cubicBezTo>
                  <a:cubicBezTo>
                    <a:pt x="292" y="123"/>
                    <a:pt x="305" y="133"/>
                    <a:pt x="318" y="143"/>
                  </a:cubicBezTo>
                  <a:cubicBezTo>
                    <a:pt x="343" y="129"/>
                    <a:pt x="370" y="118"/>
                    <a:pt x="397" y="110"/>
                  </a:cubicBezTo>
                  <a:cubicBezTo>
                    <a:pt x="399" y="94"/>
                    <a:pt x="402" y="78"/>
                    <a:pt x="404" y="62"/>
                  </a:cubicBezTo>
                  <a:cubicBezTo>
                    <a:pt x="409" y="27"/>
                    <a:pt x="440" y="0"/>
                    <a:pt x="476" y="0"/>
                  </a:cubicBezTo>
                  <a:cubicBezTo>
                    <a:pt x="565" y="0"/>
                    <a:pt x="565" y="0"/>
                    <a:pt x="565" y="0"/>
                  </a:cubicBezTo>
                  <a:cubicBezTo>
                    <a:pt x="601" y="0"/>
                    <a:pt x="632" y="27"/>
                    <a:pt x="637" y="62"/>
                  </a:cubicBezTo>
                  <a:cubicBezTo>
                    <a:pt x="640" y="78"/>
                    <a:pt x="642" y="94"/>
                    <a:pt x="644" y="110"/>
                  </a:cubicBezTo>
                  <a:cubicBezTo>
                    <a:pt x="672" y="118"/>
                    <a:pt x="698" y="129"/>
                    <a:pt x="723" y="143"/>
                  </a:cubicBezTo>
                  <a:cubicBezTo>
                    <a:pt x="736" y="133"/>
                    <a:pt x="750" y="123"/>
                    <a:pt x="762" y="114"/>
                  </a:cubicBezTo>
                  <a:cubicBezTo>
                    <a:pt x="791" y="92"/>
                    <a:pt x="832" y="96"/>
                    <a:pt x="857" y="121"/>
                  </a:cubicBezTo>
                  <a:cubicBezTo>
                    <a:pt x="920" y="184"/>
                    <a:pt x="920" y="184"/>
                    <a:pt x="920" y="184"/>
                  </a:cubicBezTo>
                  <a:cubicBezTo>
                    <a:pt x="945" y="209"/>
                    <a:pt x="949" y="250"/>
                    <a:pt x="927" y="278"/>
                  </a:cubicBezTo>
                  <a:cubicBezTo>
                    <a:pt x="918" y="291"/>
                    <a:pt x="908" y="305"/>
                    <a:pt x="898" y="318"/>
                  </a:cubicBezTo>
                  <a:cubicBezTo>
                    <a:pt x="912" y="343"/>
                    <a:pt x="923" y="369"/>
                    <a:pt x="931" y="397"/>
                  </a:cubicBezTo>
                  <a:cubicBezTo>
                    <a:pt x="947" y="399"/>
                    <a:pt x="963" y="401"/>
                    <a:pt x="979" y="404"/>
                  </a:cubicBezTo>
                  <a:cubicBezTo>
                    <a:pt x="1014" y="409"/>
                    <a:pt x="1041" y="440"/>
                    <a:pt x="1041" y="476"/>
                  </a:cubicBezTo>
                  <a:cubicBezTo>
                    <a:pt x="1041" y="565"/>
                    <a:pt x="1041" y="565"/>
                    <a:pt x="1041" y="565"/>
                  </a:cubicBezTo>
                  <a:cubicBezTo>
                    <a:pt x="1041" y="601"/>
                    <a:pt x="1014" y="632"/>
                    <a:pt x="979" y="637"/>
                  </a:cubicBezTo>
                  <a:cubicBezTo>
                    <a:pt x="963" y="639"/>
                    <a:pt x="947" y="642"/>
                    <a:pt x="931" y="644"/>
                  </a:cubicBezTo>
                  <a:cubicBezTo>
                    <a:pt x="923" y="671"/>
                    <a:pt x="911" y="698"/>
                    <a:pt x="898" y="723"/>
                  </a:cubicBezTo>
                  <a:cubicBezTo>
                    <a:pt x="908" y="736"/>
                    <a:pt x="918" y="749"/>
                    <a:pt x="927" y="762"/>
                  </a:cubicBezTo>
                  <a:cubicBezTo>
                    <a:pt x="949" y="791"/>
                    <a:pt x="945" y="831"/>
                    <a:pt x="920" y="857"/>
                  </a:cubicBezTo>
                  <a:cubicBezTo>
                    <a:pt x="857" y="920"/>
                    <a:pt x="857" y="920"/>
                    <a:pt x="857" y="920"/>
                  </a:cubicBezTo>
                  <a:cubicBezTo>
                    <a:pt x="832" y="945"/>
                    <a:pt x="791" y="948"/>
                    <a:pt x="762" y="927"/>
                  </a:cubicBezTo>
                  <a:cubicBezTo>
                    <a:pt x="750" y="917"/>
                    <a:pt x="736" y="907"/>
                    <a:pt x="723" y="898"/>
                  </a:cubicBezTo>
                  <a:cubicBezTo>
                    <a:pt x="698" y="911"/>
                    <a:pt x="672" y="922"/>
                    <a:pt x="644" y="930"/>
                  </a:cubicBezTo>
                  <a:cubicBezTo>
                    <a:pt x="642" y="947"/>
                    <a:pt x="640" y="963"/>
                    <a:pt x="637" y="979"/>
                  </a:cubicBezTo>
                  <a:cubicBezTo>
                    <a:pt x="632" y="1014"/>
                    <a:pt x="601" y="1041"/>
                    <a:pt x="565" y="1041"/>
                  </a:cubicBezTo>
                  <a:close/>
                  <a:moveTo>
                    <a:pt x="488" y="954"/>
                  </a:moveTo>
                  <a:cubicBezTo>
                    <a:pt x="553" y="954"/>
                    <a:pt x="553" y="954"/>
                    <a:pt x="553" y="954"/>
                  </a:cubicBezTo>
                  <a:cubicBezTo>
                    <a:pt x="555" y="939"/>
                    <a:pt x="557" y="924"/>
                    <a:pt x="559" y="910"/>
                  </a:cubicBezTo>
                  <a:cubicBezTo>
                    <a:pt x="563" y="881"/>
                    <a:pt x="583" y="857"/>
                    <a:pt x="612" y="849"/>
                  </a:cubicBezTo>
                  <a:cubicBezTo>
                    <a:pt x="639" y="842"/>
                    <a:pt x="665" y="831"/>
                    <a:pt x="689" y="817"/>
                  </a:cubicBezTo>
                  <a:cubicBezTo>
                    <a:pt x="714" y="803"/>
                    <a:pt x="746" y="805"/>
                    <a:pt x="769" y="823"/>
                  </a:cubicBezTo>
                  <a:cubicBezTo>
                    <a:pt x="781" y="832"/>
                    <a:pt x="793" y="841"/>
                    <a:pt x="804" y="849"/>
                  </a:cubicBezTo>
                  <a:cubicBezTo>
                    <a:pt x="850" y="804"/>
                    <a:pt x="850" y="804"/>
                    <a:pt x="850" y="804"/>
                  </a:cubicBezTo>
                  <a:cubicBezTo>
                    <a:pt x="841" y="792"/>
                    <a:pt x="832" y="780"/>
                    <a:pt x="823" y="769"/>
                  </a:cubicBezTo>
                  <a:cubicBezTo>
                    <a:pt x="805" y="745"/>
                    <a:pt x="803" y="714"/>
                    <a:pt x="817" y="688"/>
                  </a:cubicBezTo>
                  <a:cubicBezTo>
                    <a:pt x="831" y="664"/>
                    <a:pt x="842" y="638"/>
                    <a:pt x="850" y="611"/>
                  </a:cubicBezTo>
                  <a:cubicBezTo>
                    <a:pt x="857" y="583"/>
                    <a:pt x="881" y="562"/>
                    <a:pt x="910" y="559"/>
                  </a:cubicBezTo>
                  <a:cubicBezTo>
                    <a:pt x="925" y="557"/>
                    <a:pt x="940" y="555"/>
                    <a:pt x="954" y="553"/>
                  </a:cubicBezTo>
                  <a:cubicBezTo>
                    <a:pt x="954" y="488"/>
                    <a:pt x="954" y="488"/>
                    <a:pt x="954" y="488"/>
                  </a:cubicBezTo>
                  <a:cubicBezTo>
                    <a:pt x="940" y="486"/>
                    <a:pt x="925" y="484"/>
                    <a:pt x="910" y="482"/>
                  </a:cubicBezTo>
                  <a:cubicBezTo>
                    <a:pt x="881" y="478"/>
                    <a:pt x="857" y="458"/>
                    <a:pt x="850" y="429"/>
                  </a:cubicBezTo>
                  <a:cubicBezTo>
                    <a:pt x="842" y="402"/>
                    <a:pt x="831" y="376"/>
                    <a:pt x="817" y="352"/>
                  </a:cubicBezTo>
                  <a:cubicBezTo>
                    <a:pt x="803" y="327"/>
                    <a:pt x="805" y="295"/>
                    <a:pt x="823" y="272"/>
                  </a:cubicBezTo>
                  <a:cubicBezTo>
                    <a:pt x="832" y="260"/>
                    <a:pt x="841" y="248"/>
                    <a:pt x="850" y="237"/>
                  </a:cubicBezTo>
                  <a:cubicBezTo>
                    <a:pt x="804" y="191"/>
                    <a:pt x="804" y="191"/>
                    <a:pt x="804" y="191"/>
                  </a:cubicBezTo>
                  <a:cubicBezTo>
                    <a:pt x="793" y="200"/>
                    <a:pt x="781" y="209"/>
                    <a:pt x="769" y="218"/>
                  </a:cubicBezTo>
                  <a:cubicBezTo>
                    <a:pt x="746" y="236"/>
                    <a:pt x="714" y="238"/>
                    <a:pt x="689" y="224"/>
                  </a:cubicBezTo>
                  <a:cubicBezTo>
                    <a:pt x="665" y="210"/>
                    <a:pt x="639" y="199"/>
                    <a:pt x="612" y="191"/>
                  </a:cubicBezTo>
                  <a:cubicBezTo>
                    <a:pt x="583" y="184"/>
                    <a:pt x="563" y="160"/>
                    <a:pt x="559" y="131"/>
                  </a:cubicBezTo>
                  <a:cubicBezTo>
                    <a:pt x="557" y="116"/>
                    <a:pt x="555" y="101"/>
                    <a:pt x="553" y="87"/>
                  </a:cubicBezTo>
                  <a:cubicBezTo>
                    <a:pt x="488" y="87"/>
                    <a:pt x="488" y="87"/>
                    <a:pt x="488" y="87"/>
                  </a:cubicBezTo>
                  <a:cubicBezTo>
                    <a:pt x="486" y="101"/>
                    <a:pt x="484" y="116"/>
                    <a:pt x="482" y="131"/>
                  </a:cubicBezTo>
                  <a:cubicBezTo>
                    <a:pt x="479" y="160"/>
                    <a:pt x="458" y="184"/>
                    <a:pt x="430" y="191"/>
                  </a:cubicBezTo>
                  <a:cubicBezTo>
                    <a:pt x="403" y="199"/>
                    <a:pt x="377" y="210"/>
                    <a:pt x="353" y="224"/>
                  </a:cubicBezTo>
                  <a:cubicBezTo>
                    <a:pt x="327" y="238"/>
                    <a:pt x="296" y="236"/>
                    <a:pt x="272" y="218"/>
                  </a:cubicBezTo>
                  <a:cubicBezTo>
                    <a:pt x="261" y="209"/>
                    <a:pt x="249" y="200"/>
                    <a:pt x="237" y="191"/>
                  </a:cubicBezTo>
                  <a:cubicBezTo>
                    <a:pt x="192" y="237"/>
                    <a:pt x="192" y="237"/>
                    <a:pt x="192" y="237"/>
                  </a:cubicBezTo>
                  <a:cubicBezTo>
                    <a:pt x="200" y="248"/>
                    <a:pt x="209" y="260"/>
                    <a:pt x="218" y="272"/>
                  </a:cubicBezTo>
                  <a:cubicBezTo>
                    <a:pt x="236" y="295"/>
                    <a:pt x="238" y="327"/>
                    <a:pt x="224" y="352"/>
                  </a:cubicBezTo>
                  <a:cubicBezTo>
                    <a:pt x="210" y="376"/>
                    <a:pt x="199" y="402"/>
                    <a:pt x="192" y="429"/>
                  </a:cubicBezTo>
                  <a:cubicBezTo>
                    <a:pt x="184" y="458"/>
                    <a:pt x="160" y="478"/>
                    <a:pt x="131" y="482"/>
                  </a:cubicBezTo>
                  <a:cubicBezTo>
                    <a:pt x="117" y="484"/>
                    <a:pt x="102" y="486"/>
                    <a:pt x="87" y="488"/>
                  </a:cubicBezTo>
                  <a:cubicBezTo>
                    <a:pt x="87" y="553"/>
                    <a:pt x="87" y="553"/>
                    <a:pt x="87" y="553"/>
                  </a:cubicBezTo>
                  <a:cubicBezTo>
                    <a:pt x="102" y="555"/>
                    <a:pt x="117" y="557"/>
                    <a:pt x="131" y="559"/>
                  </a:cubicBezTo>
                  <a:cubicBezTo>
                    <a:pt x="160" y="562"/>
                    <a:pt x="184" y="583"/>
                    <a:pt x="192" y="611"/>
                  </a:cubicBezTo>
                  <a:cubicBezTo>
                    <a:pt x="199" y="638"/>
                    <a:pt x="210" y="664"/>
                    <a:pt x="224" y="688"/>
                  </a:cubicBezTo>
                  <a:cubicBezTo>
                    <a:pt x="238" y="714"/>
                    <a:pt x="236" y="745"/>
                    <a:pt x="218" y="769"/>
                  </a:cubicBezTo>
                  <a:cubicBezTo>
                    <a:pt x="209" y="780"/>
                    <a:pt x="200" y="792"/>
                    <a:pt x="192" y="804"/>
                  </a:cubicBezTo>
                  <a:cubicBezTo>
                    <a:pt x="237" y="849"/>
                    <a:pt x="237" y="849"/>
                    <a:pt x="237" y="849"/>
                  </a:cubicBezTo>
                  <a:cubicBezTo>
                    <a:pt x="249" y="841"/>
                    <a:pt x="261" y="832"/>
                    <a:pt x="272" y="823"/>
                  </a:cubicBezTo>
                  <a:cubicBezTo>
                    <a:pt x="296" y="805"/>
                    <a:pt x="327" y="803"/>
                    <a:pt x="353" y="817"/>
                  </a:cubicBezTo>
                  <a:cubicBezTo>
                    <a:pt x="377" y="831"/>
                    <a:pt x="403" y="842"/>
                    <a:pt x="430" y="849"/>
                  </a:cubicBezTo>
                  <a:cubicBezTo>
                    <a:pt x="458" y="857"/>
                    <a:pt x="479" y="881"/>
                    <a:pt x="482" y="910"/>
                  </a:cubicBezTo>
                  <a:cubicBezTo>
                    <a:pt x="484" y="924"/>
                    <a:pt x="486" y="939"/>
                    <a:pt x="488" y="95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1" name="Freeform 21"/>
            <p:cNvSpPr>
              <a:spLocks noEditPoints="1"/>
            </p:cNvSpPr>
            <p:nvPr/>
          </p:nvSpPr>
          <p:spPr bwMode="auto">
            <a:xfrm>
              <a:off x="7000875" y="9717088"/>
              <a:ext cx="1179512" cy="1179513"/>
            </a:xfrm>
            <a:custGeom>
              <a:avLst/>
              <a:gdLst>
                <a:gd name="T0" fmla="*/ 186 w 371"/>
                <a:gd name="T1" fmla="*/ 371 h 371"/>
                <a:gd name="T2" fmla="*/ 0 w 371"/>
                <a:gd name="T3" fmla="*/ 185 h 371"/>
                <a:gd name="T4" fmla="*/ 186 w 371"/>
                <a:gd name="T5" fmla="*/ 0 h 371"/>
                <a:gd name="T6" fmla="*/ 371 w 371"/>
                <a:gd name="T7" fmla="*/ 185 h 371"/>
                <a:gd name="T8" fmla="*/ 186 w 371"/>
                <a:gd name="T9" fmla="*/ 371 h 371"/>
                <a:gd name="T10" fmla="*/ 186 w 371"/>
                <a:gd name="T11" fmla="*/ 82 h 371"/>
                <a:gd name="T12" fmla="*/ 83 w 371"/>
                <a:gd name="T13" fmla="*/ 185 h 371"/>
                <a:gd name="T14" fmla="*/ 186 w 371"/>
                <a:gd name="T15" fmla="*/ 288 h 371"/>
                <a:gd name="T16" fmla="*/ 289 w 371"/>
                <a:gd name="T17" fmla="*/ 185 h 371"/>
                <a:gd name="T18" fmla="*/ 186 w 371"/>
                <a:gd name="T19" fmla="*/ 82 h 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71" h="371">
                  <a:moveTo>
                    <a:pt x="186" y="371"/>
                  </a:moveTo>
                  <a:cubicBezTo>
                    <a:pt x="83" y="371"/>
                    <a:pt x="0" y="288"/>
                    <a:pt x="0" y="185"/>
                  </a:cubicBezTo>
                  <a:cubicBezTo>
                    <a:pt x="0" y="83"/>
                    <a:pt x="83" y="0"/>
                    <a:pt x="186" y="0"/>
                  </a:cubicBezTo>
                  <a:cubicBezTo>
                    <a:pt x="288" y="0"/>
                    <a:pt x="371" y="83"/>
                    <a:pt x="371" y="185"/>
                  </a:cubicBezTo>
                  <a:cubicBezTo>
                    <a:pt x="371" y="288"/>
                    <a:pt x="288" y="371"/>
                    <a:pt x="186" y="371"/>
                  </a:cubicBezTo>
                  <a:close/>
                  <a:moveTo>
                    <a:pt x="186" y="82"/>
                  </a:moveTo>
                  <a:cubicBezTo>
                    <a:pt x="129" y="82"/>
                    <a:pt x="83" y="128"/>
                    <a:pt x="83" y="185"/>
                  </a:cubicBezTo>
                  <a:cubicBezTo>
                    <a:pt x="83" y="242"/>
                    <a:pt x="129" y="288"/>
                    <a:pt x="186" y="288"/>
                  </a:cubicBezTo>
                  <a:cubicBezTo>
                    <a:pt x="243" y="288"/>
                    <a:pt x="289" y="242"/>
                    <a:pt x="289" y="185"/>
                  </a:cubicBezTo>
                  <a:cubicBezTo>
                    <a:pt x="289" y="128"/>
                    <a:pt x="243" y="82"/>
                    <a:pt x="186" y="8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02" name="Oval 101">
            <a:extLst>
              <a:ext uri="{FF2B5EF4-FFF2-40B4-BE49-F238E27FC236}">
                <a16:creationId xmlns:a16="http://schemas.microsoft.com/office/drawing/2014/main" id="{4418C8C8-B29D-40CF-AFCF-1FA036E489DA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4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pic>
        <p:nvPicPr>
          <p:cNvPr id="9" name="Immagine 8" descr="Immagine che contiene testo">
            <a:extLst>
              <a:ext uri="{FF2B5EF4-FFF2-40B4-BE49-F238E27FC236}">
                <a16:creationId xmlns:a16="http://schemas.microsoft.com/office/drawing/2014/main" id="{64C52ACD-C76F-BB47-9C94-DE2554C398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323" y="2258503"/>
            <a:ext cx="2295296" cy="3057690"/>
          </a:xfrm>
          <a:prstGeom prst="rect">
            <a:avLst/>
          </a:prstGeom>
        </p:spPr>
      </p:pic>
      <p:pic>
        <p:nvPicPr>
          <p:cNvPr id="12" name="Immagine 11" descr="Immagine che contiene testo">
            <a:extLst>
              <a:ext uri="{FF2B5EF4-FFF2-40B4-BE49-F238E27FC236}">
                <a16:creationId xmlns:a16="http://schemas.microsoft.com/office/drawing/2014/main" id="{6CCA2F6A-C0A8-1905-290A-08B79C1724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8046" y="2161885"/>
            <a:ext cx="2063221" cy="3192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760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Box 47">
            <a:extLst>
              <a:ext uri="{FF2B5EF4-FFF2-40B4-BE49-F238E27FC236}">
                <a16:creationId xmlns:a16="http://schemas.microsoft.com/office/drawing/2014/main" id="{3042E9CE-22CB-45AB-B6F2-12B164EEB210}"/>
              </a:ext>
            </a:extLst>
          </p:cNvPr>
          <p:cNvSpPr txBox="1"/>
          <p:nvPr/>
        </p:nvSpPr>
        <p:spPr>
          <a:xfrm>
            <a:off x="567816" y="332035"/>
            <a:ext cx="1076413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5000" dirty="0">
                <a:solidFill>
                  <a:schemeClr val="bg1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Updated Product backlog </a:t>
            </a:r>
            <a:endParaRPr lang="en-GB" sz="5000" dirty="0">
              <a:solidFill>
                <a:schemeClr val="bg1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DD8965F3-994D-40C1-B74C-472BA9A2AF0A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it-IT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5</a:t>
            </a:r>
            <a:endParaRPr lang="en-GB" dirty="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A199F7D-9D9F-455A-8F9B-F057AB72D24A}"/>
              </a:ext>
            </a:extLst>
          </p:cNvPr>
          <p:cNvGrpSpPr/>
          <p:nvPr/>
        </p:nvGrpSpPr>
        <p:grpSpPr>
          <a:xfrm>
            <a:off x="2341562" y="1162045"/>
            <a:ext cx="7691438" cy="1665966"/>
            <a:chOff x="4132262" y="1075488"/>
            <a:chExt cx="7691438" cy="2353512"/>
          </a:xfrm>
        </p:grpSpPr>
        <p:sp>
          <p:nvSpPr>
            <p:cNvPr id="8" name="Freeform 5">
              <a:extLst>
                <a:ext uri="{FF2B5EF4-FFF2-40B4-BE49-F238E27FC236}">
                  <a16:creationId xmlns:a16="http://schemas.microsoft.com/office/drawing/2014/main" id="{31DB1C3C-192A-4A04-A83F-666894600E8B}"/>
                </a:ext>
              </a:extLst>
            </p:cNvPr>
            <p:cNvSpPr>
              <a:spLocks/>
            </p:cNvSpPr>
            <p:nvPr/>
          </p:nvSpPr>
          <p:spPr bwMode="auto">
            <a:xfrm>
              <a:off x="4132262" y="1075488"/>
              <a:ext cx="7691438" cy="1803042"/>
            </a:xfrm>
            <a:custGeom>
              <a:avLst/>
              <a:gdLst>
                <a:gd name="T0" fmla="*/ 38 w 2922"/>
                <a:gd name="T1" fmla="*/ 1962 h 1962"/>
                <a:gd name="T2" fmla="*/ 0 w 2922"/>
                <a:gd name="T3" fmla="*/ 414 h 1962"/>
                <a:gd name="T4" fmla="*/ 2922 w 2922"/>
                <a:gd name="T5" fmla="*/ 0 h 1962"/>
                <a:gd name="T6" fmla="*/ 2874 w 2922"/>
                <a:gd name="T7" fmla="*/ 1962 h 1962"/>
                <a:gd name="T8" fmla="*/ 38 w 2922"/>
                <a:gd name="T9" fmla="*/ 1962 h 19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22" h="1962">
                  <a:moveTo>
                    <a:pt x="38" y="1962"/>
                  </a:moveTo>
                  <a:lnTo>
                    <a:pt x="0" y="414"/>
                  </a:lnTo>
                  <a:lnTo>
                    <a:pt x="2922" y="0"/>
                  </a:lnTo>
                  <a:lnTo>
                    <a:pt x="2874" y="1962"/>
                  </a:lnTo>
                  <a:lnTo>
                    <a:pt x="38" y="196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EE7AEA36-26F9-43E0-8C2A-A24444CD4445}"/>
                </a:ext>
              </a:extLst>
            </p:cNvPr>
            <p:cNvSpPr>
              <a:spLocks/>
            </p:cNvSpPr>
            <p:nvPr/>
          </p:nvSpPr>
          <p:spPr bwMode="auto">
            <a:xfrm>
              <a:off x="4214450" y="2878530"/>
              <a:ext cx="1256614" cy="550470"/>
            </a:xfrm>
            <a:custGeom>
              <a:avLst/>
              <a:gdLst>
                <a:gd name="T0" fmla="*/ 535 w 581"/>
                <a:gd name="T1" fmla="*/ 599 h 599"/>
                <a:gd name="T2" fmla="*/ 581 w 581"/>
                <a:gd name="T3" fmla="*/ 0 h 599"/>
                <a:gd name="T4" fmla="*/ 0 w 581"/>
                <a:gd name="T5" fmla="*/ 0 h 599"/>
                <a:gd name="T6" fmla="*/ 535 w 581"/>
                <a:gd name="T7" fmla="*/ 599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81" h="599">
                  <a:moveTo>
                    <a:pt x="535" y="599"/>
                  </a:moveTo>
                  <a:lnTo>
                    <a:pt x="581" y="0"/>
                  </a:lnTo>
                  <a:lnTo>
                    <a:pt x="0" y="0"/>
                  </a:lnTo>
                  <a:lnTo>
                    <a:pt x="535" y="59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94BB5EBE-1EE8-4B53-B2B7-39D6AFAE84DD}"/>
              </a:ext>
            </a:extLst>
          </p:cNvPr>
          <p:cNvGrpSpPr/>
          <p:nvPr/>
        </p:nvGrpSpPr>
        <p:grpSpPr>
          <a:xfrm>
            <a:off x="2341562" y="2793688"/>
            <a:ext cx="7691438" cy="1665966"/>
            <a:chOff x="4132262" y="1075488"/>
            <a:chExt cx="7691438" cy="2353512"/>
          </a:xfrm>
        </p:grpSpPr>
        <p:sp>
          <p:nvSpPr>
            <p:cNvPr id="34" name="Freeform 5">
              <a:extLst>
                <a:ext uri="{FF2B5EF4-FFF2-40B4-BE49-F238E27FC236}">
                  <a16:creationId xmlns:a16="http://schemas.microsoft.com/office/drawing/2014/main" id="{E05D880F-5AE4-409C-9E41-BE4EAF682524}"/>
                </a:ext>
              </a:extLst>
            </p:cNvPr>
            <p:cNvSpPr>
              <a:spLocks/>
            </p:cNvSpPr>
            <p:nvPr/>
          </p:nvSpPr>
          <p:spPr bwMode="auto">
            <a:xfrm>
              <a:off x="4132262" y="1075488"/>
              <a:ext cx="7691438" cy="1803042"/>
            </a:xfrm>
            <a:custGeom>
              <a:avLst/>
              <a:gdLst>
                <a:gd name="T0" fmla="*/ 38 w 2922"/>
                <a:gd name="T1" fmla="*/ 1962 h 1962"/>
                <a:gd name="T2" fmla="*/ 0 w 2922"/>
                <a:gd name="T3" fmla="*/ 414 h 1962"/>
                <a:gd name="T4" fmla="*/ 2922 w 2922"/>
                <a:gd name="T5" fmla="*/ 0 h 1962"/>
                <a:gd name="T6" fmla="*/ 2874 w 2922"/>
                <a:gd name="T7" fmla="*/ 1962 h 1962"/>
                <a:gd name="T8" fmla="*/ 38 w 2922"/>
                <a:gd name="T9" fmla="*/ 1962 h 19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22" h="1962">
                  <a:moveTo>
                    <a:pt x="38" y="1962"/>
                  </a:moveTo>
                  <a:lnTo>
                    <a:pt x="0" y="414"/>
                  </a:lnTo>
                  <a:lnTo>
                    <a:pt x="2922" y="0"/>
                  </a:lnTo>
                  <a:lnTo>
                    <a:pt x="2874" y="1962"/>
                  </a:lnTo>
                  <a:lnTo>
                    <a:pt x="38" y="1962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5" name="Freeform 6">
              <a:extLst>
                <a:ext uri="{FF2B5EF4-FFF2-40B4-BE49-F238E27FC236}">
                  <a16:creationId xmlns:a16="http://schemas.microsoft.com/office/drawing/2014/main" id="{B85A894E-3644-4196-87E0-E0F5358011F3}"/>
                </a:ext>
              </a:extLst>
            </p:cNvPr>
            <p:cNvSpPr>
              <a:spLocks/>
            </p:cNvSpPr>
            <p:nvPr/>
          </p:nvSpPr>
          <p:spPr bwMode="auto">
            <a:xfrm>
              <a:off x="4214450" y="2878530"/>
              <a:ext cx="1256614" cy="550470"/>
            </a:xfrm>
            <a:custGeom>
              <a:avLst/>
              <a:gdLst>
                <a:gd name="T0" fmla="*/ 535 w 581"/>
                <a:gd name="T1" fmla="*/ 599 h 599"/>
                <a:gd name="T2" fmla="*/ 581 w 581"/>
                <a:gd name="T3" fmla="*/ 0 h 599"/>
                <a:gd name="T4" fmla="*/ 0 w 581"/>
                <a:gd name="T5" fmla="*/ 0 h 599"/>
                <a:gd name="T6" fmla="*/ 535 w 581"/>
                <a:gd name="T7" fmla="*/ 599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81" h="599">
                  <a:moveTo>
                    <a:pt x="535" y="599"/>
                  </a:moveTo>
                  <a:lnTo>
                    <a:pt x="581" y="0"/>
                  </a:lnTo>
                  <a:lnTo>
                    <a:pt x="0" y="0"/>
                  </a:lnTo>
                  <a:lnTo>
                    <a:pt x="535" y="599"/>
                  </a:ln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D6E657C7-46E1-489A-B504-93A368BB4C0C}"/>
              </a:ext>
            </a:extLst>
          </p:cNvPr>
          <p:cNvGrpSpPr/>
          <p:nvPr/>
        </p:nvGrpSpPr>
        <p:grpSpPr>
          <a:xfrm>
            <a:off x="2341562" y="4491523"/>
            <a:ext cx="7691438" cy="1665966"/>
            <a:chOff x="4132262" y="1075488"/>
            <a:chExt cx="7691438" cy="2353512"/>
          </a:xfrm>
        </p:grpSpPr>
        <p:sp>
          <p:nvSpPr>
            <p:cNvPr id="37" name="Freeform 5">
              <a:extLst>
                <a:ext uri="{FF2B5EF4-FFF2-40B4-BE49-F238E27FC236}">
                  <a16:creationId xmlns:a16="http://schemas.microsoft.com/office/drawing/2014/main" id="{A6AB3F36-1222-42F5-AB73-0B29A6CFD80D}"/>
                </a:ext>
              </a:extLst>
            </p:cNvPr>
            <p:cNvSpPr>
              <a:spLocks/>
            </p:cNvSpPr>
            <p:nvPr/>
          </p:nvSpPr>
          <p:spPr bwMode="auto">
            <a:xfrm>
              <a:off x="4132262" y="1075488"/>
              <a:ext cx="7691438" cy="1803042"/>
            </a:xfrm>
            <a:custGeom>
              <a:avLst/>
              <a:gdLst>
                <a:gd name="T0" fmla="*/ 38 w 2922"/>
                <a:gd name="T1" fmla="*/ 1962 h 1962"/>
                <a:gd name="T2" fmla="*/ 0 w 2922"/>
                <a:gd name="T3" fmla="*/ 414 h 1962"/>
                <a:gd name="T4" fmla="*/ 2922 w 2922"/>
                <a:gd name="T5" fmla="*/ 0 h 1962"/>
                <a:gd name="T6" fmla="*/ 2874 w 2922"/>
                <a:gd name="T7" fmla="*/ 1962 h 1962"/>
                <a:gd name="T8" fmla="*/ 38 w 2922"/>
                <a:gd name="T9" fmla="*/ 1962 h 19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22" h="1962">
                  <a:moveTo>
                    <a:pt x="38" y="1962"/>
                  </a:moveTo>
                  <a:lnTo>
                    <a:pt x="0" y="414"/>
                  </a:lnTo>
                  <a:lnTo>
                    <a:pt x="2922" y="0"/>
                  </a:lnTo>
                  <a:lnTo>
                    <a:pt x="2874" y="1962"/>
                  </a:lnTo>
                  <a:lnTo>
                    <a:pt x="38" y="196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Freeform 6">
              <a:extLst>
                <a:ext uri="{FF2B5EF4-FFF2-40B4-BE49-F238E27FC236}">
                  <a16:creationId xmlns:a16="http://schemas.microsoft.com/office/drawing/2014/main" id="{6AE67412-ED04-49CE-8200-4F6D5CC94EB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14450" y="2878530"/>
              <a:ext cx="1256614" cy="550470"/>
            </a:xfrm>
            <a:custGeom>
              <a:avLst/>
              <a:gdLst>
                <a:gd name="T0" fmla="*/ 535 w 581"/>
                <a:gd name="T1" fmla="*/ 599 h 599"/>
                <a:gd name="T2" fmla="*/ 581 w 581"/>
                <a:gd name="T3" fmla="*/ 0 h 599"/>
                <a:gd name="T4" fmla="*/ 0 w 581"/>
                <a:gd name="T5" fmla="*/ 0 h 599"/>
                <a:gd name="T6" fmla="*/ 535 w 581"/>
                <a:gd name="T7" fmla="*/ 599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81" h="599">
                  <a:moveTo>
                    <a:pt x="535" y="599"/>
                  </a:moveTo>
                  <a:lnTo>
                    <a:pt x="581" y="0"/>
                  </a:lnTo>
                  <a:lnTo>
                    <a:pt x="0" y="0"/>
                  </a:lnTo>
                  <a:lnTo>
                    <a:pt x="535" y="599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9A062DE-8582-4440-8066-C1DAA57A3E14}"/>
              </a:ext>
            </a:extLst>
          </p:cNvPr>
          <p:cNvGrpSpPr/>
          <p:nvPr/>
        </p:nvGrpSpPr>
        <p:grpSpPr>
          <a:xfrm rot="2247443">
            <a:off x="8920681" y="2922833"/>
            <a:ext cx="469817" cy="1018019"/>
            <a:chOff x="9490633" y="1499448"/>
            <a:chExt cx="1270458" cy="3028167"/>
          </a:xfrm>
          <a:solidFill>
            <a:schemeClr val="bg1"/>
          </a:solidFill>
        </p:grpSpPr>
        <p:sp>
          <p:nvSpPr>
            <p:cNvPr id="40" name="Freeform 5">
              <a:extLst>
                <a:ext uri="{FF2B5EF4-FFF2-40B4-BE49-F238E27FC236}">
                  <a16:creationId xmlns:a16="http://schemas.microsoft.com/office/drawing/2014/main" id="{6E0B22E1-9AC5-481D-BFF5-5F6C879249E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730649" y="1907294"/>
              <a:ext cx="822910" cy="1768535"/>
            </a:xfrm>
            <a:custGeom>
              <a:avLst/>
              <a:gdLst>
                <a:gd name="T0" fmla="*/ 39 w 233"/>
                <a:gd name="T1" fmla="*/ 495 h 500"/>
                <a:gd name="T2" fmla="*/ 32 w 233"/>
                <a:gd name="T3" fmla="*/ 475 h 500"/>
                <a:gd name="T4" fmla="*/ 10 w 233"/>
                <a:gd name="T5" fmla="*/ 385 h 500"/>
                <a:gd name="T6" fmla="*/ 1 w 233"/>
                <a:gd name="T7" fmla="*/ 262 h 500"/>
                <a:gd name="T8" fmla="*/ 14 w 233"/>
                <a:gd name="T9" fmla="*/ 133 h 500"/>
                <a:gd name="T10" fmla="*/ 43 w 233"/>
                <a:gd name="T11" fmla="*/ 30 h 500"/>
                <a:gd name="T12" fmla="*/ 53 w 233"/>
                <a:gd name="T13" fmla="*/ 4 h 500"/>
                <a:gd name="T14" fmla="*/ 59 w 233"/>
                <a:gd name="T15" fmla="*/ 0 h 500"/>
                <a:gd name="T16" fmla="*/ 157 w 233"/>
                <a:gd name="T17" fmla="*/ 3 h 500"/>
                <a:gd name="T18" fmla="*/ 183 w 233"/>
                <a:gd name="T19" fmla="*/ 3 h 500"/>
                <a:gd name="T20" fmla="*/ 190 w 233"/>
                <a:gd name="T21" fmla="*/ 8 h 500"/>
                <a:gd name="T22" fmla="*/ 226 w 233"/>
                <a:gd name="T23" fmla="*/ 170 h 500"/>
                <a:gd name="T24" fmla="*/ 215 w 233"/>
                <a:gd name="T25" fmla="*/ 378 h 500"/>
                <a:gd name="T26" fmla="*/ 179 w 233"/>
                <a:gd name="T27" fmla="*/ 497 h 500"/>
                <a:gd name="T28" fmla="*/ 174 w 233"/>
                <a:gd name="T29" fmla="*/ 500 h 500"/>
                <a:gd name="T30" fmla="*/ 90 w 233"/>
                <a:gd name="T31" fmla="*/ 497 h 500"/>
                <a:gd name="T32" fmla="*/ 44 w 233"/>
                <a:gd name="T33" fmla="*/ 496 h 500"/>
                <a:gd name="T34" fmla="*/ 39 w 233"/>
                <a:gd name="T35" fmla="*/ 495 h 500"/>
                <a:gd name="T36" fmla="*/ 148 w 233"/>
                <a:gd name="T37" fmla="*/ 145 h 500"/>
                <a:gd name="T38" fmla="*/ 154 w 233"/>
                <a:gd name="T39" fmla="*/ 80 h 500"/>
                <a:gd name="T40" fmla="*/ 90 w 233"/>
                <a:gd name="T41" fmla="*/ 74 h 500"/>
                <a:gd name="T42" fmla="*/ 83 w 233"/>
                <a:gd name="T43" fmla="*/ 139 h 500"/>
                <a:gd name="T44" fmla="*/ 148 w 233"/>
                <a:gd name="T45" fmla="*/ 145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3" h="500">
                  <a:moveTo>
                    <a:pt x="39" y="495"/>
                  </a:moveTo>
                  <a:cubicBezTo>
                    <a:pt x="36" y="488"/>
                    <a:pt x="34" y="481"/>
                    <a:pt x="32" y="475"/>
                  </a:cubicBezTo>
                  <a:cubicBezTo>
                    <a:pt x="22" y="445"/>
                    <a:pt x="15" y="415"/>
                    <a:pt x="10" y="385"/>
                  </a:cubicBezTo>
                  <a:cubicBezTo>
                    <a:pt x="3" y="344"/>
                    <a:pt x="0" y="303"/>
                    <a:pt x="1" y="262"/>
                  </a:cubicBezTo>
                  <a:cubicBezTo>
                    <a:pt x="1" y="219"/>
                    <a:pt x="5" y="176"/>
                    <a:pt x="14" y="133"/>
                  </a:cubicBezTo>
                  <a:cubicBezTo>
                    <a:pt x="20" y="98"/>
                    <a:pt x="30" y="63"/>
                    <a:pt x="43" y="30"/>
                  </a:cubicBezTo>
                  <a:cubicBezTo>
                    <a:pt x="46" y="21"/>
                    <a:pt x="49" y="13"/>
                    <a:pt x="53" y="4"/>
                  </a:cubicBezTo>
                  <a:cubicBezTo>
                    <a:pt x="54" y="1"/>
                    <a:pt x="55" y="0"/>
                    <a:pt x="59" y="0"/>
                  </a:cubicBezTo>
                  <a:cubicBezTo>
                    <a:pt x="91" y="1"/>
                    <a:pt x="124" y="2"/>
                    <a:pt x="157" y="3"/>
                  </a:cubicBezTo>
                  <a:cubicBezTo>
                    <a:pt x="165" y="3"/>
                    <a:pt x="174" y="3"/>
                    <a:pt x="183" y="3"/>
                  </a:cubicBezTo>
                  <a:cubicBezTo>
                    <a:pt x="186" y="3"/>
                    <a:pt x="188" y="4"/>
                    <a:pt x="190" y="8"/>
                  </a:cubicBezTo>
                  <a:cubicBezTo>
                    <a:pt x="210" y="60"/>
                    <a:pt x="221" y="115"/>
                    <a:pt x="226" y="170"/>
                  </a:cubicBezTo>
                  <a:cubicBezTo>
                    <a:pt x="233" y="240"/>
                    <a:pt x="229" y="309"/>
                    <a:pt x="215" y="378"/>
                  </a:cubicBezTo>
                  <a:cubicBezTo>
                    <a:pt x="207" y="419"/>
                    <a:pt x="195" y="459"/>
                    <a:pt x="179" y="497"/>
                  </a:cubicBezTo>
                  <a:cubicBezTo>
                    <a:pt x="178" y="498"/>
                    <a:pt x="176" y="500"/>
                    <a:pt x="174" y="500"/>
                  </a:cubicBezTo>
                  <a:cubicBezTo>
                    <a:pt x="146" y="499"/>
                    <a:pt x="118" y="498"/>
                    <a:pt x="90" y="497"/>
                  </a:cubicBezTo>
                  <a:cubicBezTo>
                    <a:pt x="75" y="497"/>
                    <a:pt x="59" y="497"/>
                    <a:pt x="44" y="496"/>
                  </a:cubicBezTo>
                  <a:cubicBezTo>
                    <a:pt x="42" y="496"/>
                    <a:pt x="40" y="496"/>
                    <a:pt x="39" y="495"/>
                  </a:cubicBezTo>
                  <a:close/>
                  <a:moveTo>
                    <a:pt x="148" y="145"/>
                  </a:moveTo>
                  <a:cubicBezTo>
                    <a:pt x="168" y="129"/>
                    <a:pt x="171" y="100"/>
                    <a:pt x="154" y="80"/>
                  </a:cubicBezTo>
                  <a:cubicBezTo>
                    <a:pt x="139" y="61"/>
                    <a:pt x="109" y="58"/>
                    <a:pt x="90" y="74"/>
                  </a:cubicBezTo>
                  <a:cubicBezTo>
                    <a:pt x="70" y="90"/>
                    <a:pt x="67" y="119"/>
                    <a:pt x="83" y="139"/>
                  </a:cubicBezTo>
                  <a:cubicBezTo>
                    <a:pt x="99" y="159"/>
                    <a:pt x="128" y="161"/>
                    <a:pt x="148" y="14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41" name="Freeform 6">
              <a:extLst>
                <a:ext uri="{FF2B5EF4-FFF2-40B4-BE49-F238E27FC236}">
                  <a16:creationId xmlns:a16="http://schemas.microsoft.com/office/drawing/2014/main" id="{9A49F68A-2E97-4C3F-B8D1-C5A274B1032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39867" y="3109176"/>
              <a:ext cx="321224" cy="927579"/>
            </a:xfrm>
            <a:custGeom>
              <a:avLst/>
              <a:gdLst>
                <a:gd name="T0" fmla="*/ 38 w 91"/>
                <a:gd name="T1" fmla="*/ 0 h 262"/>
                <a:gd name="T2" fmla="*/ 53 w 91"/>
                <a:gd name="T3" fmla="*/ 12 h 262"/>
                <a:gd name="T4" fmla="*/ 83 w 91"/>
                <a:gd name="T5" fmla="*/ 36 h 262"/>
                <a:gd name="T6" fmla="*/ 89 w 91"/>
                <a:gd name="T7" fmla="*/ 42 h 262"/>
                <a:gd name="T8" fmla="*/ 90 w 91"/>
                <a:gd name="T9" fmla="*/ 47 h 262"/>
                <a:gd name="T10" fmla="*/ 71 w 91"/>
                <a:gd name="T11" fmla="*/ 164 h 262"/>
                <a:gd name="T12" fmla="*/ 57 w 91"/>
                <a:gd name="T13" fmla="*/ 256 h 262"/>
                <a:gd name="T14" fmla="*/ 55 w 91"/>
                <a:gd name="T15" fmla="*/ 262 h 262"/>
                <a:gd name="T16" fmla="*/ 49 w 91"/>
                <a:gd name="T17" fmla="*/ 248 h 262"/>
                <a:gd name="T18" fmla="*/ 23 w 91"/>
                <a:gd name="T19" fmla="*/ 194 h 262"/>
                <a:gd name="T20" fmla="*/ 5 w 91"/>
                <a:gd name="T21" fmla="*/ 157 h 262"/>
                <a:gd name="T22" fmla="*/ 4 w 91"/>
                <a:gd name="T23" fmla="*/ 134 h 262"/>
                <a:gd name="T24" fmla="*/ 37 w 91"/>
                <a:gd name="T25" fmla="*/ 4 h 262"/>
                <a:gd name="T26" fmla="*/ 38 w 91"/>
                <a:gd name="T27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1" h="262">
                  <a:moveTo>
                    <a:pt x="38" y="0"/>
                  </a:moveTo>
                  <a:cubicBezTo>
                    <a:pt x="43" y="4"/>
                    <a:pt x="48" y="8"/>
                    <a:pt x="53" y="12"/>
                  </a:cubicBezTo>
                  <a:cubicBezTo>
                    <a:pt x="63" y="20"/>
                    <a:pt x="73" y="28"/>
                    <a:pt x="83" y="36"/>
                  </a:cubicBezTo>
                  <a:cubicBezTo>
                    <a:pt x="85" y="38"/>
                    <a:pt x="88" y="40"/>
                    <a:pt x="89" y="42"/>
                  </a:cubicBezTo>
                  <a:cubicBezTo>
                    <a:pt x="90" y="43"/>
                    <a:pt x="91" y="46"/>
                    <a:pt x="90" y="47"/>
                  </a:cubicBezTo>
                  <a:cubicBezTo>
                    <a:pt x="84" y="86"/>
                    <a:pt x="78" y="125"/>
                    <a:pt x="71" y="164"/>
                  </a:cubicBezTo>
                  <a:cubicBezTo>
                    <a:pt x="66" y="195"/>
                    <a:pt x="61" y="225"/>
                    <a:pt x="57" y="256"/>
                  </a:cubicBezTo>
                  <a:cubicBezTo>
                    <a:pt x="56" y="258"/>
                    <a:pt x="56" y="259"/>
                    <a:pt x="55" y="262"/>
                  </a:cubicBezTo>
                  <a:cubicBezTo>
                    <a:pt x="53" y="257"/>
                    <a:pt x="51" y="252"/>
                    <a:pt x="49" y="248"/>
                  </a:cubicBezTo>
                  <a:cubicBezTo>
                    <a:pt x="40" y="230"/>
                    <a:pt x="32" y="212"/>
                    <a:pt x="23" y="194"/>
                  </a:cubicBezTo>
                  <a:cubicBezTo>
                    <a:pt x="17" y="182"/>
                    <a:pt x="12" y="169"/>
                    <a:pt x="5" y="157"/>
                  </a:cubicBezTo>
                  <a:cubicBezTo>
                    <a:pt x="0" y="149"/>
                    <a:pt x="1" y="142"/>
                    <a:pt x="4" y="134"/>
                  </a:cubicBezTo>
                  <a:cubicBezTo>
                    <a:pt x="20" y="92"/>
                    <a:pt x="30" y="48"/>
                    <a:pt x="37" y="4"/>
                  </a:cubicBezTo>
                  <a:cubicBezTo>
                    <a:pt x="37" y="3"/>
                    <a:pt x="37" y="2"/>
                    <a:pt x="3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43" name="Freeform 7">
              <a:extLst>
                <a:ext uri="{FF2B5EF4-FFF2-40B4-BE49-F238E27FC236}">
                  <a16:creationId xmlns:a16="http://schemas.microsoft.com/office/drawing/2014/main" id="{011F2AB4-4E77-4678-BC65-7CBFE0090D6E}"/>
                </a:ext>
              </a:extLst>
            </p:cNvPr>
            <p:cNvSpPr>
              <a:spLocks/>
            </p:cNvSpPr>
            <p:nvPr/>
          </p:nvSpPr>
          <p:spPr bwMode="auto">
            <a:xfrm>
              <a:off x="9490633" y="3087521"/>
              <a:ext cx="295959" cy="913142"/>
            </a:xfrm>
            <a:custGeom>
              <a:avLst/>
              <a:gdLst>
                <a:gd name="T0" fmla="*/ 55 w 84"/>
                <a:gd name="T1" fmla="*/ 0 h 258"/>
                <a:gd name="T2" fmla="*/ 59 w 84"/>
                <a:gd name="T3" fmla="*/ 34 h 258"/>
                <a:gd name="T4" fmla="*/ 76 w 84"/>
                <a:gd name="T5" fmla="*/ 117 h 258"/>
                <a:gd name="T6" fmla="*/ 84 w 84"/>
                <a:gd name="T7" fmla="*/ 145 h 258"/>
                <a:gd name="T8" fmla="*/ 83 w 84"/>
                <a:gd name="T9" fmla="*/ 149 h 258"/>
                <a:gd name="T10" fmla="*/ 55 w 84"/>
                <a:gd name="T11" fmla="*/ 201 h 258"/>
                <a:gd name="T12" fmla="*/ 28 w 84"/>
                <a:gd name="T13" fmla="*/ 251 h 258"/>
                <a:gd name="T14" fmla="*/ 23 w 84"/>
                <a:gd name="T15" fmla="*/ 258 h 258"/>
                <a:gd name="T16" fmla="*/ 20 w 84"/>
                <a:gd name="T17" fmla="*/ 234 h 258"/>
                <a:gd name="T18" fmla="*/ 7 w 84"/>
                <a:gd name="T19" fmla="*/ 109 h 258"/>
                <a:gd name="T20" fmla="*/ 0 w 84"/>
                <a:gd name="T21" fmla="*/ 44 h 258"/>
                <a:gd name="T22" fmla="*/ 2 w 84"/>
                <a:gd name="T23" fmla="*/ 38 h 258"/>
                <a:gd name="T24" fmla="*/ 53 w 84"/>
                <a:gd name="T25" fmla="*/ 1 h 258"/>
                <a:gd name="T26" fmla="*/ 55 w 84"/>
                <a:gd name="T27" fmla="*/ 0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" h="258">
                  <a:moveTo>
                    <a:pt x="55" y="0"/>
                  </a:moveTo>
                  <a:cubicBezTo>
                    <a:pt x="56" y="12"/>
                    <a:pt x="57" y="23"/>
                    <a:pt x="59" y="34"/>
                  </a:cubicBezTo>
                  <a:cubicBezTo>
                    <a:pt x="63" y="62"/>
                    <a:pt x="68" y="90"/>
                    <a:pt x="76" y="117"/>
                  </a:cubicBezTo>
                  <a:cubicBezTo>
                    <a:pt x="79" y="127"/>
                    <a:pt x="81" y="136"/>
                    <a:pt x="84" y="145"/>
                  </a:cubicBezTo>
                  <a:cubicBezTo>
                    <a:pt x="84" y="146"/>
                    <a:pt x="84" y="148"/>
                    <a:pt x="83" y="149"/>
                  </a:cubicBezTo>
                  <a:cubicBezTo>
                    <a:pt x="74" y="167"/>
                    <a:pt x="65" y="184"/>
                    <a:pt x="55" y="201"/>
                  </a:cubicBezTo>
                  <a:cubicBezTo>
                    <a:pt x="46" y="218"/>
                    <a:pt x="37" y="234"/>
                    <a:pt x="28" y="251"/>
                  </a:cubicBezTo>
                  <a:cubicBezTo>
                    <a:pt x="27" y="253"/>
                    <a:pt x="25" y="256"/>
                    <a:pt x="23" y="258"/>
                  </a:cubicBezTo>
                  <a:cubicBezTo>
                    <a:pt x="22" y="250"/>
                    <a:pt x="21" y="242"/>
                    <a:pt x="20" y="234"/>
                  </a:cubicBezTo>
                  <a:cubicBezTo>
                    <a:pt x="16" y="193"/>
                    <a:pt x="11" y="151"/>
                    <a:pt x="7" y="109"/>
                  </a:cubicBezTo>
                  <a:cubicBezTo>
                    <a:pt x="5" y="88"/>
                    <a:pt x="2" y="66"/>
                    <a:pt x="0" y="44"/>
                  </a:cubicBezTo>
                  <a:cubicBezTo>
                    <a:pt x="0" y="42"/>
                    <a:pt x="1" y="39"/>
                    <a:pt x="2" y="38"/>
                  </a:cubicBezTo>
                  <a:cubicBezTo>
                    <a:pt x="19" y="26"/>
                    <a:pt x="36" y="13"/>
                    <a:pt x="53" y="1"/>
                  </a:cubicBezTo>
                  <a:cubicBezTo>
                    <a:pt x="54" y="0"/>
                    <a:pt x="54" y="0"/>
                    <a:pt x="5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44" name="Freeform 8">
              <a:extLst>
                <a:ext uri="{FF2B5EF4-FFF2-40B4-BE49-F238E27FC236}">
                  <a16:creationId xmlns:a16="http://schemas.microsoft.com/office/drawing/2014/main" id="{83D3D031-8A17-4A62-AEF7-DB993A8A8028}"/>
                </a:ext>
              </a:extLst>
            </p:cNvPr>
            <p:cNvSpPr>
              <a:spLocks/>
            </p:cNvSpPr>
            <p:nvPr/>
          </p:nvSpPr>
          <p:spPr bwMode="auto">
            <a:xfrm>
              <a:off x="9840731" y="3771475"/>
              <a:ext cx="517929" cy="756140"/>
            </a:xfrm>
            <a:custGeom>
              <a:avLst/>
              <a:gdLst>
                <a:gd name="T0" fmla="*/ 55 w 147"/>
                <a:gd name="T1" fmla="*/ 36 h 214"/>
                <a:gd name="T2" fmla="*/ 50 w 147"/>
                <a:gd name="T3" fmla="*/ 59 h 214"/>
                <a:gd name="T4" fmla="*/ 59 w 147"/>
                <a:gd name="T5" fmla="*/ 99 h 214"/>
                <a:gd name="T6" fmla="*/ 74 w 147"/>
                <a:gd name="T7" fmla="*/ 125 h 214"/>
                <a:gd name="T8" fmla="*/ 87 w 147"/>
                <a:gd name="T9" fmla="*/ 80 h 214"/>
                <a:gd name="T10" fmla="*/ 117 w 147"/>
                <a:gd name="T11" fmla="*/ 43 h 214"/>
                <a:gd name="T12" fmla="*/ 119 w 147"/>
                <a:gd name="T13" fmla="*/ 85 h 214"/>
                <a:gd name="T14" fmla="*/ 127 w 147"/>
                <a:gd name="T15" fmla="*/ 75 h 214"/>
                <a:gd name="T16" fmla="*/ 134 w 147"/>
                <a:gd name="T17" fmla="*/ 22 h 214"/>
                <a:gd name="T18" fmla="*/ 133 w 147"/>
                <a:gd name="T19" fmla="*/ 10 h 214"/>
                <a:gd name="T20" fmla="*/ 139 w 147"/>
                <a:gd name="T21" fmla="*/ 25 h 214"/>
                <a:gd name="T22" fmla="*/ 135 w 147"/>
                <a:gd name="T23" fmla="*/ 96 h 214"/>
                <a:gd name="T24" fmla="*/ 118 w 147"/>
                <a:gd name="T25" fmla="*/ 140 h 214"/>
                <a:gd name="T26" fmla="*/ 114 w 147"/>
                <a:gd name="T27" fmla="*/ 154 h 214"/>
                <a:gd name="T28" fmla="*/ 99 w 147"/>
                <a:gd name="T29" fmla="*/ 125 h 214"/>
                <a:gd name="T30" fmla="*/ 102 w 147"/>
                <a:gd name="T31" fmla="*/ 93 h 214"/>
                <a:gd name="T32" fmla="*/ 94 w 147"/>
                <a:gd name="T33" fmla="*/ 114 h 214"/>
                <a:gd name="T34" fmla="*/ 94 w 147"/>
                <a:gd name="T35" fmla="*/ 155 h 214"/>
                <a:gd name="T36" fmla="*/ 85 w 147"/>
                <a:gd name="T37" fmla="*/ 191 h 214"/>
                <a:gd name="T38" fmla="*/ 61 w 147"/>
                <a:gd name="T39" fmla="*/ 214 h 214"/>
                <a:gd name="T40" fmla="*/ 50 w 147"/>
                <a:gd name="T41" fmla="*/ 173 h 214"/>
                <a:gd name="T42" fmla="*/ 33 w 147"/>
                <a:gd name="T43" fmla="*/ 107 h 214"/>
                <a:gd name="T44" fmla="*/ 38 w 147"/>
                <a:gd name="T45" fmla="*/ 86 h 214"/>
                <a:gd name="T46" fmla="*/ 29 w 147"/>
                <a:gd name="T47" fmla="*/ 103 h 214"/>
                <a:gd name="T48" fmla="*/ 25 w 147"/>
                <a:gd name="T49" fmla="*/ 125 h 214"/>
                <a:gd name="T50" fmla="*/ 13 w 147"/>
                <a:gd name="T51" fmla="*/ 141 h 214"/>
                <a:gd name="T52" fmla="*/ 3 w 147"/>
                <a:gd name="T53" fmla="*/ 70 h 214"/>
                <a:gd name="T54" fmla="*/ 12 w 147"/>
                <a:gd name="T55" fmla="*/ 12 h 214"/>
                <a:gd name="T56" fmla="*/ 21 w 147"/>
                <a:gd name="T57" fmla="*/ 0 h 214"/>
                <a:gd name="T58" fmla="*/ 21 w 147"/>
                <a:gd name="T59" fmla="*/ 72 h 214"/>
                <a:gd name="T60" fmla="*/ 55 w 147"/>
                <a:gd name="T61" fmla="*/ 36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47" h="214">
                  <a:moveTo>
                    <a:pt x="55" y="36"/>
                  </a:moveTo>
                  <a:cubicBezTo>
                    <a:pt x="53" y="44"/>
                    <a:pt x="51" y="51"/>
                    <a:pt x="50" y="59"/>
                  </a:cubicBezTo>
                  <a:cubicBezTo>
                    <a:pt x="48" y="74"/>
                    <a:pt x="52" y="86"/>
                    <a:pt x="59" y="99"/>
                  </a:cubicBezTo>
                  <a:cubicBezTo>
                    <a:pt x="64" y="107"/>
                    <a:pt x="69" y="116"/>
                    <a:pt x="74" y="125"/>
                  </a:cubicBezTo>
                  <a:cubicBezTo>
                    <a:pt x="75" y="109"/>
                    <a:pt x="79" y="94"/>
                    <a:pt x="87" y="80"/>
                  </a:cubicBezTo>
                  <a:cubicBezTo>
                    <a:pt x="94" y="66"/>
                    <a:pt x="104" y="54"/>
                    <a:pt x="117" y="43"/>
                  </a:cubicBezTo>
                  <a:cubicBezTo>
                    <a:pt x="120" y="57"/>
                    <a:pt x="121" y="71"/>
                    <a:pt x="119" y="85"/>
                  </a:cubicBezTo>
                  <a:cubicBezTo>
                    <a:pt x="124" y="83"/>
                    <a:pt x="126" y="79"/>
                    <a:pt x="127" y="75"/>
                  </a:cubicBezTo>
                  <a:cubicBezTo>
                    <a:pt x="135" y="58"/>
                    <a:pt x="136" y="40"/>
                    <a:pt x="134" y="22"/>
                  </a:cubicBezTo>
                  <a:cubicBezTo>
                    <a:pt x="134" y="18"/>
                    <a:pt x="133" y="14"/>
                    <a:pt x="133" y="10"/>
                  </a:cubicBezTo>
                  <a:cubicBezTo>
                    <a:pt x="135" y="15"/>
                    <a:pt x="138" y="20"/>
                    <a:pt x="139" y="25"/>
                  </a:cubicBezTo>
                  <a:cubicBezTo>
                    <a:pt x="147" y="50"/>
                    <a:pt x="144" y="73"/>
                    <a:pt x="135" y="96"/>
                  </a:cubicBezTo>
                  <a:cubicBezTo>
                    <a:pt x="130" y="111"/>
                    <a:pt x="123" y="126"/>
                    <a:pt x="118" y="140"/>
                  </a:cubicBezTo>
                  <a:cubicBezTo>
                    <a:pt x="116" y="145"/>
                    <a:pt x="115" y="149"/>
                    <a:pt x="114" y="154"/>
                  </a:cubicBezTo>
                  <a:cubicBezTo>
                    <a:pt x="108" y="145"/>
                    <a:pt x="102" y="136"/>
                    <a:pt x="99" y="125"/>
                  </a:cubicBezTo>
                  <a:cubicBezTo>
                    <a:pt x="97" y="114"/>
                    <a:pt x="99" y="103"/>
                    <a:pt x="102" y="93"/>
                  </a:cubicBezTo>
                  <a:cubicBezTo>
                    <a:pt x="97" y="99"/>
                    <a:pt x="95" y="106"/>
                    <a:pt x="94" y="114"/>
                  </a:cubicBezTo>
                  <a:cubicBezTo>
                    <a:pt x="94" y="127"/>
                    <a:pt x="94" y="141"/>
                    <a:pt x="94" y="155"/>
                  </a:cubicBezTo>
                  <a:cubicBezTo>
                    <a:pt x="94" y="167"/>
                    <a:pt x="92" y="180"/>
                    <a:pt x="85" y="191"/>
                  </a:cubicBezTo>
                  <a:cubicBezTo>
                    <a:pt x="79" y="201"/>
                    <a:pt x="72" y="209"/>
                    <a:pt x="61" y="214"/>
                  </a:cubicBezTo>
                  <a:cubicBezTo>
                    <a:pt x="63" y="198"/>
                    <a:pt x="55" y="186"/>
                    <a:pt x="50" y="173"/>
                  </a:cubicBezTo>
                  <a:cubicBezTo>
                    <a:pt x="40" y="152"/>
                    <a:pt x="30" y="131"/>
                    <a:pt x="33" y="107"/>
                  </a:cubicBezTo>
                  <a:cubicBezTo>
                    <a:pt x="34" y="100"/>
                    <a:pt x="36" y="94"/>
                    <a:pt x="38" y="86"/>
                  </a:cubicBezTo>
                  <a:cubicBezTo>
                    <a:pt x="32" y="91"/>
                    <a:pt x="30" y="97"/>
                    <a:pt x="29" y="103"/>
                  </a:cubicBezTo>
                  <a:cubicBezTo>
                    <a:pt x="27" y="110"/>
                    <a:pt x="26" y="118"/>
                    <a:pt x="25" y="125"/>
                  </a:cubicBezTo>
                  <a:cubicBezTo>
                    <a:pt x="23" y="132"/>
                    <a:pt x="19" y="138"/>
                    <a:pt x="13" y="141"/>
                  </a:cubicBezTo>
                  <a:cubicBezTo>
                    <a:pt x="9" y="117"/>
                    <a:pt x="5" y="94"/>
                    <a:pt x="3" y="70"/>
                  </a:cubicBezTo>
                  <a:cubicBezTo>
                    <a:pt x="0" y="50"/>
                    <a:pt x="2" y="30"/>
                    <a:pt x="12" y="12"/>
                  </a:cubicBezTo>
                  <a:cubicBezTo>
                    <a:pt x="15" y="8"/>
                    <a:pt x="18" y="4"/>
                    <a:pt x="21" y="0"/>
                  </a:cubicBezTo>
                  <a:cubicBezTo>
                    <a:pt x="8" y="24"/>
                    <a:pt x="12" y="47"/>
                    <a:pt x="21" y="72"/>
                  </a:cubicBezTo>
                  <a:cubicBezTo>
                    <a:pt x="28" y="55"/>
                    <a:pt x="40" y="44"/>
                    <a:pt x="55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5" name="Freeform 9">
              <a:extLst>
                <a:ext uri="{FF2B5EF4-FFF2-40B4-BE49-F238E27FC236}">
                  <a16:creationId xmlns:a16="http://schemas.microsoft.com/office/drawing/2014/main" id="{B642FD24-3FC1-427B-BE58-B30DA6BBD735}"/>
                </a:ext>
              </a:extLst>
            </p:cNvPr>
            <p:cNvSpPr>
              <a:spLocks/>
            </p:cNvSpPr>
            <p:nvPr/>
          </p:nvSpPr>
          <p:spPr bwMode="auto">
            <a:xfrm>
              <a:off x="9952618" y="1499448"/>
              <a:ext cx="420479" cy="364535"/>
            </a:xfrm>
            <a:custGeom>
              <a:avLst/>
              <a:gdLst>
                <a:gd name="T0" fmla="*/ 119 w 119"/>
                <a:gd name="T1" fmla="*/ 103 h 103"/>
                <a:gd name="T2" fmla="*/ 0 w 119"/>
                <a:gd name="T3" fmla="*/ 100 h 103"/>
                <a:gd name="T4" fmla="*/ 62 w 119"/>
                <a:gd name="T5" fmla="*/ 0 h 103"/>
                <a:gd name="T6" fmla="*/ 119 w 119"/>
                <a:gd name="T7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" h="103">
                  <a:moveTo>
                    <a:pt x="119" y="103"/>
                  </a:moveTo>
                  <a:cubicBezTo>
                    <a:pt x="79" y="102"/>
                    <a:pt x="39" y="101"/>
                    <a:pt x="0" y="100"/>
                  </a:cubicBezTo>
                  <a:cubicBezTo>
                    <a:pt x="3" y="84"/>
                    <a:pt x="47" y="12"/>
                    <a:pt x="62" y="0"/>
                  </a:cubicBezTo>
                  <a:cubicBezTo>
                    <a:pt x="76" y="12"/>
                    <a:pt x="118" y="90"/>
                    <a:pt x="119" y="10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  <p:sp>
        <p:nvSpPr>
          <p:cNvPr id="46" name="Freeform 14">
            <a:extLst>
              <a:ext uri="{FF2B5EF4-FFF2-40B4-BE49-F238E27FC236}">
                <a16:creationId xmlns:a16="http://schemas.microsoft.com/office/drawing/2014/main" id="{810E8DE7-BDD2-4F02-8596-0C41F69F9338}"/>
              </a:ext>
            </a:extLst>
          </p:cNvPr>
          <p:cNvSpPr>
            <a:spLocks/>
          </p:cNvSpPr>
          <p:nvPr/>
        </p:nvSpPr>
        <p:spPr bwMode="auto">
          <a:xfrm rot="18848833">
            <a:off x="8674138" y="4720029"/>
            <a:ext cx="911189" cy="911189"/>
          </a:xfrm>
          <a:custGeom>
            <a:avLst/>
            <a:gdLst>
              <a:gd name="T0" fmla="*/ 79 w 275"/>
              <a:gd name="T1" fmla="*/ 58 h 275"/>
              <a:gd name="T2" fmla="*/ 137 w 275"/>
              <a:gd name="T3" fmla="*/ 0 h 275"/>
              <a:gd name="T4" fmla="*/ 182 w 275"/>
              <a:gd name="T5" fmla="*/ 46 h 275"/>
              <a:gd name="T6" fmla="*/ 167 w 275"/>
              <a:gd name="T7" fmla="*/ 54 h 275"/>
              <a:gd name="T8" fmla="*/ 145 w 275"/>
              <a:gd name="T9" fmla="*/ 99 h 275"/>
              <a:gd name="T10" fmla="*/ 202 w 275"/>
              <a:gd name="T11" fmla="*/ 121 h 275"/>
              <a:gd name="T12" fmla="*/ 222 w 275"/>
              <a:gd name="T13" fmla="*/ 97 h 275"/>
              <a:gd name="T14" fmla="*/ 226 w 275"/>
              <a:gd name="T15" fmla="*/ 89 h 275"/>
              <a:gd name="T16" fmla="*/ 248 w 275"/>
              <a:gd name="T17" fmla="*/ 109 h 275"/>
              <a:gd name="T18" fmla="*/ 272 w 275"/>
              <a:gd name="T19" fmla="*/ 134 h 275"/>
              <a:gd name="T20" fmla="*/ 272 w 275"/>
              <a:gd name="T21" fmla="*/ 140 h 275"/>
              <a:gd name="T22" fmla="*/ 218 w 275"/>
              <a:gd name="T23" fmla="*/ 194 h 275"/>
              <a:gd name="T24" fmla="*/ 220 w 275"/>
              <a:gd name="T25" fmla="*/ 200 h 275"/>
              <a:gd name="T26" fmla="*/ 242 w 275"/>
              <a:gd name="T27" fmla="*/ 212 h 275"/>
              <a:gd name="T28" fmla="*/ 254 w 275"/>
              <a:gd name="T29" fmla="*/ 253 h 275"/>
              <a:gd name="T30" fmla="*/ 230 w 275"/>
              <a:gd name="T31" fmla="*/ 263 h 275"/>
              <a:gd name="T32" fmla="*/ 202 w 275"/>
              <a:gd name="T33" fmla="*/ 238 h 275"/>
              <a:gd name="T34" fmla="*/ 193 w 275"/>
              <a:gd name="T35" fmla="*/ 220 h 275"/>
              <a:gd name="T36" fmla="*/ 179 w 275"/>
              <a:gd name="T37" fmla="*/ 233 h 275"/>
              <a:gd name="T38" fmla="*/ 141 w 275"/>
              <a:gd name="T39" fmla="*/ 272 h 275"/>
              <a:gd name="T40" fmla="*/ 135 w 275"/>
              <a:gd name="T41" fmla="*/ 273 h 275"/>
              <a:gd name="T42" fmla="*/ 91 w 275"/>
              <a:gd name="T43" fmla="*/ 229 h 275"/>
              <a:gd name="T44" fmla="*/ 105 w 275"/>
              <a:gd name="T45" fmla="*/ 221 h 275"/>
              <a:gd name="T46" fmla="*/ 124 w 275"/>
              <a:gd name="T47" fmla="*/ 170 h 275"/>
              <a:gd name="T48" fmla="*/ 89 w 275"/>
              <a:gd name="T49" fmla="*/ 148 h 275"/>
              <a:gd name="T50" fmla="*/ 50 w 275"/>
              <a:gd name="T51" fmla="*/ 178 h 275"/>
              <a:gd name="T52" fmla="*/ 46 w 275"/>
              <a:gd name="T53" fmla="*/ 185 h 275"/>
              <a:gd name="T54" fmla="*/ 41 w 275"/>
              <a:gd name="T55" fmla="*/ 178 h 275"/>
              <a:gd name="T56" fmla="*/ 3 w 275"/>
              <a:gd name="T57" fmla="*/ 141 h 275"/>
              <a:gd name="T58" fmla="*/ 3 w 275"/>
              <a:gd name="T59" fmla="*/ 134 h 275"/>
              <a:gd name="T60" fmla="*/ 55 w 275"/>
              <a:gd name="T61" fmla="*/ 83 h 275"/>
              <a:gd name="T62" fmla="*/ 59 w 275"/>
              <a:gd name="T63" fmla="*/ 79 h 275"/>
              <a:gd name="T64" fmla="*/ 46 w 275"/>
              <a:gd name="T65" fmla="*/ 71 h 275"/>
              <a:gd name="T66" fmla="*/ 27 w 275"/>
              <a:gd name="T67" fmla="*/ 62 h 275"/>
              <a:gd name="T68" fmla="*/ 14 w 275"/>
              <a:gd name="T69" fmla="*/ 23 h 275"/>
              <a:gd name="T70" fmla="*/ 42 w 275"/>
              <a:gd name="T71" fmla="*/ 11 h 275"/>
              <a:gd name="T72" fmla="*/ 67 w 275"/>
              <a:gd name="T73" fmla="*/ 35 h 275"/>
              <a:gd name="T74" fmla="*/ 79 w 275"/>
              <a:gd name="T75" fmla="*/ 58 h 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75" h="275">
                <a:moveTo>
                  <a:pt x="79" y="58"/>
                </a:moveTo>
                <a:cubicBezTo>
                  <a:pt x="99" y="38"/>
                  <a:pt x="118" y="19"/>
                  <a:pt x="137" y="0"/>
                </a:cubicBezTo>
                <a:cubicBezTo>
                  <a:pt x="152" y="16"/>
                  <a:pt x="167" y="31"/>
                  <a:pt x="182" y="46"/>
                </a:cubicBezTo>
                <a:cubicBezTo>
                  <a:pt x="178" y="48"/>
                  <a:pt x="173" y="51"/>
                  <a:pt x="167" y="54"/>
                </a:cubicBezTo>
                <a:cubicBezTo>
                  <a:pt x="151" y="62"/>
                  <a:pt x="141" y="82"/>
                  <a:pt x="145" y="99"/>
                </a:cubicBezTo>
                <a:cubicBezTo>
                  <a:pt x="151" y="125"/>
                  <a:pt x="179" y="135"/>
                  <a:pt x="202" y="121"/>
                </a:cubicBezTo>
                <a:cubicBezTo>
                  <a:pt x="212" y="115"/>
                  <a:pt x="218" y="106"/>
                  <a:pt x="222" y="97"/>
                </a:cubicBezTo>
                <a:cubicBezTo>
                  <a:pt x="224" y="94"/>
                  <a:pt x="225" y="92"/>
                  <a:pt x="226" y="89"/>
                </a:cubicBezTo>
                <a:cubicBezTo>
                  <a:pt x="234" y="96"/>
                  <a:pt x="241" y="102"/>
                  <a:pt x="248" y="109"/>
                </a:cubicBezTo>
                <a:cubicBezTo>
                  <a:pt x="256" y="118"/>
                  <a:pt x="264" y="126"/>
                  <a:pt x="272" y="134"/>
                </a:cubicBezTo>
                <a:cubicBezTo>
                  <a:pt x="275" y="137"/>
                  <a:pt x="275" y="138"/>
                  <a:pt x="272" y="140"/>
                </a:cubicBezTo>
                <a:cubicBezTo>
                  <a:pt x="254" y="158"/>
                  <a:pt x="237" y="176"/>
                  <a:pt x="218" y="194"/>
                </a:cubicBezTo>
                <a:cubicBezTo>
                  <a:pt x="215" y="198"/>
                  <a:pt x="216" y="199"/>
                  <a:pt x="220" y="200"/>
                </a:cubicBezTo>
                <a:cubicBezTo>
                  <a:pt x="227" y="204"/>
                  <a:pt x="235" y="208"/>
                  <a:pt x="242" y="212"/>
                </a:cubicBezTo>
                <a:cubicBezTo>
                  <a:pt x="258" y="220"/>
                  <a:pt x="263" y="240"/>
                  <a:pt x="254" y="253"/>
                </a:cubicBezTo>
                <a:cubicBezTo>
                  <a:pt x="250" y="260"/>
                  <a:pt x="238" y="265"/>
                  <a:pt x="230" y="263"/>
                </a:cubicBezTo>
                <a:cubicBezTo>
                  <a:pt x="215" y="261"/>
                  <a:pt x="208" y="250"/>
                  <a:pt x="202" y="238"/>
                </a:cubicBezTo>
                <a:cubicBezTo>
                  <a:pt x="199" y="232"/>
                  <a:pt x="196" y="226"/>
                  <a:pt x="193" y="220"/>
                </a:cubicBezTo>
                <a:cubicBezTo>
                  <a:pt x="188" y="225"/>
                  <a:pt x="184" y="229"/>
                  <a:pt x="179" y="233"/>
                </a:cubicBezTo>
                <a:cubicBezTo>
                  <a:pt x="166" y="246"/>
                  <a:pt x="154" y="259"/>
                  <a:pt x="141" y="272"/>
                </a:cubicBezTo>
                <a:cubicBezTo>
                  <a:pt x="140" y="273"/>
                  <a:pt x="138" y="275"/>
                  <a:pt x="135" y="273"/>
                </a:cubicBezTo>
                <a:cubicBezTo>
                  <a:pt x="121" y="258"/>
                  <a:pt x="106" y="243"/>
                  <a:pt x="91" y="229"/>
                </a:cubicBezTo>
                <a:cubicBezTo>
                  <a:pt x="96" y="226"/>
                  <a:pt x="100" y="223"/>
                  <a:pt x="105" y="221"/>
                </a:cubicBezTo>
                <a:cubicBezTo>
                  <a:pt x="124" y="211"/>
                  <a:pt x="132" y="189"/>
                  <a:pt x="124" y="170"/>
                </a:cubicBezTo>
                <a:cubicBezTo>
                  <a:pt x="119" y="156"/>
                  <a:pt x="103" y="147"/>
                  <a:pt x="89" y="148"/>
                </a:cubicBezTo>
                <a:cubicBezTo>
                  <a:pt x="69" y="150"/>
                  <a:pt x="58" y="161"/>
                  <a:pt x="50" y="178"/>
                </a:cubicBezTo>
                <a:cubicBezTo>
                  <a:pt x="49" y="180"/>
                  <a:pt x="48" y="181"/>
                  <a:pt x="46" y="185"/>
                </a:cubicBezTo>
                <a:cubicBezTo>
                  <a:pt x="44" y="182"/>
                  <a:pt x="43" y="180"/>
                  <a:pt x="41" y="178"/>
                </a:cubicBezTo>
                <a:cubicBezTo>
                  <a:pt x="28" y="165"/>
                  <a:pt x="16" y="153"/>
                  <a:pt x="3" y="141"/>
                </a:cubicBezTo>
                <a:cubicBezTo>
                  <a:pt x="0" y="138"/>
                  <a:pt x="0" y="137"/>
                  <a:pt x="3" y="134"/>
                </a:cubicBezTo>
                <a:cubicBezTo>
                  <a:pt x="21" y="117"/>
                  <a:pt x="38" y="100"/>
                  <a:pt x="55" y="83"/>
                </a:cubicBezTo>
                <a:cubicBezTo>
                  <a:pt x="56" y="81"/>
                  <a:pt x="57" y="80"/>
                  <a:pt x="59" y="79"/>
                </a:cubicBezTo>
                <a:cubicBezTo>
                  <a:pt x="54" y="76"/>
                  <a:pt x="50" y="74"/>
                  <a:pt x="46" y="71"/>
                </a:cubicBezTo>
                <a:cubicBezTo>
                  <a:pt x="40" y="68"/>
                  <a:pt x="33" y="65"/>
                  <a:pt x="27" y="62"/>
                </a:cubicBezTo>
                <a:cubicBezTo>
                  <a:pt x="13" y="55"/>
                  <a:pt x="7" y="36"/>
                  <a:pt x="14" y="23"/>
                </a:cubicBezTo>
                <a:cubicBezTo>
                  <a:pt x="19" y="13"/>
                  <a:pt x="32" y="9"/>
                  <a:pt x="42" y="11"/>
                </a:cubicBezTo>
                <a:cubicBezTo>
                  <a:pt x="55" y="15"/>
                  <a:pt x="62" y="24"/>
                  <a:pt x="67" y="35"/>
                </a:cubicBezTo>
                <a:cubicBezTo>
                  <a:pt x="70" y="43"/>
                  <a:pt x="74" y="50"/>
                  <a:pt x="79" y="5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82F3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0" name="Freeform 5">
            <a:extLst>
              <a:ext uri="{FF2B5EF4-FFF2-40B4-BE49-F238E27FC236}">
                <a16:creationId xmlns:a16="http://schemas.microsoft.com/office/drawing/2014/main" id="{F4E6FC19-9078-4B1D-B101-B74AE3C2BAC2}"/>
              </a:ext>
            </a:extLst>
          </p:cNvPr>
          <p:cNvSpPr>
            <a:spLocks noEditPoints="1"/>
          </p:cNvSpPr>
          <p:nvPr/>
        </p:nvSpPr>
        <p:spPr bwMode="auto">
          <a:xfrm>
            <a:off x="8891380" y="1454681"/>
            <a:ext cx="642765" cy="729857"/>
          </a:xfrm>
          <a:custGeom>
            <a:avLst/>
            <a:gdLst>
              <a:gd name="T0" fmla="*/ 114 w 521"/>
              <a:gd name="T1" fmla="*/ 592 h 592"/>
              <a:gd name="T2" fmla="*/ 99 w 521"/>
              <a:gd name="T3" fmla="*/ 561 h 592"/>
              <a:gd name="T4" fmla="*/ 126 w 521"/>
              <a:gd name="T5" fmla="*/ 548 h 592"/>
              <a:gd name="T6" fmla="*/ 130 w 521"/>
              <a:gd name="T7" fmla="*/ 452 h 592"/>
              <a:gd name="T8" fmla="*/ 149 w 521"/>
              <a:gd name="T9" fmla="*/ 424 h 592"/>
              <a:gd name="T10" fmla="*/ 210 w 521"/>
              <a:gd name="T11" fmla="*/ 423 h 592"/>
              <a:gd name="T12" fmla="*/ 211 w 521"/>
              <a:gd name="T13" fmla="*/ 388 h 592"/>
              <a:gd name="T14" fmla="*/ 146 w 521"/>
              <a:gd name="T15" fmla="*/ 283 h 592"/>
              <a:gd name="T16" fmla="*/ 84 w 521"/>
              <a:gd name="T17" fmla="*/ 244 h 592"/>
              <a:gd name="T18" fmla="*/ 4 w 521"/>
              <a:gd name="T19" fmla="*/ 92 h 592"/>
              <a:gd name="T20" fmla="*/ 18 w 521"/>
              <a:gd name="T21" fmla="*/ 30 h 592"/>
              <a:gd name="T22" fmla="*/ 96 w 521"/>
              <a:gd name="T23" fmla="*/ 24 h 592"/>
              <a:gd name="T24" fmla="*/ 113 w 521"/>
              <a:gd name="T25" fmla="*/ 2 h 592"/>
              <a:gd name="T26" fmla="*/ 290 w 521"/>
              <a:gd name="T27" fmla="*/ 1 h 592"/>
              <a:gd name="T28" fmla="*/ 423 w 521"/>
              <a:gd name="T29" fmla="*/ 16 h 592"/>
              <a:gd name="T30" fmla="*/ 429 w 521"/>
              <a:gd name="T31" fmla="*/ 30 h 592"/>
              <a:gd name="T32" fmla="*/ 520 w 521"/>
              <a:gd name="T33" fmla="*/ 50 h 592"/>
              <a:gd name="T34" fmla="*/ 502 w 521"/>
              <a:gd name="T35" fmla="*/ 146 h 592"/>
              <a:gd name="T36" fmla="*/ 409 w 521"/>
              <a:gd name="T37" fmla="*/ 264 h 592"/>
              <a:gd name="T38" fmla="*/ 370 w 521"/>
              <a:gd name="T39" fmla="*/ 290 h 592"/>
              <a:gd name="T40" fmla="*/ 309 w 521"/>
              <a:gd name="T41" fmla="*/ 380 h 592"/>
              <a:gd name="T42" fmla="*/ 313 w 521"/>
              <a:gd name="T43" fmla="*/ 424 h 592"/>
              <a:gd name="T44" fmla="*/ 390 w 521"/>
              <a:gd name="T45" fmla="*/ 444 h 592"/>
              <a:gd name="T46" fmla="*/ 395 w 521"/>
              <a:gd name="T47" fmla="*/ 548 h 592"/>
              <a:gd name="T48" fmla="*/ 421 w 521"/>
              <a:gd name="T49" fmla="*/ 561 h 592"/>
              <a:gd name="T50" fmla="*/ 407 w 521"/>
              <a:gd name="T51" fmla="*/ 592 h 592"/>
              <a:gd name="T52" fmla="*/ 260 w 521"/>
              <a:gd name="T53" fmla="*/ 592 h 592"/>
              <a:gd name="T54" fmla="*/ 405 w 521"/>
              <a:gd name="T55" fmla="*/ 227 h 592"/>
              <a:gd name="T56" fmla="*/ 471 w 521"/>
              <a:gd name="T57" fmla="*/ 135 h 592"/>
              <a:gd name="T58" fmla="*/ 480 w 521"/>
              <a:gd name="T59" fmla="*/ 63 h 592"/>
              <a:gd name="T60" fmla="*/ 423 w 521"/>
              <a:gd name="T61" fmla="*/ 68 h 592"/>
              <a:gd name="T62" fmla="*/ 417 w 521"/>
              <a:gd name="T63" fmla="*/ 178 h 592"/>
              <a:gd name="T64" fmla="*/ 117 w 521"/>
              <a:gd name="T65" fmla="*/ 229 h 592"/>
              <a:gd name="T66" fmla="*/ 98 w 521"/>
              <a:gd name="T67" fmla="*/ 136 h 592"/>
              <a:gd name="T68" fmla="*/ 92 w 521"/>
              <a:gd name="T69" fmla="*/ 63 h 592"/>
              <a:gd name="T70" fmla="*/ 34 w 521"/>
              <a:gd name="T71" fmla="*/ 68 h 592"/>
              <a:gd name="T72" fmla="*/ 89 w 521"/>
              <a:gd name="T73" fmla="*/ 204 h 592"/>
              <a:gd name="T74" fmla="*/ 260 w 521"/>
              <a:gd name="T75" fmla="*/ 478 h 592"/>
              <a:gd name="T76" fmla="*/ 217 w 521"/>
              <a:gd name="T77" fmla="*/ 491 h 592"/>
              <a:gd name="T78" fmla="*/ 290 w 521"/>
              <a:gd name="T79" fmla="*/ 506 h 592"/>
              <a:gd name="T80" fmla="*/ 290 w 521"/>
              <a:gd name="T81" fmla="*/ 478 h 5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521" h="592">
                <a:moveTo>
                  <a:pt x="260" y="592"/>
                </a:moveTo>
                <a:cubicBezTo>
                  <a:pt x="211" y="592"/>
                  <a:pt x="162" y="592"/>
                  <a:pt x="114" y="592"/>
                </a:cubicBezTo>
                <a:cubicBezTo>
                  <a:pt x="104" y="592"/>
                  <a:pt x="99" y="587"/>
                  <a:pt x="99" y="577"/>
                </a:cubicBezTo>
                <a:cubicBezTo>
                  <a:pt x="99" y="571"/>
                  <a:pt x="99" y="566"/>
                  <a:pt x="99" y="561"/>
                </a:cubicBezTo>
                <a:cubicBezTo>
                  <a:pt x="99" y="553"/>
                  <a:pt x="104" y="548"/>
                  <a:pt x="112" y="548"/>
                </a:cubicBezTo>
                <a:cubicBezTo>
                  <a:pt x="117" y="548"/>
                  <a:pt x="121" y="547"/>
                  <a:pt x="126" y="548"/>
                </a:cubicBezTo>
                <a:cubicBezTo>
                  <a:pt x="129" y="548"/>
                  <a:pt x="131" y="547"/>
                  <a:pt x="131" y="543"/>
                </a:cubicBezTo>
                <a:cubicBezTo>
                  <a:pt x="130" y="513"/>
                  <a:pt x="130" y="482"/>
                  <a:pt x="130" y="452"/>
                </a:cubicBezTo>
                <a:cubicBezTo>
                  <a:pt x="130" y="446"/>
                  <a:pt x="129" y="440"/>
                  <a:pt x="132" y="434"/>
                </a:cubicBezTo>
                <a:cubicBezTo>
                  <a:pt x="136" y="427"/>
                  <a:pt x="141" y="424"/>
                  <a:pt x="149" y="424"/>
                </a:cubicBezTo>
                <a:cubicBezTo>
                  <a:pt x="165" y="424"/>
                  <a:pt x="181" y="424"/>
                  <a:pt x="197" y="424"/>
                </a:cubicBezTo>
                <a:cubicBezTo>
                  <a:pt x="201" y="424"/>
                  <a:pt x="207" y="426"/>
                  <a:pt x="210" y="423"/>
                </a:cubicBezTo>
                <a:cubicBezTo>
                  <a:pt x="213" y="420"/>
                  <a:pt x="211" y="414"/>
                  <a:pt x="211" y="409"/>
                </a:cubicBezTo>
                <a:cubicBezTo>
                  <a:pt x="211" y="402"/>
                  <a:pt x="211" y="395"/>
                  <a:pt x="211" y="388"/>
                </a:cubicBezTo>
                <a:cubicBezTo>
                  <a:pt x="213" y="368"/>
                  <a:pt x="205" y="351"/>
                  <a:pt x="190" y="338"/>
                </a:cubicBezTo>
                <a:cubicBezTo>
                  <a:pt x="173" y="322"/>
                  <a:pt x="158" y="303"/>
                  <a:pt x="146" y="283"/>
                </a:cubicBezTo>
                <a:cubicBezTo>
                  <a:pt x="142" y="278"/>
                  <a:pt x="137" y="277"/>
                  <a:pt x="132" y="275"/>
                </a:cubicBezTo>
                <a:cubicBezTo>
                  <a:pt x="114" y="267"/>
                  <a:pt x="98" y="257"/>
                  <a:pt x="84" y="244"/>
                </a:cubicBezTo>
                <a:cubicBezTo>
                  <a:pt x="58" y="223"/>
                  <a:pt x="40" y="196"/>
                  <a:pt x="26" y="165"/>
                </a:cubicBezTo>
                <a:cubicBezTo>
                  <a:pt x="16" y="142"/>
                  <a:pt x="9" y="117"/>
                  <a:pt x="4" y="92"/>
                </a:cubicBezTo>
                <a:cubicBezTo>
                  <a:pt x="1" y="78"/>
                  <a:pt x="0" y="63"/>
                  <a:pt x="0" y="48"/>
                </a:cubicBezTo>
                <a:cubicBezTo>
                  <a:pt x="0" y="36"/>
                  <a:pt x="6" y="30"/>
                  <a:pt x="18" y="30"/>
                </a:cubicBezTo>
                <a:cubicBezTo>
                  <a:pt x="43" y="30"/>
                  <a:pt x="67" y="30"/>
                  <a:pt x="91" y="30"/>
                </a:cubicBezTo>
                <a:cubicBezTo>
                  <a:pt x="95" y="30"/>
                  <a:pt x="97" y="28"/>
                  <a:pt x="96" y="24"/>
                </a:cubicBezTo>
                <a:cubicBezTo>
                  <a:pt x="96" y="22"/>
                  <a:pt x="96" y="20"/>
                  <a:pt x="96" y="18"/>
                </a:cubicBezTo>
                <a:cubicBezTo>
                  <a:pt x="97" y="8"/>
                  <a:pt x="103" y="2"/>
                  <a:pt x="113" y="2"/>
                </a:cubicBezTo>
                <a:cubicBezTo>
                  <a:pt x="155" y="2"/>
                  <a:pt x="198" y="2"/>
                  <a:pt x="240" y="2"/>
                </a:cubicBezTo>
                <a:cubicBezTo>
                  <a:pt x="256" y="2"/>
                  <a:pt x="273" y="0"/>
                  <a:pt x="290" y="1"/>
                </a:cubicBezTo>
                <a:cubicBezTo>
                  <a:pt x="329" y="3"/>
                  <a:pt x="369" y="1"/>
                  <a:pt x="409" y="2"/>
                </a:cubicBezTo>
                <a:cubicBezTo>
                  <a:pt x="417" y="2"/>
                  <a:pt x="423" y="8"/>
                  <a:pt x="423" y="16"/>
                </a:cubicBezTo>
                <a:cubicBezTo>
                  <a:pt x="423" y="18"/>
                  <a:pt x="423" y="21"/>
                  <a:pt x="423" y="24"/>
                </a:cubicBezTo>
                <a:cubicBezTo>
                  <a:pt x="423" y="30"/>
                  <a:pt x="423" y="30"/>
                  <a:pt x="429" y="30"/>
                </a:cubicBezTo>
                <a:cubicBezTo>
                  <a:pt x="453" y="30"/>
                  <a:pt x="477" y="30"/>
                  <a:pt x="501" y="30"/>
                </a:cubicBezTo>
                <a:cubicBezTo>
                  <a:pt x="515" y="30"/>
                  <a:pt x="521" y="36"/>
                  <a:pt x="520" y="50"/>
                </a:cubicBezTo>
                <a:cubicBezTo>
                  <a:pt x="519" y="65"/>
                  <a:pt x="518" y="79"/>
                  <a:pt x="515" y="94"/>
                </a:cubicBezTo>
                <a:cubicBezTo>
                  <a:pt x="513" y="112"/>
                  <a:pt x="508" y="129"/>
                  <a:pt x="502" y="146"/>
                </a:cubicBezTo>
                <a:cubicBezTo>
                  <a:pt x="492" y="171"/>
                  <a:pt x="480" y="195"/>
                  <a:pt x="463" y="216"/>
                </a:cubicBezTo>
                <a:cubicBezTo>
                  <a:pt x="448" y="236"/>
                  <a:pt x="430" y="252"/>
                  <a:pt x="409" y="264"/>
                </a:cubicBezTo>
                <a:cubicBezTo>
                  <a:pt x="400" y="269"/>
                  <a:pt x="391" y="274"/>
                  <a:pt x="382" y="277"/>
                </a:cubicBezTo>
                <a:cubicBezTo>
                  <a:pt x="375" y="279"/>
                  <a:pt x="373" y="285"/>
                  <a:pt x="370" y="290"/>
                </a:cubicBezTo>
                <a:cubicBezTo>
                  <a:pt x="357" y="309"/>
                  <a:pt x="342" y="327"/>
                  <a:pt x="325" y="343"/>
                </a:cubicBezTo>
                <a:cubicBezTo>
                  <a:pt x="314" y="353"/>
                  <a:pt x="309" y="365"/>
                  <a:pt x="309" y="380"/>
                </a:cubicBezTo>
                <a:cubicBezTo>
                  <a:pt x="309" y="393"/>
                  <a:pt x="309" y="406"/>
                  <a:pt x="309" y="419"/>
                </a:cubicBezTo>
                <a:cubicBezTo>
                  <a:pt x="309" y="423"/>
                  <a:pt x="310" y="424"/>
                  <a:pt x="313" y="424"/>
                </a:cubicBezTo>
                <a:cubicBezTo>
                  <a:pt x="332" y="424"/>
                  <a:pt x="351" y="424"/>
                  <a:pt x="370" y="424"/>
                </a:cubicBezTo>
                <a:cubicBezTo>
                  <a:pt x="381" y="424"/>
                  <a:pt x="390" y="432"/>
                  <a:pt x="390" y="444"/>
                </a:cubicBezTo>
                <a:cubicBezTo>
                  <a:pt x="389" y="476"/>
                  <a:pt x="390" y="509"/>
                  <a:pt x="389" y="542"/>
                </a:cubicBezTo>
                <a:cubicBezTo>
                  <a:pt x="389" y="547"/>
                  <a:pt x="391" y="548"/>
                  <a:pt x="395" y="548"/>
                </a:cubicBezTo>
                <a:cubicBezTo>
                  <a:pt x="399" y="547"/>
                  <a:pt x="404" y="548"/>
                  <a:pt x="408" y="548"/>
                </a:cubicBezTo>
                <a:cubicBezTo>
                  <a:pt x="416" y="548"/>
                  <a:pt x="421" y="553"/>
                  <a:pt x="421" y="561"/>
                </a:cubicBezTo>
                <a:cubicBezTo>
                  <a:pt x="421" y="566"/>
                  <a:pt x="421" y="572"/>
                  <a:pt x="421" y="578"/>
                </a:cubicBezTo>
                <a:cubicBezTo>
                  <a:pt x="421" y="587"/>
                  <a:pt x="416" y="592"/>
                  <a:pt x="407" y="592"/>
                </a:cubicBezTo>
                <a:cubicBezTo>
                  <a:pt x="383" y="592"/>
                  <a:pt x="359" y="592"/>
                  <a:pt x="336" y="592"/>
                </a:cubicBezTo>
                <a:cubicBezTo>
                  <a:pt x="310" y="592"/>
                  <a:pt x="285" y="592"/>
                  <a:pt x="260" y="592"/>
                </a:cubicBezTo>
                <a:close/>
                <a:moveTo>
                  <a:pt x="402" y="228"/>
                </a:moveTo>
                <a:cubicBezTo>
                  <a:pt x="404" y="229"/>
                  <a:pt x="405" y="228"/>
                  <a:pt x="405" y="227"/>
                </a:cubicBezTo>
                <a:cubicBezTo>
                  <a:pt x="412" y="222"/>
                  <a:pt x="418" y="217"/>
                  <a:pt x="424" y="211"/>
                </a:cubicBezTo>
                <a:cubicBezTo>
                  <a:pt x="445" y="190"/>
                  <a:pt x="460" y="164"/>
                  <a:pt x="471" y="135"/>
                </a:cubicBezTo>
                <a:cubicBezTo>
                  <a:pt x="478" y="114"/>
                  <a:pt x="483" y="92"/>
                  <a:pt x="486" y="69"/>
                </a:cubicBezTo>
                <a:cubicBezTo>
                  <a:pt x="487" y="63"/>
                  <a:pt x="487" y="63"/>
                  <a:pt x="480" y="63"/>
                </a:cubicBezTo>
                <a:cubicBezTo>
                  <a:pt x="463" y="63"/>
                  <a:pt x="446" y="63"/>
                  <a:pt x="428" y="63"/>
                </a:cubicBezTo>
                <a:cubicBezTo>
                  <a:pt x="424" y="63"/>
                  <a:pt x="423" y="64"/>
                  <a:pt x="423" y="68"/>
                </a:cubicBezTo>
                <a:cubicBezTo>
                  <a:pt x="423" y="81"/>
                  <a:pt x="423" y="94"/>
                  <a:pt x="423" y="108"/>
                </a:cubicBezTo>
                <a:cubicBezTo>
                  <a:pt x="423" y="131"/>
                  <a:pt x="422" y="155"/>
                  <a:pt x="417" y="178"/>
                </a:cubicBezTo>
                <a:cubicBezTo>
                  <a:pt x="413" y="195"/>
                  <a:pt x="408" y="212"/>
                  <a:pt x="402" y="228"/>
                </a:cubicBezTo>
                <a:close/>
                <a:moveTo>
                  <a:pt x="117" y="229"/>
                </a:moveTo>
                <a:cubicBezTo>
                  <a:pt x="114" y="217"/>
                  <a:pt x="110" y="205"/>
                  <a:pt x="107" y="193"/>
                </a:cubicBezTo>
                <a:cubicBezTo>
                  <a:pt x="102" y="174"/>
                  <a:pt x="99" y="155"/>
                  <a:pt x="98" y="136"/>
                </a:cubicBezTo>
                <a:cubicBezTo>
                  <a:pt x="96" y="113"/>
                  <a:pt x="97" y="90"/>
                  <a:pt x="97" y="68"/>
                </a:cubicBezTo>
                <a:cubicBezTo>
                  <a:pt x="97" y="64"/>
                  <a:pt x="96" y="63"/>
                  <a:pt x="92" y="63"/>
                </a:cubicBezTo>
                <a:cubicBezTo>
                  <a:pt x="74" y="63"/>
                  <a:pt x="56" y="63"/>
                  <a:pt x="38" y="63"/>
                </a:cubicBezTo>
                <a:cubicBezTo>
                  <a:pt x="34" y="63"/>
                  <a:pt x="33" y="64"/>
                  <a:pt x="34" y="68"/>
                </a:cubicBezTo>
                <a:cubicBezTo>
                  <a:pt x="37" y="92"/>
                  <a:pt x="42" y="115"/>
                  <a:pt x="50" y="138"/>
                </a:cubicBezTo>
                <a:cubicBezTo>
                  <a:pt x="59" y="162"/>
                  <a:pt x="72" y="184"/>
                  <a:pt x="89" y="204"/>
                </a:cubicBezTo>
                <a:cubicBezTo>
                  <a:pt x="97" y="213"/>
                  <a:pt x="107" y="222"/>
                  <a:pt x="117" y="229"/>
                </a:cubicBezTo>
                <a:close/>
                <a:moveTo>
                  <a:pt x="260" y="478"/>
                </a:moveTo>
                <a:cubicBezTo>
                  <a:pt x="250" y="478"/>
                  <a:pt x="240" y="478"/>
                  <a:pt x="230" y="478"/>
                </a:cubicBezTo>
                <a:cubicBezTo>
                  <a:pt x="222" y="478"/>
                  <a:pt x="217" y="484"/>
                  <a:pt x="217" y="491"/>
                </a:cubicBezTo>
                <a:cubicBezTo>
                  <a:pt x="217" y="500"/>
                  <a:pt x="222" y="505"/>
                  <a:pt x="230" y="506"/>
                </a:cubicBezTo>
                <a:cubicBezTo>
                  <a:pt x="250" y="506"/>
                  <a:pt x="270" y="506"/>
                  <a:pt x="290" y="506"/>
                </a:cubicBezTo>
                <a:cubicBezTo>
                  <a:pt x="298" y="505"/>
                  <a:pt x="303" y="500"/>
                  <a:pt x="303" y="492"/>
                </a:cubicBezTo>
                <a:cubicBezTo>
                  <a:pt x="303" y="484"/>
                  <a:pt x="298" y="478"/>
                  <a:pt x="290" y="478"/>
                </a:cubicBezTo>
                <a:cubicBezTo>
                  <a:pt x="280" y="478"/>
                  <a:pt x="270" y="478"/>
                  <a:pt x="260" y="47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A95FBFE-5FB2-4816-B9E2-A0D0271DF1A6}"/>
              </a:ext>
            </a:extLst>
          </p:cNvPr>
          <p:cNvSpPr txBox="1"/>
          <p:nvPr/>
        </p:nvSpPr>
        <p:spPr>
          <a:xfrm rot="21436765">
            <a:off x="4159842" y="1345438"/>
            <a:ext cx="36153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3000" b="1" dirty="0">
                <a:solidFill>
                  <a:schemeClr val="bg1"/>
                </a:solidFill>
                <a:latin typeface="Open Sans" panose="020B0606030504020204" pitchFamily="34" charset="0"/>
                <a:ea typeface="Noto Sans" panose="020B0502040504020204" pitchFamily="34"/>
                <a:cs typeface="Noto Sans" panose="020B0502040504020204" pitchFamily="34"/>
              </a:rPr>
              <a:t>We paid off technical debts</a:t>
            </a:r>
            <a:endParaRPr kumimoji="0" lang="en-GB" sz="30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C474C45-1A95-428B-8D5D-34F721AA1C9C}"/>
              </a:ext>
            </a:extLst>
          </p:cNvPr>
          <p:cNvSpPr txBox="1"/>
          <p:nvPr/>
        </p:nvSpPr>
        <p:spPr>
          <a:xfrm rot="21436765">
            <a:off x="4138034" y="3020156"/>
            <a:ext cx="36153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We fixed last sprint bugs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0840160-8D2F-4A7D-B5BE-1A4E9DA70BD8}"/>
              </a:ext>
            </a:extLst>
          </p:cNvPr>
          <p:cNvSpPr txBox="1"/>
          <p:nvPr/>
        </p:nvSpPr>
        <p:spPr>
          <a:xfrm rot="21436765">
            <a:off x="4159842" y="4949801"/>
            <a:ext cx="361536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Grooming</a:t>
            </a:r>
          </a:p>
        </p:txBody>
      </p:sp>
    </p:spTree>
    <p:extLst>
      <p:ext uri="{BB962C8B-B14F-4D97-AF65-F5344CB8AC3E}">
        <p14:creationId xmlns:p14="http://schemas.microsoft.com/office/powerpoint/2010/main" val="2757301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Oval 36">
            <a:extLst>
              <a:ext uri="{FF2B5EF4-FFF2-40B4-BE49-F238E27FC236}">
                <a16:creationId xmlns:a16="http://schemas.microsoft.com/office/drawing/2014/main" id="{B47E0894-5FF6-4780-839E-0268CFD65858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6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99AC3C-FE44-4341-B799-F20DE8937C2B}"/>
              </a:ext>
            </a:extLst>
          </p:cNvPr>
          <p:cNvSpPr txBox="1"/>
          <p:nvPr/>
        </p:nvSpPr>
        <p:spPr>
          <a:xfrm>
            <a:off x="1202749" y="235148"/>
            <a:ext cx="967370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Project Burndown Chart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B5C8AE6-484A-43DF-A40F-785406CF3E98}"/>
              </a:ext>
            </a:extLst>
          </p:cNvPr>
          <p:cNvGrpSpPr/>
          <p:nvPr/>
        </p:nvGrpSpPr>
        <p:grpSpPr>
          <a:xfrm>
            <a:off x="755384" y="3052180"/>
            <a:ext cx="1852735" cy="3021438"/>
            <a:chOff x="7782830" y="2717072"/>
            <a:chExt cx="1102309" cy="1797644"/>
          </a:xfrm>
          <a:solidFill>
            <a:schemeClr val="accent4"/>
          </a:solidFill>
        </p:grpSpPr>
        <p:sp>
          <p:nvSpPr>
            <p:cNvPr id="7" name="Freeform 35">
              <a:extLst>
                <a:ext uri="{FF2B5EF4-FFF2-40B4-BE49-F238E27FC236}">
                  <a16:creationId xmlns:a16="http://schemas.microsoft.com/office/drawing/2014/main" id="{E1FF697B-F04D-4E51-8001-877273CFFA22}"/>
                </a:ext>
              </a:extLst>
            </p:cNvPr>
            <p:cNvSpPr>
              <a:spLocks/>
            </p:cNvSpPr>
            <p:nvPr/>
          </p:nvSpPr>
          <p:spPr bwMode="auto">
            <a:xfrm>
              <a:off x="8015886" y="2769946"/>
              <a:ext cx="340140" cy="332783"/>
            </a:xfrm>
            <a:custGeom>
              <a:avLst/>
              <a:gdLst>
                <a:gd name="T0" fmla="*/ 38 w 121"/>
                <a:gd name="T1" fmla="*/ 116 h 120"/>
                <a:gd name="T2" fmla="*/ 63 w 121"/>
                <a:gd name="T3" fmla="*/ 120 h 120"/>
                <a:gd name="T4" fmla="*/ 85 w 121"/>
                <a:gd name="T5" fmla="*/ 115 h 120"/>
                <a:gd name="T6" fmla="*/ 106 w 121"/>
                <a:gd name="T7" fmla="*/ 100 h 120"/>
                <a:gd name="T8" fmla="*/ 121 w 121"/>
                <a:gd name="T9" fmla="*/ 60 h 120"/>
                <a:gd name="T10" fmla="*/ 110 w 121"/>
                <a:gd name="T11" fmla="*/ 26 h 120"/>
                <a:gd name="T12" fmla="*/ 57 w 121"/>
                <a:gd name="T13" fmla="*/ 1 h 120"/>
                <a:gd name="T14" fmla="*/ 30 w 121"/>
                <a:gd name="T15" fmla="*/ 8 h 120"/>
                <a:gd name="T16" fmla="*/ 6 w 121"/>
                <a:gd name="T17" fmla="*/ 34 h 120"/>
                <a:gd name="T18" fmla="*/ 0 w 121"/>
                <a:gd name="T19" fmla="*/ 61 h 120"/>
                <a:gd name="T20" fmla="*/ 6 w 121"/>
                <a:gd name="T21" fmla="*/ 87 h 120"/>
                <a:gd name="T22" fmla="*/ 38 w 121"/>
                <a:gd name="T23" fmla="*/ 116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1" h="120">
                  <a:moveTo>
                    <a:pt x="38" y="116"/>
                  </a:moveTo>
                  <a:cubicBezTo>
                    <a:pt x="46" y="119"/>
                    <a:pt x="54" y="120"/>
                    <a:pt x="63" y="120"/>
                  </a:cubicBezTo>
                  <a:cubicBezTo>
                    <a:pt x="71" y="119"/>
                    <a:pt x="78" y="118"/>
                    <a:pt x="85" y="115"/>
                  </a:cubicBezTo>
                  <a:cubicBezTo>
                    <a:pt x="93" y="111"/>
                    <a:pt x="100" y="107"/>
                    <a:pt x="106" y="100"/>
                  </a:cubicBezTo>
                  <a:cubicBezTo>
                    <a:pt x="116" y="88"/>
                    <a:pt x="121" y="75"/>
                    <a:pt x="121" y="60"/>
                  </a:cubicBezTo>
                  <a:cubicBezTo>
                    <a:pt x="121" y="47"/>
                    <a:pt x="117" y="36"/>
                    <a:pt x="110" y="26"/>
                  </a:cubicBezTo>
                  <a:cubicBezTo>
                    <a:pt x="97" y="9"/>
                    <a:pt x="81" y="1"/>
                    <a:pt x="57" y="1"/>
                  </a:cubicBezTo>
                  <a:cubicBezTo>
                    <a:pt x="48" y="0"/>
                    <a:pt x="37" y="5"/>
                    <a:pt x="30" y="8"/>
                  </a:cubicBezTo>
                  <a:cubicBezTo>
                    <a:pt x="20" y="15"/>
                    <a:pt x="12" y="23"/>
                    <a:pt x="6" y="34"/>
                  </a:cubicBezTo>
                  <a:cubicBezTo>
                    <a:pt x="2" y="43"/>
                    <a:pt x="0" y="52"/>
                    <a:pt x="0" y="61"/>
                  </a:cubicBezTo>
                  <a:cubicBezTo>
                    <a:pt x="0" y="70"/>
                    <a:pt x="2" y="79"/>
                    <a:pt x="6" y="87"/>
                  </a:cubicBezTo>
                  <a:cubicBezTo>
                    <a:pt x="14" y="101"/>
                    <a:pt x="24" y="110"/>
                    <a:pt x="38" y="1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" name="Freeform 36">
              <a:extLst>
                <a:ext uri="{FF2B5EF4-FFF2-40B4-BE49-F238E27FC236}">
                  <a16:creationId xmlns:a16="http://schemas.microsoft.com/office/drawing/2014/main" id="{34683255-75FA-4252-A6DD-69C7DD429DD8}"/>
                </a:ext>
              </a:extLst>
            </p:cNvPr>
            <p:cNvSpPr>
              <a:spLocks/>
            </p:cNvSpPr>
            <p:nvPr/>
          </p:nvSpPr>
          <p:spPr bwMode="auto">
            <a:xfrm>
              <a:off x="7782830" y="2717072"/>
              <a:ext cx="1102309" cy="1797644"/>
            </a:xfrm>
            <a:custGeom>
              <a:avLst/>
              <a:gdLst>
                <a:gd name="T0" fmla="*/ 384 w 395"/>
                <a:gd name="T1" fmla="*/ 9 h 651"/>
                <a:gd name="T2" fmla="*/ 358 w 395"/>
                <a:gd name="T3" fmla="*/ 2 h 651"/>
                <a:gd name="T4" fmla="*/ 347 w 395"/>
                <a:gd name="T5" fmla="*/ 9 h 651"/>
                <a:gd name="T6" fmla="*/ 215 w 395"/>
                <a:gd name="T7" fmla="*/ 142 h 651"/>
                <a:gd name="T8" fmla="*/ 209 w 395"/>
                <a:gd name="T9" fmla="*/ 148 h 651"/>
                <a:gd name="T10" fmla="*/ 203 w 395"/>
                <a:gd name="T11" fmla="*/ 148 h 651"/>
                <a:gd name="T12" fmla="*/ 76 w 395"/>
                <a:gd name="T13" fmla="*/ 148 h 651"/>
                <a:gd name="T14" fmla="*/ 39 w 395"/>
                <a:gd name="T15" fmla="*/ 157 h 651"/>
                <a:gd name="T16" fmla="*/ 7 w 395"/>
                <a:gd name="T17" fmla="*/ 184 h 651"/>
                <a:gd name="T18" fmla="*/ 0 w 395"/>
                <a:gd name="T19" fmla="*/ 212 h 651"/>
                <a:gd name="T20" fmla="*/ 0 w 395"/>
                <a:gd name="T21" fmla="*/ 370 h 651"/>
                <a:gd name="T22" fmla="*/ 4 w 395"/>
                <a:gd name="T23" fmla="*/ 385 h 651"/>
                <a:gd name="T24" fmla="*/ 22 w 395"/>
                <a:gd name="T25" fmla="*/ 395 h 651"/>
                <a:gd name="T26" fmla="*/ 49 w 395"/>
                <a:gd name="T27" fmla="*/ 383 h 651"/>
                <a:gd name="T28" fmla="*/ 52 w 395"/>
                <a:gd name="T29" fmla="*/ 373 h 651"/>
                <a:gd name="T30" fmla="*/ 52 w 395"/>
                <a:gd name="T31" fmla="*/ 233 h 651"/>
                <a:gd name="T32" fmla="*/ 52 w 395"/>
                <a:gd name="T33" fmla="*/ 231 h 651"/>
                <a:gd name="T34" fmla="*/ 54 w 395"/>
                <a:gd name="T35" fmla="*/ 230 h 651"/>
                <a:gd name="T36" fmla="*/ 64 w 395"/>
                <a:gd name="T37" fmla="*/ 230 h 651"/>
                <a:gd name="T38" fmla="*/ 66 w 395"/>
                <a:gd name="T39" fmla="*/ 232 h 651"/>
                <a:gd name="T40" fmla="*/ 66 w 395"/>
                <a:gd name="T41" fmla="*/ 252 h 651"/>
                <a:gd name="T42" fmla="*/ 66 w 395"/>
                <a:gd name="T43" fmla="*/ 395 h 651"/>
                <a:gd name="T44" fmla="*/ 8 w 395"/>
                <a:gd name="T45" fmla="*/ 605 h 651"/>
                <a:gd name="T46" fmla="*/ 8 w 395"/>
                <a:gd name="T47" fmla="*/ 606 h 651"/>
                <a:gd name="T48" fmla="*/ 7 w 395"/>
                <a:gd name="T49" fmla="*/ 618 h 651"/>
                <a:gd name="T50" fmla="*/ 7 w 395"/>
                <a:gd name="T51" fmla="*/ 620 h 651"/>
                <a:gd name="T52" fmla="*/ 7 w 395"/>
                <a:gd name="T53" fmla="*/ 621 h 651"/>
                <a:gd name="T54" fmla="*/ 8 w 395"/>
                <a:gd name="T55" fmla="*/ 623 h 651"/>
                <a:gd name="T56" fmla="*/ 8 w 395"/>
                <a:gd name="T57" fmla="*/ 624 h 651"/>
                <a:gd name="T58" fmla="*/ 8 w 395"/>
                <a:gd name="T59" fmla="*/ 626 h 651"/>
                <a:gd name="T60" fmla="*/ 33 w 395"/>
                <a:gd name="T61" fmla="*/ 650 h 651"/>
                <a:gd name="T62" fmla="*/ 41 w 395"/>
                <a:gd name="T63" fmla="*/ 651 h 651"/>
                <a:gd name="T64" fmla="*/ 48 w 395"/>
                <a:gd name="T65" fmla="*/ 651 h 651"/>
                <a:gd name="T66" fmla="*/ 69 w 395"/>
                <a:gd name="T67" fmla="*/ 640 h 651"/>
                <a:gd name="T68" fmla="*/ 77 w 395"/>
                <a:gd name="T69" fmla="*/ 626 h 651"/>
                <a:gd name="T70" fmla="*/ 77 w 395"/>
                <a:gd name="T71" fmla="*/ 625 h 651"/>
                <a:gd name="T72" fmla="*/ 77 w 395"/>
                <a:gd name="T73" fmla="*/ 624 h 651"/>
                <a:gd name="T74" fmla="*/ 140 w 395"/>
                <a:gd name="T75" fmla="*/ 396 h 651"/>
                <a:gd name="T76" fmla="*/ 149 w 395"/>
                <a:gd name="T77" fmla="*/ 396 h 651"/>
                <a:gd name="T78" fmla="*/ 211 w 395"/>
                <a:gd name="T79" fmla="*/ 624 h 651"/>
                <a:gd name="T80" fmla="*/ 211 w 395"/>
                <a:gd name="T81" fmla="*/ 625 h 651"/>
                <a:gd name="T82" fmla="*/ 212 w 395"/>
                <a:gd name="T83" fmla="*/ 626 h 651"/>
                <a:gd name="T84" fmla="*/ 220 w 395"/>
                <a:gd name="T85" fmla="*/ 640 h 651"/>
                <a:gd name="T86" fmla="*/ 241 w 395"/>
                <a:gd name="T87" fmla="*/ 651 h 651"/>
                <a:gd name="T88" fmla="*/ 248 w 395"/>
                <a:gd name="T89" fmla="*/ 651 h 651"/>
                <a:gd name="T90" fmla="*/ 255 w 395"/>
                <a:gd name="T91" fmla="*/ 650 h 651"/>
                <a:gd name="T92" fmla="*/ 280 w 395"/>
                <a:gd name="T93" fmla="*/ 626 h 651"/>
                <a:gd name="T94" fmla="*/ 281 w 395"/>
                <a:gd name="T95" fmla="*/ 624 h 651"/>
                <a:gd name="T96" fmla="*/ 281 w 395"/>
                <a:gd name="T97" fmla="*/ 623 h 651"/>
                <a:gd name="T98" fmla="*/ 281 w 395"/>
                <a:gd name="T99" fmla="*/ 621 h 651"/>
                <a:gd name="T100" fmla="*/ 282 w 395"/>
                <a:gd name="T101" fmla="*/ 620 h 651"/>
                <a:gd name="T102" fmla="*/ 281 w 395"/>
                <a:gd name="T103" fmla="*/ 618 h 651"/>
                <a:gd name="T104" fmla="*/ 280 w 395"/>
                <a:gd name="T105" fmla="*/ 606 h 651"/>
                <a:gd name="T106" fmla="*/ 280 w 395"/>
                <a:gd name="T107" fmla="*/ 605 h 651"/>
                <a:gd name="T108" fmla="*/ 223 w 395"/>
                <a:gd name="T109" fmla="*/ 395 h 651"/>
                <a:gd name="T110" fmla="*/ 223 w 395"/>
                <a:gd name="T111" fmla="*/ 208 h 651"/>
                <a:gd name="T112" fmla="*/ 268 w 395"/>
                <a:gd name="T113" fmla="*/ 163 h 651"/>
                <a:gd name="T114" fmla="*/ 269 w 395"/>
                <a:gd name="T115" fmla="*/ 162 h 651"/>
                <a:gd name="T116" fmla="*/ 294 w 395"/>
                <a:gd name="T117" fmla="*/ 137 h 651"/>
                <a:gd name="T118" fmla="*/ 384 w 395"/>
                <a:gd name="T119" fmla="*/ 47 h 651"/>
                <a:gd name="T120" fmla="*/ 384 w 395"/>
                <a:gd name="T121" fmla="*/ 9 h 6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95" h="651">
                  <a:moveTo>
                    <a:pt x="384" y="9"/>
                  </a:moveTo>
                  <a:cubicBezTo>
                    <a:pt x="377" y="2"/>
                    <a:pt x="368" y="0"/>
                    <a:pt x="358" y="2"/>
                  </a:cubicBezTo>
                  <a:cubicBezTo>
                    <a:pt x="354" y="4"/>
                    <a:pt x="350" y="6"/>
                    <a:pt x="347" y="9"/>
                  </a:cubicBezTo>
                  <a:cubicBezTo>
                    <a:pt x="303" y="54"/>
                    <a:pt x="259" y="98"/>
                    <a:pt x="215" y="142"/>
                  </a:cubicBezTo>
                  <a:cubicBezTo>
                    <a:pt x="213" y="144"/>
                    <a:pt x="211" y="146"/>
                    <a:pt x="209" y="148"/>
                  </a:cubicBezTo>
                  <a:cubicBezTo>
                    <a:pt x="207" y="148"/>
                    <a:pt x="205" y="148"/>
                    <a:pt x="203" y="148"/>
                  </a:cubicBezTo>
                  <a:cubicBezTo>
                    <a:pt x="161" y="148"/>
                    <a:pt x="118" y="148"/>
                    <a:pt x="76" y="148"/>
                  </a:cubicBezTo>
                  <a:cubicBezTo>
                    <a:pt x="63" y="148"/>
                    <a:pt x="51" y="151"/>
                    <a:pt x="39" y="157"/>
                  </a:cubicBezTo>
                  <a:cubicBezTo>
                    <a:pt x="25" y="163"/>
                    <a:pt x="15" y="172"/>
                    <a:pt x="7" y="184"/>
                  </a:cubicBezTo>
                  <a:cubicBezTo>
                    <a:pt x="3" y="193"/>
                    <a:pt x="0" y="202"/>
                    <a:pt x="0" y="212"/>
                  </a:cubicBezTo>
                  <a:cubicBezTo>
                    <a:pt x="0" y="265"/>
                    <a:pt x="0" y="318"/>
                    <a:pt x="0" y="370"/>
                  </a:cubicBezTo>
                  <a:cubicBezTo>
                    <a:pt x="0" y="376"/>
                    <a:pt x="0" y="381"/>
                    <a:pt x="4" y="385"/>
                  </a:cubicBezTo>
                  <a:cubicBezTo>
                    <a:pt x="8" y="391"/>
                    <a:pt x="14" y="394"/>
                    <a:pt x="22" y="395"/>
                  </a:cubicBezTo>
                  <a:cubicBezTo>
                    <a:pt x="34" y="396"/>
                    <a:pt x="43" y="392"/>
                    <a:pt x="49" y="383"/>
                  </a:cubicBezTo>
                  <a:cubicBezTo>
                    <a:pt x="51" y="380"/>
                    <a:pt x="52" y="377"/>
                    <a:pt x="52" y="373"/>
                  </a:cubicBezTo>
                  <a:cubicBezTo>
                    <a:pt x="52" y="327"/>
                    <a:pt x="52" y="280"/>
                    <a:pt x="52" y="233"/>
                  </a:cubicBezTo>
                  <a:cubicBezTo>
                    <a:pt x="52" y="232"/>
                    <a:pt x="52" y="232"/>
                    <a:pt x="52" y="231"/>
                  </a:cubicBezTo>
                  <a:cubicBezTo>
                    <a:pt x="52" y="231"/>
                    <a:pt x="53" y="230"/>
                    <a:pt x="54" y="230"/>
                  </a:cubicBezTo>
                  <a:cubicBezTo>
                    <a:pt x="57" y="229"/>
                    <a:pt x="60" y="230"/>
                    <a:pt x="64" y="230"/>
                  </a:cubicBezTo>
                  <a:cubicBezTo>
                    <a:pt x="66" y="229"/>
                    <a:pt x="66" y="231"/>
                    <a:pt x="66" y="232"/>
                  </a:cubicBezTo>
                  <a:cubicBezTo>
                    <a:pt x="66" y="239"/>
                    <a:pt x="66" y="246"/>
                    <a:pt x="66" y="252"/>
                  </a:cubicBezTo>
                  <a:cubicBezTo>
                    <a:pt x="66" y="300"/>
                    <a:pt x="66" y="348"/>
                    <a:pt x="66" y="395"/>
                  </a:cubicBezTo>
                  <a:cubicBezTo>
                    <a:pt x="47" y="465"/>
                    <a:pt x="27" y="535"/>
                    <a:pt x="8" y="605"/>
                  </a:cubicBezTo>
                  <a:cubicBezTo>
                    <a:pt x="8" y="605"/>
                    <a:pt x="8" y="606"/>
                    <a:pt x="8" y="606"/>
                  </a:cubicBezTo>
                  <a:cubicBezTo>
                    <a:pt x="7" y="610"/>
                    <a:pt x="7" y="614"/>
                    <a:pt x="7" y="618"/>
                  </a:cubicBezTo>
                  <a:cubicBezTo>
                    <a:pt x="7" y="619"/>
                    <a:pt x="7" y="619"/>
                    <a:pt x="7" y="620"/>
                  </a:cubicBezTo>
                  <a:cubicBezTo>
                    <a:pt x="7" y="620"/>
                    <a:pt x="7" y="620"/>
                    <a:pt x="7" y="621"/>
                  </a:cubicBezTo>
                  <a:cubicBezTo>
                    <a:pt x="7" y="622"/>
                    <a:pt x="8" y="622"/>
                    <a:pt x="8" y="623"/>
                  </a:cubicBezTo>
                  <a:cubicBezTo>
                    <a:pt x="8" y="624"/>
                    <a:pt x="8" y="624"/>
                    <a:pt x="8" y="624"/>
                  </a:cubicBezTo>
                  <a:cubicBezTo>
                    <a:pt x="8" y="625"/>
                    <a:pt x="9" y="625"/>
                    <a:pt x="8" y="626"/>
                  </a:cubicBezTo>
                  <a:cubicBezTo>
                    <a:pt x="12" y="638"/>
                    <a:pt x="21" y="647"/>
                    <a:pt x="33" y="650"/>
                  </a:cubicBezTo>
                  <a:cubicBezTo>
                    <a:pt x="36" y="651"/>
                    <a:pt x="39" y="651"/>
                    <a:pt x="41" y="651"/>
                  </a:cubicBezTo>
                  <a:cubicBezTo>
                    <a:pt x="41" y="651"/>
                    <a:pt x="41" y="651"/>
                    <a:pt x="48" y="651"/>
                  </a:cubicBezTo>
                  <a:cubicBezTo>
                    <a:pt x="56" y="650"/>
                    <a:pt x="64" y="646"/>
                    <a:pt x="69" y="640"/>
                  </a:cubicBezTo>
                  <a:cubicBezTo>
                    <a:pt x="73" y="635"/>
                    <a:pt x="76" y="631"/>
                    <a:pt x="77" y="626"/>
                  </a:cubicBezTo>
                  <a:cubicBezTo>
                    <a:pt x="77" y="625"/>
                    <a:pt x="77" y="625"/>
                    <a:pt x="77" y="625"/>
                  </a:cubicBezTo>
                  <a:cubicBezTo>
                    <a:pt x="77" y="624"/>
                    <a:pt x="77" y="624"/>
                    <a:pt x="77" y="624"/>
                  </a:cubicBezTo>
                  <a:cubicBezTo>
                    <a:pt x="87" y="590"/>
                    <a:pt x="112" y="496"/>
                    <a:pt x="140" y="396"/>
                  </a:cubicBezTo>
                  <a:cubicBezTo>
                    <a:pt x="143" y="396"/>
                    <a:pt x="146" y="396"/>
                    <a:pt x="149" y="396"/>
                  </a:cubicBezTo>
                  <a:cubicBezTo>
                    <a:pt x="176" y="496"/>
                    <a:pt x="202" y="590"/>
                    <a:pt x="211" y="624"/>
                  </a:cubicBezTo>
                  <a:cubicBezTo>
                    <a:pt x="211" y="625"/>
                    <a:pt x="211" y="625"/>
                    <a:pt x="211" y="625"/>
                  </a:cubicBezTo>
                  <a:cubicBezTo>
                    <a:pt x="211" y="625"/>
                    <a:pt x="211" y="625"/>
                    <a:pt x="212" y="626"/>
                  </a:cubicBezTo>
                  <a:cubicBezTo>
                    <a:pt x="213" y="631"/>
                    <a:pt x="216" y="635"/>
                    <a:pt x="220" y="640"/>
                  </a:cubicBezTo>
                  <a:cubicBezTo>
                    <a:pt x="225" y="646"/>
                    <a:pt x="233" y="650"/>
                    <a:pt x="241" y="651"/>
                  </a:cubicBezTo>
                  <a:cubicBezTo>
                    <a:pt x="248" y="651"/>
                    <a:pt x="248" y="651"/>
                    <a:pt x="248" y="651"/>
                  </a:cubicBezTo>
                  <a:cubicBezTo>
                    <a:pt x="250" y="651"/>
                    <a:pt x="253" y="651"/>
                    <a:pt x="255" y="650"/>
                  </a:cubicBezTo>
                  <a:cubicBezTo>
                    <a:pt x="267" y="647"/>
                    <a:pt x="277" y="638"/>
                    <a:pt x="280" y="626"/>
                  </a:cubicBezTo>
                  <a:cubicBezTo>
                    <a:pt x="280" y="625"/>
                    <a:pt x="280" y="625"/>
                    <a:pt x="281" y="624"/>
                  </a:cubicBezTo>
                  <a:cubicBezTo>
                    <a:pt x="281" y="624"/>
                    <a:pt x="281" y="624"/>
                    <a:pt x="281" y="623"/>
                  </a:cubicBezTo>
                  <a:cubicBezTo>
                    <a:pt x="281" y="622"/>
                    <a:pt x="281" y="622"/>
                    <a:pt x="281" y="621"/>
                  </a:cubicBezTo>
                  <a:cubicBezTo>
                    <a:pt x="281" y="620"/>
                    <a:pt x="281" y="620"/>
                    <a:pt x="282" y="620"/>
                  </a:cubicBezTo>
                  <a:cubicBezTo>
                    <a:pt x="281" y="619"/>
                    <a:pt x="281" y="619"/>
                    <a:pt x="281" y="618"/>
                  </a:cubicBezTo>
                  <a:cubicBezTo>
                    <a:pt x="282" y="614"/>
                    <a:pt x="282" y="610"/>
                    <a:pt x="280" y="606"/>
                  </a:cubicBezTo>
                  <a:cubicBezTo>
                    <a:pt x="280" y="606"/>
                    <a:pt x="280" y="605"/>
                    <a:pt x="280" y="605"/>
                  </a:cubicBezTo>
                  <a:cubicBezTo>
                    <a:pt x="261" y="535"/>
                    <a:pt x="242" y="465"/>
                    <a:pt x="223" y="395"/>
                  </a:cubicBezTo>
                  <a:cubicBezTo>
                    <a:pt x="223" y="359"/>
                    <a:pt x="223" y="269"/>
                    <a:pt x="223" y="208"/>
                  </a:cubicBezTo>
                  <a:cubicBezTo>
                    <a:pt x="268" y="163"/>
                    <a:pt x="268" y="163"/>
                    <a:pt x="268" y="163"/>
                  </a:cubicBezTo>
                  <a:cubicBezTo>
                    <a:pt x="268" y="163"/>
                    <a:pt x="268" y="163"/>
                    <a:pt x="269" y="162"/>
                  </a:cubicBezTo>
                  <a:cubicBezTo>
                    <a:pt x="278" y="153"/>
                    <a:pt x="286" y="145"/>
                    <a:pt x="294" y="137"/>
                  </a:cubicBezTo>
                  <a:cubicBezTo>
                    <a:pt x="324" y="107"/>
                    <a:pt x="354" y="77"/>
                    <a:pt x="384" y="47"/>
                  </a:cubicBezTo>
                  <a:cubicBezTo>
                    <a:pt x="395" y="37"/>
                    <a:pt x="395" y="19"/>
                    <a:pt x="384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69A5506-2959-4535-9F1F-C2B67BE46186}"/>
              </a:ext>
            </a:extLst>
          </p:cNvPr>
          <p:cNvGrpSpPr/>
          <p:nvPr/>
        </p:nvGrpSpPr>
        <p:grpSpPr>
          <a:xfrm>
            <a:off x="3325925" y="1074717"/>
            <a:ext cx="7718976" cy="5783283"/>
            <a:chOff x="4548247" y="1635760"/>
            <a:chExt cx="3865880" cy="3265082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2E783D11-E1C8-45CF-A110-7683FC3DA536}"/>
                </a:ext>
              </a:extLst>
            </p:cNvPr>
            <p:cNvSpPr/>
            <p:nvPr/>
          </p:nvSpPr>
          <p:spPr>
            <a:xfrm>
              <a:off x="6425307" y="3093362"/>
              <a:ext cx="111760" cy="130556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3AEEB085-8803-4B5A-B287-6CBE3FA6EB62}"/>
                </a:ext>
              </a:extLst>
            </p:cNvPr>
            <p:cNvSpPr/>
            <p:nvPr/>
          </p:nvSpPr>
          <p:spPr>
            <a:xfrm>
              <a:off x="4548247" y="1635760"/>
              <a:ext cx="3865880" cy="22758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471609B2-2F81-4572-B00E-E2417FD97AE9}"/>
                </a:ext>
              </a:extLst>
            </p:cNvPr>
            <p:cNvSpPr/>
            <p:nvPr/>
          </p:nvSpPr>
          <p:spPr>
            <a:xfrm rot="8100000">
              <a:off x="6636723" y="4256575"/>
              <a:ext cx="111760" cy="644267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ACAA6253-8F6A-4A26-B541-6E876598D289}"/>
                </a:ext>
              </a:extLst>
            </p:cNvPr>
            <p:cNvSpPr/>
            <p:nvPr/>
          </p:nvSpPr>
          <p:spPr>
            <a:xfrm rot="13500000">
              <a:off x="6213892" y="4256575"/>
              <a:ext cx="111760" cy="644267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4CFF31F-59C2-40D6-AC22-D9FA86342BE2}"/>
                </a:ext>
              </a:extLst>
            </p:cNvPr>
            <p:cNvSpPr txBox="1"/>
            <p:nvPr/>
          </p:nvSpPr>
          <p:spPr>
            <a:xfrm>
              <a:off x="6266513" y="2138706"/>
              <a:ext cx="2023714" cy="373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200" b="1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3F1BEE1-9088-4BB5-9D65-9DE1374824AF}"/>
                </a:ext>
              </a:extLst>
            </p:cNvPr>
            <p:cNvSpPr txBox="1"/>
            <p:nvPr/>
          </p:nvSpPr>
          <p:spPr>
            <a:xfrm>
              <a:off x="6266507" y="2545550"/>
              <a:ext cx="1862431" cy="2531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3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endParaRPr>
            </a:p>
          </p:txBody>
        </p:sp>
      </p:grpSp>
      <p:graphicFrame>
        <p:nvGraphicFramePr>
          <p:cNvPr id="19" name="Chart 18">
            <a:extLst>
              <a:ext uri="{FF2B5EF4-FFF2-40B4-BE49-F238E27FC236}">
                <a16:creationId xmlns:a16="http://schemas.microsoft.com/office/drawing/2014/main" id="{4529F4B3-F6B9-4461-BE7C-CB3D5B69673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07884651"/>
              </p:ext>
            </p:extLst>
          </p:nvPr>
        </p:nvGraphicFramePr>
        <p:xfrm>
          <a:off x="2563351" y="2590849"/>
          <a:ext cx="4018700" cy="23579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9" name="Immagine 8">
            <a:extLst>
              <a:ext uri="{FF2B5EF4-FFF2-40B4-BE49-F238E27FC236}">
                <a16:creationId xmlns:a16="http://schemas.microsoft.com/office/drawing/2014/main" id="{BC1861E6-1156-0FDD-2140-928347BA67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8599" y="1367210"/>
            <a:ext cx="7453627" cy="3581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5561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Oval 36">
            <a:extLst>
              <a:ext uri="{FF2B5EF4-FFF2-40B4-BE49-F238E27FC236}">
                <a16:creationId xmlns:a16="http://schemas.microsoft.com/office/drawing/2014/main" id="{B47E0894-5FF6-4780-839E-0268CFD65858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7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99AC3C-FE44-4341-B799-F20DE8937C2B}"/>
              </a:ext>
            </a:extLst>
          </p:cNvPr>
          <p:cNvSpPr txBox="1"/>
          <p:nvPr/>
        </p:nvSpPr>
        <p:spPr>
          <a:xfrm>
            <a:off x="1202749" y="235148"/>
            <a:ext cx="967370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5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Sprint review report</a:t>
            </a:r>
            <a:endParaRPr kumimoji="0" lang="en-US" sz="5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AB0186C-AAF4-46BD-8458-B078D8493DA3}"/>
              </a:ext>
            </a:extLst>
          </p:cNvPr>
          <p:cNvGrpSpPr/>
          <p:nvPr/>
        </p:nvGrpSpPr>
        <p:grpSpPr>
          <a:xfrm>
            <a:off x="1703590" y="1600200"/>
            <a:ext cx="3933281" cy="3950497"/>
            <a:chOff x="1060021" y="1473417"/>
            <a:chExt cx="4479725" cy="4499333"/>
          </a:xfrm>
        </p:grpSpPr>
        <p:sp>
          <p:nvSpPr>
            <p:cNvPr id="7" name="Freeform 5">
              <a:extLst>
                <a:ext uri="{FF2B5EF4-FFF2-40B4-BE49-F238E27FC236}">
                  <a16:creationId xmlns:a16="http://schemas.microsoft.com/office/drawing/2014/main" id="{E9C7A73B-FB1C-4561-88FB-9178EFAA0BD6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0026" y="2059900"/>
              <a:ext cx="1474227" cy="461699"/>
            </a:xfrm>
            <a:custGeom>
              <a:avLst/>
              <a:gdLst>
                <a:gd name="T0" fmla="*/ 206 w 426"/>
                <a:gd name="T1" fmla="*/ 0 h 132"/>
                <a:gd name="T2" fmla="*/ 403 w 426"/>
                <a:gd name="T3" fmla="*/ 73 h 132"/>
                <a:gd name="T4" fmla="*/ 413 w 426"/>
                <a:gd name="T5" fmla="*/ 83 h 132"/>
                <a:gd name="T6" fmla="*/ 414 w 426"/>
                <a:gd name="T7" fmla="*/ 120 h 132"/>
                <a:gd name="T8" fmla="*/ 376 w 426"/>
                <a:gd name="T9" fmla="*/ 121 h 132"/>
                <a:gd name="T10" fmla="*/ 307 w 426"/>
                <a:gd name="T11" fmla="*/ 75 h 132"/>
                <a:gd name="T12" fmla="*/ 60 w 426"/>
                <a:gd name="T13" fmla="*/ 114 h 132"/>
                <a:gd name="T14" fmla="*/ 52 w 426"/>
                <a:gd name="T15" fmla="*/ 121 h 132"/>
                <a:gd name="T16" fmla="*/ 13 w 426"/>
                <a:gd name="T17" fmla="*/ 120 h 132"/>
                <a:gd name="T18" fmla="*/ 15 w 426"/>
                <a:gd name="T19" fmla="*/ 82 h 132"/>
                <a:gd name="T20" fmla="*/ 152 w 426"/>
                <a:gd name="T21" fmla="*/ 8 h 132"/>
                <a:gd name="T22" fmla="*/ 206 w 426"/>
                <a:gd name="T23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26" h="132">
                  <a:moveTo>
                    <a:pt x="206" y="0"/>
                  </a:moveTo>
                  <a:cubicBezTo>
                    <a:pt x="285" y="3"/>
                    <a:pt x="350" y="24"/>
                    <a:pt x="403" y="73"/>
                  </a:cubicBezTo>
                  <a:cubicBezTo>
                    <a:pt x="407" y="76"/>
                    <a:pt x="410" y="79"/>
                    <a:pt x="413" y="83"/>
                  </a:cubicBezTo>
                  <a:cubicBezTo>
                    <a:pt x="424" y="95"/>
                    <a:pt x="426" y="108"/>
                    <a:pt x="414" y="120"/>
                  </a:cubicBezTo>
                  <a:cubicBezTo>
                    <a:pt x="402" y="132"/>
                    <a:pt x="390" y="131"/>
                    <a:pt x="376" y="121"/>
                  </a:cubicBezTo>
                  <a:cubicBezTo>
                    <a:pt x="354" y="105"/>
                    <a:pt x="332" y="86"/>
                    <a:pt x="307" y="75"/>
                  </a:cubicBezTo>
                  <a:cubicBezTo>
                    <a:pt x="217" y="36"/>
                    <a:pt x="134" y="51"/>
                    <a:pt x="60" y="114"/>
                  </a:cubicBezTo>
                  <a:cubicBezTo>
                    <a:pt x="57" y="116"/>
                    <a:pt x="55" y="119"/>
                    <a:pt x="52" y="121"/>
                  </a:cubicBezTo>
                  <a:cubicBezTo>
                    <a:pt x="39" y="132"/>
                    <a:pt x="25" y="132"/>
                    <a:pt x="13" y="120"/>
                  </a:cubicBezTo>
                  <a:cubicBezTo>
                    <a:pt x="0" y="107"/>
                    <a:pt x="3" y="93"/>
                    <a:pt x="15" y="82"/>
                  </a:cubicBezTo>
                  <a:cubicBezTo>
                    <a:pt x="53" y="43"/>
                    <a:pt x="100" y="19"/>
                    <a:pt x="152" y="8"/>
                  </a:cubicBezTo>
                  <a:cubicBezTo>
                    <a:pt x="172" y="4"/>
                    <a:pt x="193" y="2"/>
                    <a:pt x="20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13F1DB45-0E76-423F-B319-285F2ED7821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60021" y="1473417"/>
              <a:ext cx="4479725" cy="4499333"/>
            </a:xfrm>
            <a:custGeom>
              <a:avLst/>
              <a:gdLst>
                <a:gd name="T0" fmla="*/ 1257 w 1295"/>
                <a:gd name="T1" fmla="*/ 1098 h 1289"/>
                <a:gd name="T2" fmla="*/ 1123 w 1295"/>
                <a:gd name="T3" fmla="*/ 981 h 1289"/>
                <a:gd name="T4" fmla="*/ 895 w 1295"/>
                <a:gd name="T5" fmla="*/ 781 h 1289"/>
                <a:gd name="T6" fmla="*/ 872 w 1295"/>
                <a:gd name="T7" fmla="*/ 773 h 1289"/>
                <a:gd name="T8" fmla="*/ 816 w 1295"/>
                <a:gd name="T9" fmla="*/ 752 h 1289"/>
                <a:gd name="T10" fmla="*/ 814 w 1295"/>
                <a:gd name="T11" fmla="*/ 722 h 1289"/>
                <a:gd name="T12" fmla="*/ 825 w 1295"/>
                <a:gd name="T13" fmla="*/ 706 h 1289"/>
                <a:gd name="T14" fmla="*/ 903 w 1295"/>
                <a:gd name="T15" fmla="*/ 452 h 1289"/>
                <a:gd name="T16" fmla="*/ 452 w 1295"/>
                <a:gd name="T17" fmla="*/ 0 h 1289"/>
                <a:gd name="T18" fmla="*/ 0 w 1295"/>
                <a:gd name="T19" fmla="*/ 452 h 1289"/>
                <a:gd name="T20" fmla="*/ 452 w 1295"/>
                <a:gd name="T21" fmla="*/ 903 h 1289"/>
                <a:gd name="T22" fmla="*/ 697 w 1295"/>
                <a:gd name="T23" fmla="*/ 831 h 1289"/>
                <a:gd name="T24" fmla="*/ 704 w 1295"/>
                <a:gd name="T25" fmla="*/ 826 h 1289"/>
                <a:gd name="T26" fmla="*/ 705 w 1295"/>
                <a:gd name="T27" fmla="*/ 826 h 1289"/>
                <a:gd name="T28" fmla="*/ 714 w 1295"/>
                <a:gd name="T29" fmla="*/ 819 h 1289"/>
                <a:gd name="T30" fmla="*/ 757 w 1295"/>
                <a:gd name="T31" fmla="*/ 822 h 1289"/>
                <a:gd name="T32" fmla="*/ 774 w 1295"/>
                <a:gd name="T33" fmla="*/ 869 h 1289"/>
                <a:gd name="T34" fmla="*/ 786 w 1295"/>
                <a:gd name="T35" fmla="*/ 900 h 1289"/>
                <a:gd name="T36" fmla="*/ 1109 w 1295"/>
                <a:gd name="T37" fmla="*/ 1268 h 1289"/>
                <a:gd name="T38" fmla="*/ 1159 w 1295"/>
                <a:gd name="T39" fmla="*/ 1284 h 1289"/>
                <a:gd name="T40" fmla="*/ 1278 w 1295"/>
                <a:gd name="T41" fmla="*/ 1181 h 1289"/>
                <a:gd name="T42" fmla="*/ 1257 w 1295"/>
                <a:gd name="T43" fmla="*/ 1098 h 1289"/>
                <a:gd name="T44" fmla="*/ 90 w 1295"/>
                <a:gd name="T45" fmla="*/ 452 h 1289"/>
                <a:gd name="T46" fmla="*/ 452 w 1295"/>
                <a:gd name="T47" fmla="*/ 90 h 1289"/>
                <a:gd name="T48" fmla="*/ 813 w 1295"/>
                <a:gd name="T49" fmla="*/ 452 h 1289"/>
                <a:gd name="T50" fmla="*/ 452 w 1295"/>
                <a:gd name="T51" fmla="*/ 813 h 1289"/>
                <a:gd name="T52" fmla="*/ 90 w 1295"/>
                <a:gd name="T53" fmla="*/ 452 h 1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295" h="1289">
                  <a:moveTo>
                    <a:pt x="1257" y="1098"/>
                  </a:moveTo>
                  <a:cubicBezTo>
                    <a:pt x="1212" y="1059"/>
                    <a:pt x="1168" y="1020"/>
                    <a:pt x="1123" y="981"/>
                  </a:cubicBezTo>
                  <a:cubicBezTo>
                    <a:pt x="1047" y="914"/>
                    <a:pt x="971" y="847"/>
                    <a:pt x="895" y="781"/>
                  </a:cubicBezTo>
                  <a:cubicBezTo>
                    <a:pt x="889" y="776"/>
                    <a:pt x="878" y="770"/>
                    <a:pt x="872" y="773"/>
                  </a:cubicBezTo>
                  <a:cubicBezTo>
                    <a:pt x="846" y="783"/>
                    <a:pt x="832" y="768"/>
                    <a:pt x="816" y="752"/>
                  </a:cubicBezTo>
                  <a:cubicBezTo>
                    <a:pt x="805" y="741"/>
                    <a:pt x="805" y="734"/>
                    <a:pt x="814" y="722"/>
                  </a:cubicBezTo>
                  <a:cubicBezTo>
                    <a:pt x="817" y="717"/>
                    <a:pt x="821" y="712"/>
                    <a:pt x="825" y="706"/>
                  </a:cubicBezTo>
                  <a:cubicBezTo>
                    <a:pt x="874" y="634"/>
                    <a:pt x="903" y="546"/>
                    <a:pt x="903" y="452"/>
                  </a:cubicBezTo>
                  <a:cubicBezTo>
                    <a:pt x="903" y="202"/>
                    <a:pt x="701" y="0"/>
                    <a:pt x="452" y="0"/>
                  </a:cubicBezTo>
                  <a:cubicBezTo>
                    <a:pt x="202" y="0"/>
                    <a:pt x="0" y="202"/>
                    <a:pt x="0" y="452"/>
                  </a:cubicBezTo>
                  <a:cubicBezTo>
                    <a:pt x="0" y="701"/>
                    <a:pt x="202" y="903"/>
                    <a:pt x="452" y="903"/>
                  </a:cubicBezTo>
                  <a:cubicBezTo>
                    <a:pt x="542" y="903"/>
                    <a:pt x="626" y="877"/>
                    <a:pt x="697" y="831"/>
                  </a:cubicBezTo>
                  <a:cubicBezTo>
                    <a:pt x="699" y="829"/>
                    <a:pt x="702" y="828"/>
                    <a:pt x="704" y="826"/>
                  </a:cubicBezTo>
                  <a:cubicBezTo>
                    <a:pt x="704" y="826"/>
                    <a:pt x="704" y="826"/>
                    <a:pt x="705" y="826"/>
                  </a:cubicBezTo>
                  <a:cubicBezTo>
                    <a:pt x="708" y="824"/>
                    <a:pt x="711" y="822"/>
                    <a:pt x="714" y="819"/>
                  </a:cubicBezTo>
                  <a:cubicBezTo>
                    <a:pt x="732" y="807"/>
                    <a:pt x="742" y="805"/>
                    <a:pt x="757" y="822"/>
                  </a:cubicBezTo>
                  <a:cubicBezTo>
                    <a:pt x="769" y="836"/>
                    <a:pt x="781" y="847"/>
                    <a:pt x="774" y="869"/>
                  </a:cubicBezTo>
                  <a:cubicBezTo>
                    <a:pt x="771" y="877"/>
                    <a:pt x="779" y="892"/>
                    <a:pt x="786" y="900"/>
                  </a:cubicBezTo>
                  <a:cubicBezTo>
                    <a:pt x="893" y="1023"/>
                    <a:pt x="1001" y="1146"/>
                    <a:pt x="1109" y="1268"/>
                  </a:cubicBezTo>
                  <a:cubicBezTo>
                    <a:pt x="1122" y="1284"/>
                    <a:pt x="1139" y="1289"/>
                    <a:pt x="1159" y="1284"/>
                  </a:cubicBezTo>
                  <a:cubicBezTo>
                    <a:pt x="1216" y="1270"/>
                    <a:pt x="1256" y="1234"/>
                    <a:pt x="1278" y="1181"/>
                  </a:cubicBezTo>
                  <a:cubicBezTo>
                    <a:pt x="1295" y="1141"/>
                    <a:pt x="1290" y="1127"/>
                    <a:pt x="1257" y="1098"/>
                  </a:cubicBezTo>
                  <a:close/>
                  <a:moveTo>
                    <a:pt x="90" y="452"/>
                  </a:moveTo>
                  <a:cubicBezTo>
                    <a:pt x="90" y="252"/>
                    <a:pt x="252" y="90"/>
                    <a:pt x="452" y="90"/>
                  </a:cubicBezTo>
                  <a:cubicBezTo>
                    <a:pt x="651" y="90"/>
                    <a:pt x="813" y="252"/>
                    <a:pt x="813" y="452"/>
                  </a:cubicBezTo>
                  <a:cubicBezTo>
                    <a:pt x="813" y="651"/>
                    <a:pt x="651" y="813"/>
                    <a:pt x="452" y="813"/>
                  </a:cubicBezTo>
                  <a:cubicBezTo>
                    <a:pt x="252" y="813"/>
                    <a:pt x="90" y="651"/>
                    <a:pt x="90" y="4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A26E09BC-2B72-44D1-B766-53DA5CE0040F}"/>
              </a:ext>
            </a:extLst>
          </p:cNvPr>
          <p:cNvSpPr txBox="1"/>
          <p:nvPr/>
        </p:nvSpPr>
        <p:spPr>
          <a:xfrm>
            <a:off x="6932438" y="2006073"/>
            <a:ext cx="1177107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6500" b="1" i="0" u="none" strike="noStrike" kern="1200" cap="none" spc="0" normalizeH="0" baseline="0" noProof="0" dirty="0">
                <a:ln>
                  <a:noFill/>
                </a:ln>
                <a:solidFill>
                  <a:srgbClr val="C2C923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01</a:t>
            </a:r>
            <a:endParaRPr kumimoji="0" lang="en-GB" sz="6500" b="1" i="0" u="none" strike="noStrike" kern="1200" cap="none" spc="0" normalizeH="0" baseline="0" noProof="0" dirty="0">
              <a:ln>
                <a:noFill/>
              </a:ln>
              <a:solidFill>
                <a:srgbClr val="C2C923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64F26A-D9B3-4022-AEB5-643FB1F99B92}"/>
              </a:ext>
            </a:extLst>
          </p:cNvPr>
          <p:cNvSpPr txBox="1"/>
          <p:nvPr/>
        </p:nvSpPr>
        <p:spPr>
          <a:xfrm>
            <a:off x="6833134" y="3149046"/>
            <a:ext cx="1375716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6500" b="1" i="0" u="none" strike="noStrike" kern="1200" cap="none" spc="0" normalizeH="0" baseline="0" noProof="0" dirty="0">
                <a:ln>
                  <a:noFill/>
                </a:ln>
                <a:solidFill>
                  <a:srgbClr val="FCB414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0</a:t>
            </a:r>
            <a:r>
              <a:rPr kumimoji="0" lang="en-US" sz="6500" b="1" i="0" u="none" strike="noStrike" kern="1200" cap="none" spc="0" normalizeH="0" baseline="0" noProof="0" dirty="0">
                <a:ln>
                  <a:noFill/>
                </a:ln>
                <a:solidFill>
                  <a:srgbClr val="FCB414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2</a:t>
            </a:r>
            <a:endParaRPr kumimoji="0" lang="en-GB" sz="6500" b="1" i="0" u="none" strike="noStrike" kern="1200" cap="none" spc="0" normalizeH="0" baseline="0" noProof="0" dirty="0">
              <a:ln>
                <a:noFill/>
              </a:ln>
              <a:solidFill>
                <a:srgbClr val="FCB414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D31856-74D2-409C-B5AA-63909ABE8F44}"/>
              </a:ext>
            </a:extLst>
          </p:cNvPr>
          <p:cNvSpPr txBox="1"/>
          <p:nvPr/>
        </p:nvSpPr>
        <p:spPr>
          <a:xfrm>
            <a:off x="8210901" y="2112848"/>
            <a:ext cx="26388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Issues discovered implementing/examining the release 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5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10F6ECC-8721-4FB2-9184-FBA73AE11764}"/>
              </a:ext>
            </a:extLst>
          </p:cNvPr>
          <p:cNvSpPr txBox="1"/>
          <p:nvPr/>
        </p:nvSpPr>
        <p:spPr>
          <a:xfrm>
            <a:off x="8210901" y="3269218"/>
            <a:ext cx="263882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Issues with the Product Backlog</a:t>
            </a:r>
            <a:endParaRPr kumimoji="0" lang="en-GB" sz="15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14D2C31-052D-4CE1-9AE5-44AF5C9A15B6}"/>
              </a:ext>
            </a:extLst>
          </p:cNvPr>
          <p:cNvSpPr txBox="1"/>
          <p:nvPr/>
        </p:nvSpPr>
        <p:spPr>
          <a:xfrm>
            <a:off x="8208850" y="4474902"/>
            <a:ext cx="26388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Technical Debt: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Factory not implemented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500" dirty="0">
                <a:solidFill>
                  <a:srgbClr val="FFFFFF"/>
                </a:solidFill>
                <a:latin typeface="Open Sans" panose="020B0606030504020204" pitchFamily="34" charset="0"/>
              </a:rPr>
              <a:t>In the model only one shape at a time is selected</a:t>
            </a:r>
            <a:endParaRPr kumimoji="0" lang="en-GB" sz="15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E1183C5-8467-49D6-A889-5B36D3161AF3}"/>
              </a:ext>
            </a:extLst>
          </p:cNvPr>
          <p:cNvSpPr txBox="1"/>
          <p:nvPr/>
        </p:nvSpPr>
        <p:spPr>
          <a:xfrm>
            <a:off x="6833134" y="4400330"/>
            <a:ext cx="1375716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6500" b="1" i="0" u="none" strike="noStrike" kern="1200" cap="none" spc="0" normalizeH="0" baseline="0" noProof="0" dirty="0">
                <a:ln>
                  <a:noFill/>
                </a:ln>
                <a:solidFill>
                  <a:srgbClr val="CB1B4A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0</a:t>
            </a:r>
            <a:r>
              <a:rPr kumimoji="0" lang="en-US" sz="6500" b="1" i="0" u="none" strike="noStrike" kern="1200" cap="none" spc="0" normalizeH="0" baseline="0" noProof="0" dirty="0">
                <a:ln>
                  <a:noFill/>
                </a:ln>
                <a:solidFill>
                  <a:srgbClr val="CB1B4A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3</a:t>
            </a:r>
            <a:endParaRPr kumimoji="0" lang="en-GB" sz="6500" b="1" i="0" u="none" strike="noStrike" kern="1200" cap="none" spc="0" normalizeH="0" baseline="0" noProof="0" dirty="0">
              <a:ln>
                <a:noFill/>
              </a:ln>
              <a:solidFill>
                <a:srgbClr val="CB1B4A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84F8B7EF-350B-3527-5649-46738CB2E63D}"/>
              </a:ext>
            </a:extLst>
          </p:cNvPr>
          <p:cNvSpPr txBox="1"/>
          <p:nvPr/>
        </p:nvSpPr>
        <p:spPr>
          <a:xfrm>
            <a:off x="2990611" y="963893"/>
            <a:ext cx="60979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Available on </a:t>
            </a:r>
            <a:r>
              <a:rPr lang="en-GB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our git repository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40386724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Oval 36">
            <a:extLst>
              <a:ext uri="{FF2B5EF4-FFF2-40B4-BE49-F238E27FC236}">
                <a16:creationId xmlns:a16="http://schemas.microsoft.com/office/drawing/2014/main" id="{B47E0894-5FF6-4780-839E-0268CFD65858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8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99AC3C-FE44-4341-B799-F20DE8937C2B}"/>
              </a:ext>
            </a:extLst>
          </p:cNvPr>
          <p:cNvSpPr txBox="1"/>
          <p:nvPr/>
        </p:nvSpPr>
        <p:spPr>
          <a:xfrm>
            <a:off x="1202749" y="235148"/>
            <a:ext cx="967370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5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Sprint </a:t>
            </a:r>
            <a:r>
              <a:rPr kumimoji="0" lang="it-IT" sz="50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retrospective</a:t>
            </a:r>
            <a:endParaRPr kumimoji="0" lang="en-US" sz="5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grpSp>
        <p:nvGrpSpPr>
          <p:cNvPr id="4" name="Group 19">
            <a:extLst>
              <a:ext uri="{FF2B5EF4-FFF2-40B4-BE49-F238E27FC236}">
                <a16:creationId xmlns:a16="http://schemas.microsoft.com/office/drawing/2014/main" id="{5DB50BBD-8F43-9F52-7E77-1891169078E8}"/>
              </a:ext>
            </a:extLst>
          </p:cNvPr>
          <p:cNvGrpSpPr/>
          <p:nvPr/>
        </p:nvGrpSpPr>
        <p:grpSpPr>
          <a:xfrm>
            <a:off x="2364475" y="1096922"/>
            <a:ext cx="7463047" cy="5758109"/>
            <a:chOff x="4548247" y="1635760"/>
            <a:chExt cx="3865880" cy="3265082"/>
          </a:xfrm>
        </p:grpSpPr>
        <p:sp>
          <p:nvSpPr>
            <p:cNvPr id="16" name="Rectangle: Rounded Corners 2">
              <a:extLst>
                <a:ext uri="{FF2B5EF4-FFF2-40B4-BE49-F238E27FC236}">
                  <a16:creationId xmlns:a16="http://schemas.microsoft.com/office/drawing/2014/main" id="{681B6B35-9DAD-1539-5B9C-8A529A921A53}"/>
                </a:ext>
              </a:extLst>
            </p:cNvPr>
            <p:cNvSpPr/>
            <p:nvPr/>
          </p:nvSpPr>
          <p:spPr>
            <a:xfrm>
              <a:off x="6425307" y="3093362"/>
              <a:ext cx="111760" cy="130556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" name="Rectangle 1">
              <a:extLst>
                <a:ext uri="{FF2B5EF4-FFF2-40B4-BE49-F238E27FC236}">
                  <a16:creationId xmlns:a16="http://schemas.microsoft.com/office/drawing/2014/main" id="{96AC8B61-2C38-BCA4-C09A-4A2E09179876}"/>
                </a:ext>
              </a:extLst>
            </p:cNvPr>
            <p:cNvSpPr/>
            <p:nvPr/>
          </p:nvSpPr>
          <p:spPr>
            <a:xfrm>
              <a:off x="4548247" y="1635760"/>
              <a:ext cx="3865880" cy="22758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Rectangle: Rounded Corners 9">
              <a:extLst>
                <a:ext uri="{FF2B5EF4-FFF2-40B4-BE49-F238E27FC236}">
                  <a16:creationId xmlns:a16="http://schemas.microsoft.com/office/drawing/2014/main" id="{AC065242-A3AE-9548-F19D-724C3AB56E17}"/>
                </a:ext>
              </a:extLst>
            </p:cNvPr>
            <p:cNvSpPr/>
            <p:nvPr/>
          </p:nvSpPr>
          <p:spPr>
            <a:xfrm rot="8100000">
              <a:off x="6636723" y="4256575"/>
              <a:ext cx="111760" cy="644267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Rectangle: Rounded Corners 10">
              <a:extLst>
                <a:ext uri="{FF2B5EF4-FFF2-40B4-BE49-F238E27FC236}">
                  <a16:creationId xmlns:a16="http://schemas.microsoft.com/office/drawing/2014/main" id="{4E0892A8-0F7D-073D-54FE-9E581448D4D7}"/>
                </a:ext>
              </a:extLst>
            </p:cNvPr>
            <p:cNvSpPr/>
            <p:nvPr/>
          </p:nvSpPr>
          <p:spPr>
            <a:xfrm rot="13500000">
              <a:off x="6213892" y="4256575"/>
              <a:ext cx="111760" cy="644267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TextBox 11">
              <a:extLst>
                <a:ext uri="{FF2B5EF4-FFF2-40B4-BE49-F238E27FC236}">
                  <a16:creationId xmlns:a16="http://schemas.microsoft.com/office/drawing/2014/main" id="{6BE53751-2A80-A81F-F178-30E68867D469}"/>
                </a:ext>
              </a:extLst>
            </p:cNvPr>
            <p:cNvSpPr txBox="1"/>
            <p:nvPr/>
          </p:nvSpPr>
          <p:spPr>
            <a:xfrm>
              <a:off x="6266513" y="2138706"/>
              <a:ext cx="2023714" cy="373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200" b="1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endParaRPr>
            </a:p>
          </p:txBody>
        </p:sp>
        <p:sp>
          <p:nvSpPr>
            <p:cNvPr id="21" name="TextBox 12">
              <a:extLst>
                <a:ext uri="{FF2B5EF4-FFF2-40B4-BE49-F238E27FC236}">
                  <a16:creationId xmlns:a16="http://schemas.microsoft.com/office/drawing/2014/main" id="{DB66BCD2-5BD1-9016-1801-67F2DAADFCA9}"/>
                </a:ext>
              </a:extLst>
            </p:cNvPr>
            <p:cNvSpPr txBox="1"/>
            <p:nvPr/>
          </p:nvSpPr>
          <p:spPr>
            <a:xfrm>
              <a:off x="6266507" y="2545550"/>
              <a:ext cx="1862431" cy="2531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3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endParaRPr>
            </a:p>
          </p:txBody>
        </p:sp>
      </p:grpSp>
      <p:pic>
        <p:nvPicPr>
          <p:cNvPr id="3" name="Immagine 2">
            <a:extLst>
              <a:ext uri="{FF2B5EF4-FFF2-40B4-BE49-F238E27FC236}">
                <a16:creationId xmlns:a16="http://schemas.microsoft.com/office/drawing/2014/main" id="{8B91EAE8-6BC1-78C0-2FCD-3FFF0EAA17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3688" y="1180693"/>
            <a:ext cx="5864622" cy="3916982"/>
          </a:xfrm>
          <a:prstGeom prst="rect">
            <a:avLst/>
          </a:prstGeom>
        </p:spPr>
      </p:pic>
      <p:grpSp>
        <p:nvGrpSpPr>
          <p:cNvPr id="22" name="Group 5">
            <a:extLst>
              <a:ext uri="{FF2B5EF4-FFF2-40B4-BE49-F238E27FC236}">
                <a16:creationId xmlns:a16="http://schemas.microsoft.com/office/drawing/2014/main" id="{7777FED3-26DF-359A-EFD2-35E5E5FC437D}"/>
              </a:ext>
            </a:extLst>
          </p:cNvPr>
          <p:cNvGrpSpPr/>
          <p:nvPr/>
        </p:nvGrpSpPr>
        <p:grpSpPr>
          <a:xfrm>
            <a:off x="730090" y="3265497"/>
            <a:ext cx="1852735" cy="3021438"/>
            <a:chOff x="7782830" y="2717072"/>
            <a:chExt cx="1102309" cy="1797644"/>
          </a:xfrm>
          <a:solidFill>
            <a:schemeClr val="accent4"/>
          </a:solidFill>
        </p:grpSpPr>
        <p:sp>
          <p:nvSpPr>
            <p:cNvPr id="23" name="Freeform 35">
              <a:extLst>
                <a:ext uri="{FF2B5EF4-FFF2-40B4-BE49-F238E27FC236}">
                  <a16:creationId xmlns:a16="http://schemas.microsoft.com/office/drawing/2014/main" id="{4B109693-36CF-6128-54A0-5CA2E094B4CE}"/>
                </a:ext>
              </a:extLst>
            </p:cNvPr>
            <p:cNvSpPr>
              <a:spLocks/>
            </p:cNvSpPr>
            <p:nvPr/>
          </p:nvSpPr>
          <p:spPr bwMode="auto">
            <a:xfrm>
              <a:off x="8015886" y="2769946"/>
              <a:ext cx="340140" cy="332783"/>
            </a:xfrm>
            <a:custGeom>
              <a:avLst/>
              <a:gdLst>
                <a:gd name="T0" fmla="*/ 38 w 121"/>
                <a:gd name="T1" fmla="*/ 116 h 120"/>
                <a:gd name="T2" fmla="*/ 63 w 121"/>
                <a:gd name="T3" fmla="*/ 120 h 120"/>
                <a:gd name="T4" fmla="*/ 85 w 121"/>
                <a:gd name="T5" fmla="*/ 115 h 120"/>
                <a:gd name="T6" fmla="*/ 106 w 121"/>
                <a:gd name="T7" fmla="*/ 100 h 120"/>
                <a:gd name="T8" fmla="*/ 121 w 121"/>
                <a:gd name="T9" fmla="*/ 60 h 120"/>
                <a:gd name="T10" fmla="*/ 110 w 121"/>
                <a:gd name="T11" fmla="*/ 26 h 120"/>
                <a:gd name="T12" fmla="*/ 57 w 121"/>
                <a:gd name="T13" fmla="*/ 1 h 120"/>
                <a:gd name="T14" fmla="*/ 30 w 121"/>
                <a:gd name="T15" fmla="*/ 8 h 120"/>
                <a:gd name="T16" fmla="*/ 6 w 121"/>
                <a:gd name="T17" fmla="*/ 34 h 120"/>
                <a:gd name="T18" fmla="*/ 0 w 121"/>
                <a:gd name="T19" fmla="*/ 61 h 120"/>
                <a:gd name="T20" fmla="*/ 6 w 121"/>
                <a:gd name="T21" fmla="*/ 87 h 120"/>
                <a:gd name="T22" fmla="*/ 38 w 121"/>
                <a:gd name="T23" fmla="*/ 116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1" h="120">
                  <a:moveTo>
                    <a:pt x="38" y="116"/>
                  </a:moveTo>
                  <a:cubicBezTo>
                    <a:pt x="46" y="119"/>
                    <a:pt x="54" y="120"/>
                    <a:pt x="63" y="120"/>
                  </a:cubicBezTo>
                  <a:cubicBezTo>
                    <a:pt x="71" y="119"/>
                    <a:pt x="78" y="118"/>
                    <a:pt x="85" y="115"/>
                  </a:cubicBezTo>
                  <a:cubicBezTo>
                    <a:pt x="93" y="111"/>
                    <a:pt x="100" y="107"/>
                    <a:pt x="106" y="100"/>
                  </a:cubicBezTo>
                  <a:cubicBezTo>
                    <a:pt x="116" y="88"/>
                    <a:pt x="121" y="75"/>
                    <a:pt x="121" y="60"/>
                  </a:cubicBezTo>
                  <a:cubicBezTo>
                    <a:pt x="121" y="47"/>
                    <a:pt x="117" y="36"/>
                    <a:pt x="110" y="26"/>
                  </a:cubicBezTo>
                  <a:cubicBezTo>
                    <a:pt x="97" y="9"/>
                    <a:pt x="81" y="1"/>
                    <a:pt x="57" y="1"/>
                  </a:cubicBezTo>
                  <a:cubicBezTo>
                    <a:pt x="48" y="0"/>
                    <a:pt x="37" y="5"/>
                    <a:pt x="30" y="8"/>
                  </a:cubicBezTo>
                  <a:cubicBezTo>
                    <a:pt x="20" y="15"/>
                    <a:pt x="12" y="23"/>
                    <a:pt x="6" y="34"/>
                  </a:cubicBezTo>
                  <a:cubicBezTo>
                    <a:pt x="2" y="43"/>
                    <a:pt x="0" y="52"/>
                    <a:pt x="0" y="61"/>
                  </a:cubicBezTo>
                  <a:cubicBezTo>
                    <a:pt x="0" y="70"/>
                    <a:pt x="2" y="79"/>
                    <a:pt x="6" y="87"/>
                  </a:cubicBezTo>
                  <a:cubicBezTo>
                    <a:pt x="14" y="101"/>
                    <a:pt x="24" y="110"/>
                    <a:pt x="38" y="1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Freeform 36">
              <a:extLst>
                <a:ext uri="{FF2B5EF4-FFF2-40B4-BE49-F238E27FC236}">
                  <a16:creationId xmlns:a16="http://schemas.microsoft.com/office/drawing/2014/main" id="{94A457E5-480D-A50D-DD70-FAA75E6337AD}"/>
                </a:ext>
              </a:extLst>
            </p:cNvPr>
            <p:cNvSpPr>
              <a:spLocks/>
            </p:cNvSpPr>
            <p:nvPr/>
          </p:nvSpPr>
          <p:spPr bwMode="auto">
            <a:xfrm>
              <a:off x="7782830" y="2717072"/>
              <a:ext cx="1102309" cy="1797644"/>
            </a:xfrm>
            <a:custGeom>
              <a:avLst/>
              <a:gdLst>
                <a:gd name="T0" fmla="*/ 384 w 395"/>
                <a:gd name="T1" fmla="*/ 9 h 651"/>
                <a:gd name="T2" fmla="*/ 358 w 395"/>
                <a:gd name="T3" fmla="*/ 2 h 651"/>
                <a:gd name="T4" fmla="*/ 347 w 395"/>
                <a:gd name="T5" fmla="*/ 9 h 651"/>
                <a:gd name="T6" fmla="*/ 215 w 395"/>
                <a:gd name="T7" fmla="*/ 142 h 651"/>
                <a:gd name="T8" fmla="*/ 209 w 395"/>
                <a:gd name="T9" fmla="*/ 148 h 651"/>
                <a:gd name="T10" fmla="*/ 203 w 395"/>
                <a:gd name="T11" fmla="*/ 148 h 651"/>
                <a:gd name="T12" fmla="*/ 76 w 395"/>
                <a:gd name="T13" fmla="*/ 148 h 651"/>
                <a:gd name="T14" fmla="*/ 39 w 395"/>
                <a:gd name="T15" fmla="*/ 157 h 651"/>
                <a:gd name="T16" fmla="*/ 7 w 395"/>
                <a:gd name="T17" fmla="*/ 184 h 651"/>
                <a:gd name="T18" fmla="*/ 0 w 395"/>
                <a:gd name="T19" fmla="*/ 212 h 651"/>
                <a:gd name="T20" fmla="*/ 0 w 395"/>
                <a:gd name="T21" fmla="*/ 370 h 651"/>
                <a:gd name="T22" fmla="*/ 4 w 395"/>
                <a:gd name="T23" fmla="*/ 385 h 651"/>
                <a:gd name="T24" fmla="*/ 22 w 395"/>
                <a:gd name="T25" fmla="*/ 395 h 651"/>
                <a:gd name="T26" fmla="*/ 49 w 395"/>
                <a:gd name="T27" fmla="*/ 383 h 651"/>
                <a:gd name="T28" fmla="*/ 52 w 395"/>
                <a:gd name="T29" fmla="*/ 373 h 651"/>
                <a:gd name="T30" fmla="*/ 52 w 395"/>
                <a:gd name="T31" fmla="*/ 233 h 651"/>
                <a:gd name="T32" fmla="*/ 52 w 395"/>
                <a:gd name="T33" fmla="*/ 231 h 651"/>
                <a:gd name="T34" fmla="*/ 54 w 395"/>
                <a:gd name="T35" fmla="*/ 230 h 651"/>
                <a:gd name="T36" fmla="*/ 64 w 395"/>
                <a:gd name="T37" fmla="*/ 230 h 651"/>
                <a:gd name="T38" fmla="*/ 66 w 395"/>
                <a:gd name="T39" fmla="*/ 232 h 651"/>
                <a:gd name="T40" fmla="*/ 66 w 395"/>
                <a:gd name="T41" fmla="*/ 252 h 651"/>
                <a:gd name="T42" fmla="*/ 66 w 395"/>
                <a:gd name="T43" fmla="*/ 395 h 651"/>
                <a:gd name="T44" fmla="*/ 8 w 395"/>
                <a:gd name="T45" fmla="*/ 605 h 651"/>
                <a:gd name="T46" fmla="*/ 8 w 395"/>
                <a:gd name="T47" fmla="*/ 606 h 651"/>
                <a:gd name="T48" fmla="*/ 7 w 395"/>
                <a:gd name="T49" fmla="*/ 618 h 651"/>
                <a:gd name="T50" fmla="*/ 7 w 395"/>
                <a:gd name="T51" fmla="*/ 620 h 651"/>
                <a:gd name="T52" fmla="*/ 7 w 395"/>
                <a:gd name="T53" fmla="*/ 621 h 651"/>
                <a:gd name="T54" fmla="*/ 8 w 395"/>
                <a:gd name="T55" fmla="*/ 623 h 651"/>
                <a:gd name="T56" fmla="*/ 8 w 395"/>
                <a:gd name="T57" fmla="*/ 624 h 651"/>
                <a:gd name="T58" fmla="*/ 8 w 395"/>
                <a:gd name="T59" fmla="*/ 626 h 651"/>
                <a:gd name="T60" fmla="*/ 33 w 395"/>
                <a:gd name="T61" fmla="*/ 650 h 651"/>
                <a:gd name="T62" fmla="*/ 41 w 395"/>
                <a:gd name="T63" fmla="*/ 651 h 651"/>
                <a:gd name="T64" fmla="*/ 48 w 395"/>
                <a:gd name="T65" fmla="*/ 651 h 651"/>
                <a:gd name="T66" fmla="*/ 69 w 395"/>
                <a:gd name="T67" fmla="*/ 640 h 651"/>
                <a:gd name="T68" fmla="*/ 77 w 395"/>
                <a:gd name="T69" fmla="*/ 626 h 651"/>
                <a:gd name="T70" fmla="*/ 77 w 395"/>
                <a:gd name="T71" fmla="*/ 625 h 651"/>
                <a:gd name="T72" fmla="*/ 77 w 395"/>
                <a:gd name="T73" fmla="*/ 624 h 651"/>
                <a:gd name="T74" fmla="*/ 140 w 395"/>
                <a:gd name="T75" fmla="*/ 396 h 651"/>
                <a:gd name="T76" fmla="*/ 149 w 395"/>
                <a:gd name="T77" fmla="*/ 396 h 651"/>
                <a:gd name="T78" fmla="*/ 211 w 395"/>
                <a:gd name="T79" fmla="*/ 624 h 651"/>
                <a:gd name="T80" fmla="*/ 211 w 395"/>
                <a:gd name="T81" fmla="*/ 625 h 651"/>
                <a:gd name="T82" fmla="*/ 212 w 395"/>
                <a:gd name="T83" fmla="*/ 626 h 651"/>
                <a:gd name="T84" fmla="*/ 220 w 395"/>
                <a:gd name="T85" fmla="*/ 640 h 651"/>
                <a:gd name="T86" fmla="*/ 241 w 395"/>
                <a:gd name="T87" fmla="*/ 651 h 651"/>
                <a:gd name="T88" fmla="*/ 248 w 395"/>
                <a:gd name="T89" fmla="*/ 651 h 651"/>
                <a:gd name="T90" fmla="*/ 255 w 395"/>
                <a:gd name="T91" fmla="*/ 650 h 651"/>
                <a:gd name="T92" fmla="*/ 280 w 395"/>
                <a:gd name="T93" fmla="*/ 626 h 651"/>
                <a:gd name="T94" fmla="*/ 281 w 395"/>
                <a:gd name="T95" fmla="*/ 624 h 651"/>
                <a:gd name="T96" fmla="*/ 281 w 395"/>
                <a:gd name="T97" fmla="*/ 623 h 651"/>
                <a:gd name="T98" fmla="*/ 281 w 395"/>
                <a:gd name="T99" fmla="*/ 621 h 651"/>
                <a:gd name="T100" fmla="*/ 282 w 395"/>
                <a:gd name="T101" fmla="*/ 620 h 651"/>
                <a:gd name="T102" fmla="*/ 281 w 395"/>
                <a:gd name="T103" fmla="*/ 618 h 651"/>
                <a:gd name="T104" fmla="*/ 280 w 395"/>
                <a:gd name="T105" fmla="*/ 606 h 651"/>
                <a:gd name="T106" fmla="*/ 280 w 395"/>
                <a:gd name="T107" fmla="*/ 605 h 651"/>
                <a:gd name="T108" fmla="*/ 223 w 395"/>
                <a:gd name="T109" fmla="*/ 395 h 651"/>
                <a:gd name="T110" fmla="*/ 223 w 395"/>
                <a:gd name="T111" fmla="*/ 208 h 651"/>
                <a:gd name="T112" fmla="*/ 268 w 395"/>
                <a:gd name="T113" fmla="*/ 163 h 651"/>
                <a:gd name="T114" fmla="*/ 269 w 395"/>
                <a:gd name="T115" fmla="*/ 162 h 651"/>
                <a:gd name="T116" fmla="*/ 294 w 395"/>
                <a:gd name="T117" fmla="*/ 137 h 651"/>
                <a:gd name="T118" fmla="*/ 384 w 395"/>
                <a:gd name="T119" fmla="*/ 47 h 651"/>
                <a:gd name="T120" fmla="*/ 384 w 395"/>
                <a:gd name="T121" fmla="*/ 9 h 6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95" h="651">
                  <a:moveTo>
                    <a:pt x="384" y="9"/>
                  </a:moveTo>
                  <a:cubicBezTo>
                    <a:pt x="377" y="2"/>
                    <a:pt x="368" y="0"/>
                    <a:pt x="358" y="2"/>
                  </a:cubicBezTo>
                  <a:cubicBezTo>
                    <a:pt x="354" y="4"/>
                    <a:pt x="350" y="6"/>
                    <a:pt x="347" y="9"/>
                  </a:cubicBezTo>
                  <a:cubicBezTo>
                    <a:pt x="303" y="54"/>
                    <a:pt x="259" y="98"/>
                    <a:pt x="215" y="142"/>
                  </a:cubicBezTo>
                  <a:cubicBezTo>
                    <a:pt x="213" y="144"/>
                    <a:pt x="211" y="146"/>
                    <a:pt x="209" y="148"/>
                  </a:cubicBezTo>
                  <a:cubicBezTo>
                    <a:pt x="207" y="148"/>
                    <a:pt x="205" y="148"/>
                    <a:pt x="203" y="148"/>
                  </a:cubicBezTo>
                  <a:cubicBezTo>
                    <a:pt x="161" y="148"/>
                    <a:pt x="118" y="148"/>
                    <a:pt x="76" y="148"/>
                  </a:cubicBezTo>
                  <a:cubicBezTo>
                    <a:pt x="63" y="148"/>
                    <a:pt x="51" y="151"/>
                    <a:pt x="39" y="157"/>
                  </a:cubicBezTo>
                  <a:cubicBezTo>
                    <a:pt x="25" y="163"/>
                    <a:pt x="15" y="172"/>
                    <a:pt x="7" y="184"/>
                  </a:cubicBezTo>
                  <a:cubicBezTo>
                    <a:pt x="3" y="193"/>
                    <a:pt x="0" y="202"/>
                    <a:pt x="0" y="212"/>
                  </a:cubicBezTo>
                  <a:cubicBezTo>
                    <a:pt x="0" y="265"/>
                    <a:pt x="0" y="318"/>
                    <a:pt x="0" y="370"/>
                  </a:cubicBezTo>
                  <a:cubicBezTo>
                    <a:pt x="0" y="376"/>
                    <a:pt x="0" y="381"/>
                    <a:pt x="4" y="385"/>
                  </a:cubicBezTo>
                  <a:cubicBezTo>
                    <a:pt x="8" y="391"/>
                    <a:pt x="14" y="394"/>
                    <a:pt x="22" y="395"/>
                  </a:cubicBezTo>
                  <a:cubicBezTo>
                    <a:pt x="34" y="396"/>
                    <a:pt x="43" y="392"/>
                    <a:pt x="49" y="383"/>
                  </a:cubicBezTo>
                  <a:cubicBezTo>
                    <a:pt x="51" y="380"/>
                    <a:pt x="52" y="377"/>
                    <a:pt x="52" y="373"/>
                  </a:cubicBezTo>
                  <a:cubicBezTo>
                    <a:pt x="52" y="327"/>
                    <a:pt x="52" y="280"/>
                    <a:pt x="52" y="233"/>
                  </a:cubicBezTo>
                  <a:cubicBezTo>
                    <a:pt x="52" y="232"/>
                    <a:pt x="52" y="232"/>
                    <a:pt x="52" y="231"/>
                  </a:cubicBezTo>
                  <a:cubicBezTo>
                    <a:pt x="52" y="231"/>
                    <a:pt x="53" y="230"/>
                    <a:pt x="54" y="230"/>
                  </a:cubicBezTo>
                  <a:cubicBezTo>
                    <a:pt x="57" y="229"/>
                    <a:pt x="60" y="230"/>
                    <a:pt x="64" y="230"/>
                  </a:cubicBezTo>
                  <a:cubicBezTo>
                    <a:pt x="66" y="229"/>
                    <a:pt x="66" y="231"/>
                    <a:pt x="66" y="232"/>
                  </a:cubicBezTo>
                  <a:cubicBezTo>
                    <a:pt x="66" y="239"/>
                    <a:pt x="66" y="246"/>
                    <a:pt x="66" y="252"/>
                  </a:cubicBezTo>
                  <a:cubicBezTo>
                    <a:pt x="66" y="300"/>
                    <a:pt x="66" y="348"/>
                    <a:pt x="66" y="395"/>
                  </a:cubicBezTo>
                  <a:cubicBezTo>
                    <a:pt x="47" y="465"/>
                    <a:pt x="27" y="535"/>
                    <a:pt x="8" y="605"/>
                  </a:cubicBezTo>
                  <a:cubicBezTo>
                    <a:pt x="8" y="605"/>
                    <a:pt x="8" y="606"/>
                    <a:pt x="8" y="606"/>
                  </a:cubicBezTo>
                  <a:cubicBezTo>
                    <a:pt x="7" y="610"/>
                    <a:pt x="7" y="614"/>
                    <a:pt x="7" y="618"/>
                  </a:cubicBezTo>
                  <a:cubicBezTo>
                    <a:pt x="7" y="619"/>
                    <a:pt x="7" y="619"/>
                    <a:pt x="7" y="620"/>
                  </a:cubicBezTo>
                  <a:cubicBezTo>
                    <a:pt x="7" y="620"/>
                    <a:pt x="7" y="620"/>
                    <a:pt x="7" y="621"/>
                  </a:cubicBezTo>
                  <a:cubicBezTo>
                    <a:pt x="7" y="622"/>
                    <a:pt x="8" y="622"/>
                    <a:pt x="8" y="623"/>
                  </a:cubicBezTo>
                  <a:cubicBezTo>
                    <a:pt x="8" y="624"/>
                    <a:pt x="8" y="624"/>
                    <a:pt x="8" y="624"/>
                  </a:cubicBezTo>
                  <a:cubicBezTo>
                    <a:pt x="8" y="625"/>
                    <a:pt x="9" y="625"/>
                    <a:pt x="8" y="626"/>
                  </a:cubicBezTo>
                  <a:cubicBezTo>
                    <a:pt x="12" y="638"/>
                    <a:pt x="21" y="647"/>
                    <a:pt x="33" y="650"/>
                  </a:cubicBezTo>
                  <a:cubicBezTo>
                    <a:pt x="36" y="651"/>
                    <a:pt x="39" y="651"/>
                    <a:pt x="41" y="651"/>
                  </a:cubicBezTo>
                  <a:cubicBezTo>
                    <a:pt x="41" y="651"/>
                    <a:pt x="41" y="651"/>
                    <a:pt x="48" y="651"/>
                  </a:cubicBezTo>
                  <a:cubicBezTo>
                    <a:pt x="56" y="650"/>
                    <a:pt x="64" y="646"/>
                    <a:pt x="69" y="640"/>
                  </a:cubicBezTo>
                  <a:cubicBezTo>
                    <a:pt x="73" y="635"/>
                    <a:pt x="76" y="631"/>
                    <a:pt x="77" y="626"/>
                  </a:cubicBezTo>
                  <a:cubicBezTo>
                    <a:pt x="77" y="625"/>
                    <a:pt x="77" y="625"/>
                    <a:pt x="77" y="625"/>
                  </a:cubicBezTo>
                  <a:cubicBezTo>
                    <a:pt x="77" y="624"/>
                    <a:pt x="77" y="624"/>
                    <a:pt x="77" y="624"/>
                  </a:cubicBezTo>
                  <a:cubicBezTo>
                    <a:pt x="87" y="590"/>
                    <a:pt x="112" y="496"/>
                    <a:pt x="140" y="396"/>
                  </a:cubicBezTo>
                  <a:cubicBezTo>
                    <a:pt x="143" y="396"/>
                    <a:pt x="146" y="396"/>
                    <a:pt x="149" y="396"/>
                  </a:cubicBezTo>
                  <a:cubicBezTo>
                    <a:pt x="176" y="496"/>
                    <a:pt x="202" y="590"/>
                    <a:pt x="211" y="624"/>
                  </a:cubicBezTo>
                  <a:cubicBezTo>
                    <a:pt x="211" y="625"/>
                    <a:pt x="211" y="625"/>
                    <a:pt x="211" y="625"/>
                  </a:cubicBezTo>
                  <a:cubicBezTo>
                    <a:pt x="211" y="625"/>
                    <a:pt x="211" y="625"/>
                    <a:pt x="212" y="626"/>
                  </a:cubicBezTo>
                  <a:cubicBezTo>
                    <a:pt x="213" y="631"/>
                    <a:pt x="216" y="635"/>
                    <a:pt x="220" y="640"/>
                  </a:cubicBezTo>
                  <a:cubicBezTo>
                    <a:pt x="225" y="646"/>
                    <a:pt x="233" y="650"/>
                    <a:pt x="241" y="651"/>
                  </a:cubicBezTo>
                  <a:cubicBezTo>
                    <a:pt x="248" y="651"/>
                    <a:pt x="248" y="651"/>
                    <a:pt x="248" y="651"/>
                  </a:cubicBezTo>
                  <a:cubicBezTo>
                    <a:pt x="250" y="651"/>
                    <a:pt x="253" y="651"/>
                    <a:pt x="255" y="650"/>
                  </a:cubicBezTo>
                  <a:cubicBezTo>
                    <a:pt x="267" y="647"/>
                    <a:pt x="277" y="638"/>
                    <a:pt x="280" y="626"/>
                  </a:cubicBezTo>
                  <a:cubicBezTo>
                    <a:pt x="280" y="625"/>
                    <a:pt x="280" y="625"/>
                    <a:pt x="281" y="624"/>
                  </a:cubicBezTo>
                  <a:cubicBezTo>
                    <a:pt x="281" y="624"/>
                    <a:pt x="281" y="624"/>
                    <a:pt x="281" y="623"/>
                  </a:cubicBezTo>
                  <a:cubicBezTo>
                    <a:pt x="281" y="622"/>
                    <a:pt x="281" y="622"/>
                    <a:pt x="281" y="621"/>
                  </a:cubicBezTo>
                  <a:cubicBezTo>
                    <a:pt x="281" y="620"/>
                    <a:pt x="281" y="620"/>
                    <a:pt x="282" y="620"/>
                  </a:cubicBezTo>
                  <a:cubicBezTo>
                    <a:pt x="281" y="619"/>
                    <a:pt x="281" y="619"/>
                    <a:pt x="281" y="618"/>
                  </a:cubicBezTo>
                  <a:cubicBezTo>
                    <a:pt x="282" y="614"/>
                    <a:pt x="282" y="610"/>
                    <a:pt x="280" y="606"/>
                  </a:cubicBezTo>
                  <a:cubicBezTo>
                    <a:pt x="280" y="606"/>
                    <a:pt x="280" y="605"/>
                    <a:pt x="280" y="605"/>
                  </a:cubicBezTo>
                  <a:cubicBezTo>
                    <a:pt x="261" y="535"/>
                    <a:pt x="242" y="465"/>
                    <a:pt x="223" y="395"/>
                  </a:cubicBezTo>
                  <a:cubicBezTo>
                    <a:pt x="223" y="359"/>
                    <a:pt x="223" y="269"/>
                    <a:pt x="223" y="208"/>
                  </a:cubicBezTo>
                  <a:cubicBezTo>
                    <a:pt x="268" y="163"/>
                    <a:pt x="268" y="163"/>
                    <a:pt x="268" y="163"/>
                  </a:cubicBezTo>
                  <a:cubicBezTo>
                    <a:pt x="268" y="163"/>
                    <a:pt x="268" y="163"/>
                    <a:pt x="269" y="162"/>
                  </a:cubicBezTo>
                  <a:cubicBezTo>
                    <a:pt x="278" y="153"/>
                    <a:pt x="286" y="145"/>
                    <a:pt x="294" y="137"/>
                  </a:cubicBezTo>
                  <a:cubicBezTo>
                    <a:pt x="324" y="107"/>
                    <a:pt x="354" y="77"/>
                    <a:pt x="384" y="47"/>
                  </a:cubicBezTo>
                  <a:cubicBezTo>
                    <a:pt x="395" y="37"/>
                    <a:pt x="395" y="19"/>
                    <a:pt x="384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913868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0">
            <a:extLst>
              <a:ext uri="{FF2B5EF4-FFF2-40B4-BE49-F238E27FC236}">
                <a16:creationId xmlns:a16="http://schemas.microsoft.com/office/drawing/2014/main" id="{B46ED6EA-4D0C-43DE-846E-FC1461FCD827}"/>
              </a:ext>
            </a:extLst>
          </p:cNvPr>
          <p:cNvSpPr>
            <a:spLocks/>
          </p:cNvSpPr>
          <p:nvPr/>
        </p:nvSpPr>
        <p:spPr bwMode="auto">
          <a:xfrm>
            <a:off x="8341351" y="447671"/>
            <a:ext cx="3850649" cy="6410329"/>
          </a:xfrm>
          <a:custGeom>
            <a:avLst/>
            <a:gdLst>
              <a:gd name="T0" fmla="*/ 2163 w 2595"/>
              <a:gd name="T1" fmla="*/ 288 h 4320"/>
              <a:gd name="T2" fmla="*/ 1822 w 2595"/>
              <a:gd name="T3" fmla="*/ 554 h 4320"/>
              <a:gd name="T4" fmla="*/ 1822 w 2595"/>
              <a:gd name="T5" fmla="*/ 765 h 4320"/>
              <a:gd name="T6" fmla="*/ 1691 w 2595"/>
              <a:gd name="T7" fmla="*/ 1020 h 4320"/>
              <a:gd name="T8" fmla="*/ 1691 w 2595"/>
              <a:gd name="T9" fmla="*/ 1254 h 4320"/>
              <a:gd name="T10" fmla="*/ 1926 w 2595"/>
              <a:gd name="T11" fmla="*/ 1503 h 4320"/>
              <a:gd name="T12" fmla="*/ 1926 w 2595"/>
              <a:gd name="T13" fmla="*/ 2008 h 4320"/>
              <a:gd name="T14" fmla="*/ 1415 w 2595"/>
              <a:gd name="T15" fmla="*/ 2240 h 4320"/>
              <a:gd name="T16" fmla="*/ 1180 w 2595"/>
              <a:gd name="T17" fmla="*/ 2364 h 4320"/>
              <a:gd name="T18" fmla="*/ 1311 w 2595"/>
              <a:gd name="T19" fmla="*/ 2549 h 4320"/>
              <a:gd name="T20" fmla="*/ 1180 w 2595"/>
              <a:gd name="T21" fmla="*/ 2906 h 4320"/>
              <a:gd name="T22" fmla="*/ 735 w 2595"/>
              <a:gd name="T23" fmla="*/ 3011 h 4320"/>
              <a:gd name="T24" fmla="*/ 577 w 2595"/>
              <a:gd name="T25" fmla="*/ 3514 h 4320"/>
              <a:gd name="T26" fmla="*/ 341 w 2595"/>
              <a:gd name="T27" fmla="*/ 3739 h 4320"/>
              <a:gd name="T28" fmla="*/ 92 w 2595"/>
              <a:gd name="T29" fmla="*/ 3804 h 4320"/>
              <a:gd name="T30" fmla="*/ 92 w 2595"/>
              <a:gd name="T31" fmla="*/ 4096 h 4320"/>
              <a:gd name="T32" fmla="*/ 0 w 2595"/>
              <a:gd name="T33" fmla="*/ 4320 h 4320"/>
              <a:gd name="T34" fmla="*/ 2595 w 2595"/>
              <a:gd name="T35" fmla="*/ 4320 h 4320"/>
              <a:gd name="T36" fmla="*/ 2595 w 2595"/>
              <a:gd name="T37" fmla="*/ 0 h 4320"/>
              <a:gd name="T38" fmla="*/ 2379 w 2595"/>
              <a:gd name="T39" fmla="*/ 288 h 4320"/>
              <a:gd name="T40" fmla="*/ 2163 w 2595"/>
              <a:gd name="T41" fmla="*/ 288 h 4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595" h="4320">
                <a:moveTo>
                  <a:pt x="2163" y="288"/>
                </a:moveTo>
                <a:lnTo>
                  <a:pt x="1822" y="554"/>
                </a:lnTo>
                <a:lnTo>
                  <a:pt x="1822" y="765"/>
                </a:lnTo>
                <a:lnTo>
                  <a:pt x="1691" y="1020"/>
                </a:lnTo>
                <a:lnTo>
                  <a:pt x="1691" y="1254"/>
                </a:lnTo>
                <a:lnTo>
                  <a:pt x="1926" y="1503"/>
                </a:lnTo>
                <a:lnTo>
                  <a:pt x="1926" y="2008"/>
                </a:lnTo>
                <a:lnTo>
                  <a:pt x="1415" y="2240"/>
                </a:lnTo>
                <a:lnTo>
                  <a:pt x="1180" y="2364"/>
                </a:lnTo>
                <a:lnTo>
                  <a:pt x="1311" y="2549"/>
                </a:lnTo>
                <a:lnTo>
                  <a:pt x="1180" y="2906"/>
                </a:lnTo>
                <a:lnTo>
                  <a:pt x="735" y="3011"/>
                </a:lnTo>
                <a:lnTo>
                  <a:pt x="577" y="3514"/>
                </a:lnTo>
                <a:lnTo>
                  <a:pt x="341" y="3739"/>
                </a:lnTo>
                <a:lnTo>
                  <a:pt x="92" y="3804"/>
                </a:lnTo>
                <a:lnTo>
                  <a:pt x="92" y="4096"/>
                </a:lnTo>
                <a:lnTo>
                  <a:pt x="0" y="4320"/>
                </a:lnTo>
                <a:lnTo>
                  <a:pt x="2595" y="4320"/>
                </a:lnTo>
                <a:lnTo>
                  <a:pt x="2595" y="0"/>
                </a:lnTo>
                <a:lnTo>
                  <a:pt x="2379" y="288"/>
                </a:lnTo>
                <a:lnTo>
                  <a:pt x="2163" y="28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82F3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B47E0894-5FF6-4780-839E-0268CFD65858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9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99AC3C-FE44-4341-B799-F20DE8937C2B}"/>
              </a:ext>
            </a:extLst>
          </p:cNvPr>
          <p:cNvSpPr txBox="1"/>
          <p:nvPr/>
        </p:nvSpPr>
        <p:spPr>
          <a:xfrm>
            <a:off x="1202749" y="235148"/>
            <a:ext cx="967370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5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Architecture &amp; UML</a:t>
            </a:r>
            <a:endParaRPr kumimoji="0" lang="en-US" sz="5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48E6F56-09E3-4F3A-924D-FBA09B630870}"/>
              </a:ext>
            </a:extLst>
          </p:cNvPr>
          <p:cNvGrpSpPr/>
          <p:nvPr/>
        </p:nvGrpSpPr>
        <p:grpSpPr>
          <a:xfrm>
            <a:off x="6007234" y="1433908"/>
            <a:ext cx="2583198" cy="4910594"/>
            <a:chOff x="2570163" y="709613"/>
            <a:chExt cx="3254376" cy="6186487"/>
          </a:xfrm>
        </p:grpSpPr>
        <p:sp>
          <p:nvSpPr>
            <p:cNvPr id="9" name="Freeform 7">
              <a:extLst>
                <a:ext uri="{FF2B5EF4-FFF2-40B4-BE49-F238E27FC236}">
                  <a16:creationId xmlns:a16="http://schemas.microsoft.com/office/drawing/2014/main" id="{C60459A2-997B-4FC3-8225-2C531CE2A214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0163" y="1758950"/>
              <a:ext cx="3014663" cy="5137150"/>
            </a:xfrm>
            <a:custGeom>
              <a:avLst/>
              <a:gdLst>
                <a:gd name="T0" fmla="*/ 1281 w 1292"/>
                <a:gd name="T1" fmla="*/ 401 h 2184"/>
                <a:gd name="T2" fmla="*/ 1272 w 1292"/>
                <a:gd name="T3" fmla="*/ 391 h 2184"/>
                <a:gd name="T4" fmla="*/ 1223 w 1292"/>
                <a:gd name="T5" fmla="*/ 370 h 2184"/>
                <a:gd name="T6" fmla="*/ 1159 w 1292"/>
                <a:gd name="T7" fmla="*/ 415 h 2184"/>
                <a:gd name="T8" fmla="*/ 1021 w 1292"/>
                <a:gd name="T9" fmla="*/ 696 h 2184"/>
                <a:gd name="T10" fmla="*/ 983 w 1292"/>
                <a:gd name="T11" fmla="*/ 717 h 2184"/>
                <a:gd name="T12" fmla="*/ 744 w 1292"/>
                <a:gd name="T13" fmla="*/ 718 h 2184"/>
                <a:gd name="T14" fmla="*/ 740 w 1292"/>
                <a:gd name="T15" fmla="*/ 703 h 2184"/>
                <a:gd name="T16" fmla="*/ 763 w 1292"/>
                <a:gd name="T17" fmla="*/ 676 h 2184"/>
                <a:gd name="T18" fmla="*/ 977 w 1292"/>
                <a:gd name="T19" fmla="*/ 475 h 2184"/>
                <a:gd name="T20" fmla="*/ 1007 w 1292"/>
                <a:gd name="T21" fmla="*/ 388 h 2184"/>
                <a:gd name="T22" fmla="*/ 1007 w 1292"/>
                <a:gd name="T23" fmla="*/ 388 h 2184"/>
                <a:gd name="T24" fmla="*/ 1007 w 1292"/>
                <a:gd name="T25" fmla="*/ 388 h 2184"/>
                <a:gd name="T26" fmla="*/ 1001 w 1292"/>
                <a:gd name="T27" fmla="*/ 371 h 2184"/>
                <a:gd name="T28" fmla="*/ 975 w 1292"/>
                <a:gd name="T29" fmla="*/ 299 h 2184"/>
                <a:gd name="T30" fmla="*/ 871 w 1292"/>
                <a:gd name="T31" fmla="*/ 47 h 2184"/>
                <a:gd name="T32" fmla="*/ 807 w 1292"/>
                <a:gd name="T33" fmla="*/ 0 h 2184"/>
                <a:gd name="T34" fmla="*/ 740 w 1292"/>
                <a:gd name="T35" fmla="*/ 67 h 2184"/>
                <a:gd name="T36" fmla="*/ 746 w 1292"/>
                <a:gd name="T37" fmla="*/ 95 h 2184"/>
                <a:gd name="T38" fmla="*/ 814 w 1292"/>
                <a:gd name="T39" fmla="*/ 259 h 2184"/>
                <a:gd name="T40" fmla="*/ 849 w 1292"/>
                <a:gd name="T41" fmla="*/ 362 h 2184"/>
                <a:gd name="T42" fmla="*/ 839 w 1292"/>
                <a:gd name="T43" fmla="*/ 411 h 2184"/>
                <a:gd name="T44" fmla="*/ 616 w 1292"/>
                <a:gd name="T45" fmla="*/ 622 h 2184"/>
                <a:gd name="T46" fmla="*/ 573 w 1292"/>
                <a:gd name="T47" fmla="*/ 638 h 2184"/>
                <a:gd name="T48" fmla="*/ 383 w 1292"/>
                <a:gd name="T49" fmla="*/ 831 h 2184"/>
                <a:gd name="T50" fmla="*/ 383 w 1292"/>
                <a:gd name="T51" fmla="*/ 1241 h 2184"/>
                <a:gd name="T52" fmla="*/ 368 w 1292"/>
                <a:gd name="T53" fmla="*/ 1355 h 2184"/>
                <a:gd name="T54" fmla="*/ 305 w 1292"/>
                <a:gd name="T55" fmla="*/ 1619 h 2184"/>
                <a:gd name="T56" fmla="*/ 270 w 1292"/>
                <a:gd name="T57" fmla="*/ 1689 h 2184"/>
                <a:gd name="T58" fmla="*/ 44 w 1292"/>
                <a:gd name="T59" fmla="*/ 1952 h 2184"/>
                <a:gd name="T60" fmla="*/ 10 w 1292"/>
                <a:gd name="T61" fmla="*/ 2018 h 2184"/>
                <a:gd name="T62" fmla="*/ 69 w 1292"/>
                <a:gd name="T63" fmla="*/ 2132 h 2184"/>
                <a:gd name="T64" fmla="*/ 208 w 1292"/>
                <a:gd name="T65" fmla="*/ 2092 h 2184"/>
                <a:gd name="T66" fmla="*/ 452 w 1292"/>
                <a:gd name="T67" fmla="*/ 1809 h 2184"/>
                <a:gd name="T68" fmla="*/ 500 w 1292"/>
                <a:gd name="T69" fmla="*/ 1708 h 2184"/>
                <a:gd name="T70" fmla="*/ 549 w 1292"/>
                <a:gd name="T71" fmla="*/ 1472 h 2184"/>
                <a:gd name="T72" fmla="*/ 598 w 1292"/>
                <a:gd name="T73" fmla="*/ 1447 h 2184"/>
                <a:gd name="T74" fmla="*/ 740 w 1292"/>
                <a:gd name="T75" fmla="*/ 1661 h 2184"/>
                <a:gd name="T76" fmla="*/ 904 w 1292"/>
                <a:gd name="T77" fmla="*/ 2090 h 2184"/>
                <a:gd name="T78" fmla="*/ 1044 w 1292"/>
                <a:gd name="T79" fmla="*/ 2161 h 2184"/>
                <a:gd name="T80" fmla="*/ 1104 w 1292"/>
                <a:gd name="T81" fmla="*/ 2010 h 2184"/>
                <a:gd name="T82" fmla="*/ 980 w 1292"/>
                <a:gd name="T83" fmla="*/ 1676 h 2184"/>
                <a:gd name="T84" fmla="*/ 905 w 1292"/>
                <a:gd name="T85" fmla="*/ 1506 h 2184"/>
                <a:gd name="T86" fmla="*/ 761 w 1292"/>
                <a:gd name="T87" fmla="*/ 1309 h 2184"/>
                <a:gd name="T88" fmla="*/ 741 w 1292"/>
                <a:gd name="T89" fmla="*/ 1248 h 2184"/>
                <a:gd name="T90" fmla="*/ 740 w 1292"/>
                <a:gd name="T91" fmla="*/ 949 h 2184"/>
                <a:gd name="T92" fmla="*/ 740 w 1292"/>
                <a:gd name="T93" fmla="*/ 847 h 2184"/>
                <a:gd name="T94" fmla="*/ 813 w 1292"/>
                <a:gd name="T95" fmla="*/ 847 h 2184"/>
                <a:gd name="T96" fmla="*/ 1035 w 1292"/>
                <a:gd name="T97" fmla="*/ 859 h 2184"/>
                <a:gd name="T98" fmla="*/ 1120 w 1292"/>
                <a:gd name="T99" fmla="*/ 809 h 2184"/>
                <a:gd name="T100" fmla="*/ 1244 w 1292"/>
                <a:gd name="T101" fmla="*/ 557 h 2184"/>
                <a:gd name="T102" fmla="*/ 1292 w 1292"/>
                <a:gd name="T103" fmla="*/ 439 h 2184"/>
                <a:gd name="T104" fmla="*/ 1281 w 1292"/>
                <a:gd name="T105" fmla="*/ 401 h 2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292" h="2184">
                  <a:moveTo>
                    <a:pt x="1281" y="401"/>
                  </a:moveTo>
                  <a:cubicBezTo>
                    <a:pt x="1279" y="398"/>
                    <a:pt x="1276" y="394"/>
                    <a:pt x="1272" y="391"/>
                  </a:cubicBezTo>
                  <a:cubicBezTo>
                    <a:pt x="1260" y="378"/>
                    <a:pt x="1242" y="370"/>
                    <a:pt x="1223" y="370"/>
                  </a:cubicBezTo>
                  <a:cubicBezTo>
                    <a:pt x="1194" y="370"/>
                    <a:pt x="1175" y="385"/>
                    <a:pt x="1159" y="415"/>
                  </a:cubicBezTo>
                  <a:cubicBezTo>
                    <a:pt x="1143" y="445"/>
                    <a:pt x="1064" y="612"/>
                    <a:pt x="1021" y="696"/>
                  </a:cubicBezTo>
                  <a:cubicBezTo>
                    <a:pt x="1015" y="707"/>
                    <a:pt x="996" y="717"/>
                    <a:pt x="983" y="717"/>
                  </a:cubicBezTo>
                  <a:cubicBezTo>
                    <a:pt x="903" y="719"/>
                    <a:pt x="824" y="718"/>
                    <a:pt x="744" y="718"/>
                  </a:cubicBezTo>
                  <a:cubicBezTo>
                    <a:pt x="742" y="713"/>
                    <a:pt x="741" y="708"/>
                    <a:pt x="740" y="703"/>
                  </a:cubicBezTo>
                  <a:cubicBezTo>
                    <a:pt x="747" y="694"/>
                    <a:pt x="754" y="684"/>
                    <a:pt x="763" y="676"/>
                  </a:cubicBezTo>
                  <a:cubicBezTo>
                    <a:pt x="834" y="608"/>
                    <a:pt x="905" y="541"/>
                    <a:pt x="977" y="475"/>
                  </a:cubicBezTo>
                  <a:cubicBezTo>
                    <a:pt x="1005" y="449"/>
                    <a:pt x="1015" y="421"/>
                    <a:pt x="1007" y="388"/>
                  </a:cubicBezTo>
                  <a:cubicBezTo>
                    <a:pt x="1007" y="388"/>
                    <a:pt x="1007" y="388"/>
                    <a:pt x="1007" y="388"/>
                  </a:cubicBezTo>
                  <a:cubicBezTo>
                    <a:pt x="1007" y="388"/>
                    <a:pt x="1007" y="388"/>
                    <a:pt x="1007" y="388"/>
                  </a:cubicBezTo>
                  <a:cubicBezTo>
                    <a:pt x="1005" y="382"/>
                    <a:pt x="1003" y="377"/>
                    <a:pt x="1001" y="371"/>
                  </a:cubicBezTo>
                  <a:cubicBezTo>
                    <a:pt x="992" y="347"/>
                    <a:pt x="983" y="323"/>
                    <a:pt x="975" y="299"/>
                  </a:cubicBezTo>
                  <a:cubicBezTo>
                    <a:pt x="871" y="47"/>
                    <a:pt x="871" y="47"/>
                    <a:pt x="871" y="47"/>
                  </a:cubicBezTo>
                  <a:cubicBezTo>
                    <a:pt x="862" y="19"/>
                    <a:pt x="837" y="0"/>
                    <a:pt x="807" y="0"/>
                  </a:cubicBezTo>
                  <a:cubicBezTo>
                    <a:pt x="770" y="0"/>
                    <a:pt x="740" y="30"/>
                    <a:pt x="740" y="67"/>
                  </a:cubicBezTo>
                  <a:cubicBezTo>
                    <a:pt x="740" y="77"/>
                    <a:pt x="742" y="87"/>
                    <a:pt x="746" y="95"/>
                  </a:cubicBezTo>
                  <a:cubicBezTo>
                    <a:pt x="814" y="259"/>
                    <a:pt x="814" y="259"/>
                    <a:pt x="814" y="259"/>
                  </a:cubicBezTo>
                  <a:cubicBezTo>
                    <a:pt x="826" y="293"/>
                    <a:pt x="838" y="328"/>
                    <a:pt x="849" y="362"/>
                  </a:cubicBezTo>
                  <a:cubicBezTo>
                    <a:pt x="853" y="376"/>
                    <a:pt x="849" y="401"/>
                    <a:pt x="839" y="411"/>
                  </a:cubicBezTo>
                  <a:cubicBezTo>
                    <a:pt x="766" y="483"/>
                    <a:pt x="691" y="553"/>
                    <a:pt x="616" y="622"/>
                  </a:cubicBezTo>
                  <a:cubicBezTo>
                    <a:pt x="605" y="632"/>
                    <a:pt x="588" y="638"/>
                    <a:pt x="573" y="638"/>
                  </a:cubicBezTo>
                  <a:cubicBezTo>
                    <a:pt x="450" y="643"/>
                    <a:pt x="384" y="708"/>
                    <a:pt x="383" y="831"/>
                  </a:cubicBezTo>
                  <a:cubicBezTo>
                    <a:pt x="383" y="967"/>
                    <a:pt x="384" y="1104"/>
                    <a:pt x="383" y="1241"/>
                  </a:cubicBezTo>
                  <a:cubicBezTo>
                    <a:pt x="382" y="1279"/>
                    <a:pt x="376" y="1318"/>
                    <a:pt x="368" y="1355"/>
                  </a:cubicBezTo>
                  <a:cubicBezTo>
                    <a:pt x="349" y="1444"/>
                    <a:pt x="328" y="1532"/>
                    <a:pt x="305" y="1619"/>
                  </a:cubicBezTo>
                  <a:cubicBezTo>
                    <a:pt x="299" y="1644"/>
                    <a:pt x="286" y="1669"/>
                    <a:pt x="270" y="1689"/>
                  </a:cubicBezTo>
                  <a:cubicBezTo>
                    <a:pt x="196" y="1778"/>
                    <a:pt x="118" y="1864"/>
                    <a:pt x="44" y="1952"/>
                  </a:cubicBezTo>
                  <a:cubicBezTo>
                    <a:pt x="28" y="1971"/>
                    <a:pt x="15" y="1995"/>
                    <a:pt x="10" y="2018"/>
                  </a:cubicBezTo>
                  <a:cubicBezTo>
                    <a:pt x="0" y="2066"/>
                    <a:pt x="27" y="2113"/>
                    <a:pt x="69" y="2132"/>
                  </a:cubicBezTo>
                  <a:cubicBezTo>
                    <a:pt x="118" y="2154"/>
                    <a:pt x="164" y="2141"/>
                    <a:pt x="208" y="2092"/>
                  </a:cubicBezTo>
                  <a:cubicBezTo>
                    <a:pt x="290" y="1998"/>
                    <a:pt x="373" y="1905"/>
                    <a:pt x="452" y="1809"/>
                  </a:cubicBezTo>
                  <a:cubicBezTo>
                    <a:pt x="475" y="1781"/>
                    <a:pt x="491" y="1743"/>
                    <a:pt x="500" y="1708"/>
                  </a:cubicBezTo>
                  <a:cubicBezTo>
                    <a:pt x="520" y="1630"/>
                    <a:pt x="532" y="1550"/>
                    <a:pt x="549" y="1472"/>
                  </a:cubicBezTo>
                  <a:cubicBezTo>
                    <a:pt x="556" y="1435"/>
                    <a:pt x="581" y="1423"/>
                    <a:pt x="598" y="1447"/>
                  </a:cubicBezTo>
                  <a:cubicBezTo>
                    <a:pt x="649" y="1516"/>
                    <a:pt x="706" y="1584"/>
                    <a:pt x="740" y="1661"/>
                  </a:cubicBezTo>
                  <a:cubicBezTo>
                    <a:pt x="803" y="1801"/>
                    <a:pt x="849" y="1947"/>
                    <a:pt x="904" y="2090"/>
                  </a:cubicBezTo>
                  <a:cubicBezTo>
                    <a:pt x="929" y="2157"/>
                    <a:pt x="985" y="2184"/>
                    <a:pt x="1044" y="2161"/>
                  </a:cubicBezTo>
                  <a:cubicBezTo>
                    <a:pt x="1106" y="2137"/>
                    <a:pt x="1129" y="2078"/>
                    <a:pt x="1104" y="2010"/>
                  </a:cubicBezTo>
                  <a:cubicBezTo>
                    <a:pt x="1063" y="1899"/>
                    <a:pt x="1022" y="1787"/>
                    <a:pt x="980" y="1676"/>
                  </a:cubicBezTo>
                  <a:cubicBezTo>
                    <a:pt x="958" y="1619"/>
                    <a:pt x="938" y="1558"/>
                    <a:pt x="905" y="1506"/>
                  </a:cubicBezTo>
                  <a:cubicBezTo>
                    <a:pt x="863" y="1437"/>
                    <a:pt x="808" y="1375"/>
                    <a:pt x="761" y="1309"/>
                  </a:cubicBezTo>
                  <a:cubicBezTo>
                    <a:pt x="749" y="1292"/>
                    <a:pt x="742" y="1269"/>
                    <a:pt x="741" y="1248"/>
                  </a:cubicBezTo>
                  <a:cubicBezTo>
                    <a:pt x="739" y="1148"/>
                    <a:pt x="740" y="1049"/>
                    <a:pt x="740" y="949"/>
                  </a:cubicBezTo>
                  <a:cubicBezTo>
                    <a:pt x="740" y="916"/>
                    <a:pt x="740" y="882"/>
                    <a:pt x="740" y="847"/>
                  </a:cubicBezTo>
                  <a:cubicBezTo>
                    <a:pt x="769" y="847"/>
                    <a:pt x="791" y="846"/>
                    <a:pt x="813" y="847"/>
                  </a:cubicBezTo>
                  <a:cubicBezTo>
                    <a:pt x="887" y="851"/>
                    <a:pt x="961" y="855"/>
                    <a:pt x="1035" y="859"/>
                  </a:cubicBezTo>
                  <a:cubicBezTo>
                    <a:pt x="1076" y="862"/>
                    <a:pt x="1103" y="847"/>
                    <a:pt x="1120" y="809"/>
                  </a:cubicBezTo>
                  <a:cubicBezTo>
                    <a:pt x="1160" y="725"/>
                    <a:pt x="1204" y="642"/>
                    <a:pt x="1244" y="557"/>
                  </a:cubicBezTo>
                  <a:cubicBezTo>
                    <a:pt x="1264" y="513"/>
                    <a:pt x="1292" y="459"/>
                    <a:pt x="1292" y="439"/>
                  </a:cubicBezTo>
                  <a:cubicBezTo>
                    <a:pt x="1292" y="425"/>
                    <a:pt x="1288" y="412"/>
                    <a:pt x="1281" y="4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Freeform 8">
              <a:extLst>
                <a:ext uri="{FF2B5EF4-FFF2-40B4-BE49-F238E27FC236}">
                  <a16:creationId xmlns:a16="http://schemas.microsoft.com/office/drawing/2014/main" id="{8AD08E86-B5DE-41F0-AA4F-61EE1C6E4E88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2951" y="981075"/>
              <a:ext cx="2541588" cy="2141538"/>
            </a:xfrm>
            <a:custGeom>
              <a:avLst/>
              <a:gdLst>
                <a:gd name="T0" fmla="*/ 1601 w 1601"/>
                <a:gd name="T1" fmla="*/ 1277 h 1349"/>
                <a:gd name="T2" fmla="*/ 1542 w 1601"/>
                <a:gd name="T3" fmla="*/ 1349 h 1349"/>
                <a:gd name="T4" fmla="*/ 0 w 1601"/>
                <a:gd name="T5" fmla="*/ 71 h 1349"/>
                <a:gd name="T6" fmla="*/ 58 w 1601"/>
                <a:gd name="T7" fmla="*/ 0 h 1349"/>
                <a:gd name="T8" fmla="*/ 1601 w 1601"/>
                <a:gd name="T9" fmla="*/ 1277 h 1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01" h="1349">
                  <a:moveTo>
                    <a:pt x="1601" y="1277"/>
                  </a:moveTo>
                  <a:lnTo>
                    <a:pt x="1542" y="1349"/>
                  </a:lnTo>
                  <a:lnTo>
                    <a:pt x="0" y="71"/>
                  </a:lnTo>
                  <a:lnTo>
                    <a:pt x="58" y="0"/>
                  </a:lnTo>
                  <a:lnTo>
                    <a:pt x="1601" y="127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Freeform 9">
              <a:extLst>
                <a:ext uri="{FF2B5EF4-FFF2-40B4-BE49-F238E27FC236}">
                  <a16:creationId xmlns:a16="http://schemas.microsoft.com/office/drawing/2014/main" id="{C9709AB2-32D8-4CFA-B12C-64B4768149D3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2613" y="709613"/>
              <a:ext cx="1004888" cy="1171575"/>
            </a:xfrm>
            <a:custGeom>
              <a:avLst/>
              <a:gdLst>
                <a:gd name="T0" fmla="*/ 196 w 431"/>
                <a:gd name="T1" fmla="*/ 225 h 498"/>
                <a:gd name="T2" fmla="*/ 431 w 431"/>
                <a:gd name="T3" fmla="*/ 4 h 498"/>
                <a:gd name="T4" fmla="*/ 119 w 431"/>
                <a:gd name="T5" fmla="*/ 161 h 498"/>
                <a:gd name="T6" fmla="*/ 24 w 431"/>
                <a:gd name="T7" fmla="*/ 498 h 498"/>
                <a:gd name="T8" fmla="*/ 196 w 431"/>
                <a:gd name="T9" fmla="*/ 225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1" h="498">
                  <a:moveTo>
                    <a:pt x="196" y="225"/>
                  </a:moveTo>
                  <a:cubicBezTo>
                    <a:pt x="271" y="135"/>
                    <a:pt x="352" y="60"/>
                    <a:pt x="431" y="4"/>
                  </a:cubicBezTo>
                  <a:cubicBezTo>
                    <a:pt x="325" y="0"/>
                    <a:pt x="206" y="56"/>
                    <a:pt x="119" y="161"/>
                  </a:cubicBezTo>
                  <a:cubicBezTo>
                    <a:pt x="32" y="266"/>
                    <a:pt x="0" y="394"/>
                    <a:pt x="24" y="498"/>
                  </a:cubicBezTo>
                  <a:cubicBezTo>
                    <a:pt x="64" y="409"/>
                    <a:pt x="122" y="316"/>
                    <a:pt x="196" y="22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155D5B97-42C2-4BF6-8B37-FD1EB4D08C81}"/>
                </a:ext>
              </a:extLst>
            </p:cNvPr>
            <p:cNvSpPr/>
            <p:nvPr/>
          </p:nvSpPr>
          <p:spPr>
            <a:xfrm>
              <a:off x="3362487" y="2263778"/>
              <a:ext cx="861765" cy="86176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492F38E8-BEA4-46FC-8769-180B63DE9292}"/>
              </a:ext>
            </a:extLst>
          </p:cNvPr>
          <p:cNvSpPr txBox="1"/>
          <p:nvPr/>
        </p:nvSpPr>
        <p:spPr>
          <a:xfrm>
            <a:off x="367240" y="1433907"/>
            <a:ext cx="409788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Let’s have a look of how we designed our software…</a:t>
            </a: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11A4FA8-ABD8-4D3B-ACF4-180259AFEFF9}"/>
              </a:ext>
            </a:extLst>
          </p:cNvPr>
          <p:cNvSpPr/>
          <p:nvPr/>
        </p:nvSpPr>
        <p:spPr>
          <a:xfrm>
            <a:off x="4824050" y="6081984"/>
            <a:ext cx="814884" cy="463114"/>
          </a:xfrm>
          <a:custGeom>
            <a:avLst/>
            <a:gdLst>
              <a:gd name="connsiteX0" fmla="*/ 0 w 1016000"/>
              <a:gd name="connsiteY0" fmla="*/ 0 h 469900"/>
              <a:gd name="connsiteX1" fmla="*/ 1016000 w 1016000"/>
              <a:gd name="connsiteY1" fmla="*/ 0 h 469900"/>
              <a:gd name="connsiteX2" fmla="*/ 1016000 w 1016000"/>
              <a:gd name="connsiteY2" fmla="*/ 469900 h 469900"/>
              <a:gd name="connsiteX3" fmla="*/ 0 w 1016000"/>
              <a:gd name="connsiteY3" fmla="*/ 469900 h 469900"/>
              <a:gd name="connsiteX4" fmla="*/ 0 w 1016000"/>
              <a:gd name="connsiteY4" fmla="*/ 0 h 469900"/>
              <a:gd name="connsiteX0" fmla="*/ 0 w 1016000"/>
              <a:gd name="connsiteY0" fmla="*/ 0 h 469900"/>
              <a:gd name="connsiteX1" fmla="*/ 796081 w 1016000"/>
              <a:gd name="connsiteY1" fmla="*/ 162046 h 469900"/>
              <a:gd name="connsiteX2" fmla="*/ 1016000 w 1016000"/>
              <a:gd name="connsiteY2" fmla="*/ 469900 h 469900"/>
              <a:gd name="connsiteX3" fmla="*/ 0 w 1016000"/>
              <a:gd name="connsiteY3" fmla="*/ 469900 h 469900"/>
              <a:gd name="connsiteX4" fmla="*/ 0 w 1016000"/>
              <a:gd name="connsiteY4" fmla="*/ 0 h 469900"/>
              <a:gd name="connsiteX0" fmla="*/ 254643 w 1016000"/>
              <a:gd name="connsiteY0" fmla="*/ 104172 h 307854"/>
              <a:gd name="connsiteX1" fmla="*/ 796081 w 1016000"/>
              <a:gd name="connsiteY1" fmla="*/ 0 h 307854"/>
              <a:gd name="connsiteX2" fmla="*/ 1016000 w 1016000"/>
              <a:gd name="connsiteY2" fmla="*/ 307854 h 307854"/>
              <a:gd name="connsiteX3" fmla="*/ 0 w 1016000"/>
              <a:gd name="connsiteY3" fmla="*/ 307854 h 307854"/>
              <a:gd name="connsiteX4" fmla="*/ 254643 w 1016000"/>
              <a:gd name="connsiteY4" fmla="*/ 104172 h 307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6000" h="307854">
                <a:moveTo>
                  <a:pt x="254643" y="104172"/>
                </a:moveTo>
                <a:lnTo>
                  <a:pt x="796081" y="0"/>
                </a:lnTo>
                <a:lnTo>
                  <a:pt x="1016000" y="307854"/>
                </a:lnTo>
                <a:lnTo>
                  <a:pt x="0" y="307854"/>
                </a:lnTo>
                <a:lnTo>
                  <a:pt x="254643" y="10417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angle 14">
            <a:extLst>
              <a:ext uri="{FF2B5EF4-FFF2-40B4-BE49-F238E27FC236}">
                <a16:creationId xmlns:a16="http://schemas.microsoft.com/office/drawing/2014/main" id="{0C885EC0-89EE-4696-B016-F6A888EEFA6D}"/>
              </a:ext>
            </a:extLst>
          </p:cNvPr>
          <p:cNvSpPr/>
          <p:nvPr/>
        </p:nvSpPr>
        <p:spPr>
          <a:xfrm flipH="1">
            <a:off x="6660099" y="6209822"/>
            <a:ext cx="969554" cy="369332"/>
          </a:xfrm>
          <a:custGeom>
            <a:avLst/>
            <a:gdLst>
              <a:gd name="connsiteX0" fmla="*/ 0 w 1016000"/>
              <a:gd name="connsiteY0" fmla="*/ 0 h 469900"/>
              <a:gd name="connsiteX1" fmla="*/ 1016000 w 1016000"/>
              <a:gd name="connsiteY1" fmla="*/ 0 h 469900"/>
              <a:gd name="connsiteX2" fmla="*/ 1016000 w 1016000"/>
              <a:gd name="connsiteY2" fmla="*/ 469900 h 469900"/>
              <a:gd name="connsiteX3" fmla="*/ 0 w 1016000"/>
              <a:gd name="connsiteY3" fmla="*/ 469900 h 469900"/>
              <a:gd name="connsiteX4" fmla="*/ 0 w 1016000"/>
              <a:gd name="connsiteY4" fmla="*/ 0 h 469900"/>
              <a:gd name="connsiteX0" fmla="*/ 0 w 1016000"/>
              <a:gd name="connsiteY0" fmla="*/ 0 h 469900"/>
              <a:gd name="connsiteX1" fmla="*/ 796081 w 1016000"/>
              <a:gd name="connsiteY1" fmla="*/ 162046 h 469900"/>
              <a:gd name="connsiteX2" fmla="*/ 1016000 w 1016000"/>
              <a:gd name="connsiteY2" fmla="*/ 469900 h 469900"/>
              <a:gd name="connsiteX3" fmla="*/ 0 w 1016000"/>
              <a:gd name="connsiteY3" fmla="*/ 469900 h 469900"/>
              <a:gd name="connsiteX4" fmla="*/ 0 w 1016000"/>
              <a:gd name="connsiteY4" fmla="*/ 0 h 469900"/>
              <a:gd name="connsiteX0" fmla="*/ 254643 w 1016000"/>
              <a:gd name="connsiteY0" fmla="*/ 104172 h 307854"/>
              <a:gd name="connsiteX1" fmla="*/ 796081 w 1016000"/>
              <a:gd name="connsiteY1" fmla="*/ 0 h 307854"/>
              <a:gd name="connsiteX2" fmla="*/ 1016000 w 1016000"/>
              <a:gd name="connsiteY2" fmla="*/ 307854 h 307854"/>
              <a:gd name="connsiteX3" fmla="*/ 0 w 1016000"/>
              <a:gd name="connsiteY3" fmla="*/ 307854 h 307854"/>
              <a:gd name="connsiteX4" fmla="*/ 254643 w 1016000"/>
              <a:gd name="connsiteY4" fmla="*/ 104172 h 307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6000" h="307854">
                <a:moveTo>
                  <a:pt x="254643" y="104172"/>
                </a:moveTo>
                <a:lnTo>
                  <a:pt x="796081" y="0"/>
                </a:lnTo>
                <a:lnTo>
                  <a:pt x="1016000" y="307854"/>
                </a:lnTo>
                <a:lnTo>
                  <a:pt x="0" y="307854"/>
                </a:lnTo>
                <a:lnTo>
                  <a:pt x="254643" y="10417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ectangle 14">
            <a:extLst>
              <a:ext uri="{FF2B5EF4-FFF2-40B4-BE49-F238E27FC236}">
                <a16:creationId xmlns:a16="http://schemas.microsoft.com/office/drawing/2014/main" id="{BDA12F15-E079-4979-AA1F-030BD74F72BD}"/>
              </a:ext>
            </a:extLst>
          </p:cNvPr>
          <p:cNvSpPr/>
          <p:nvPr/>
        </p:nvSpPr>
        <p:spPr>
          <a:xfrm flipH="1">
            <a:off x="4303555" y="6172690"/>
            <a:ext cx="290024" cy="335276"/>
          </a:xfrm>
          <a:custGeom>
            <a:avLst/>
            <a:gdLst>
              <a:gd name="connsiteX0" fmla="*/ 0 w 1016000"/>
              <a:gd name="connsiteY0" fmla="*/ 0 h 469900"/>
              <a:gd name="connsiteX1" fmla="*/ 1016000 w 1016000"/>
              <a:gd name="connsiteY1" fmla="*/ 0 h 469900"/>
              <a:gd name="connsiteX2" fmla="*/ 1016000 w 1016000"/>
              <a:gd name="connsiteY2" fmla="*/ 469900 h 469900"/>
              <a:gd name="connsiteX3" fmla="*/ 0 w 1016000"/>
              <a:gd name="connsiteY3" fmla="*/ 469900 h 469900"/>
              <a:gd name="connsiteX4" fmla="*/ 0 w 1016000"/>
              <a:gd name="connsiteY4" fmla="*/ 0 h 469900"/>
              <a:gd name="connsiteX0" fmla="*/ 0 w 1016000"/>
              <a:gd name="connsiteY0" fmla="*/ 0 h 469900"/>
              <a:gd name="connsiteX1" fmla="*/ 796081 w 1016000"/>
              <a:gd name="connsiteY1" fmla="*/ 162046 h 469900"/>
              <a:gd name="connsiteX2" fmla="*/ 1016000 w 1016000"/>
              <a:gd name="connsiteY2" fmla="*/ 469900 h 469900"/>
              <a:gd name="connsiteX3" fmla="*/ 0 w 1016000"/>
              <a:gd name="connsiteY3" fmla="*/ 469900 h 469900"/>
              <a:gd name="connsiteX4" fmla="*/ 0 w 1016000"/>
              <a:gd name="connsiteY4" fmla="*/ 0 h 469900"/>
              <a:gd name="connsiteX0" fmla="*/ 254643 w 1016000"/>
              <a:gd name="connsiteY0" fmla="*/ 104172 h 307854"/>
              <a:gd name="connsiteX1" fmla="*/ 796081 w 1016000"/>
              <a:gd name="connsiteY1" fmla="*/ 0 h 307854"/>
              <a:gd name="connsiteX2" fmla="*/ 1016000 w 1016000"/>
              <a:gd name="connsiteY2" fmla="*/ 307854 h 307854"/>
              <a:gd name="connsiteX3" fmla="*/ 0 w 1016000"/>
              <a:gd name="connsiteY3" fmla="*/ 307854 h 307854"/>
              <a:gd name="connsiteX4" fmla="*/ 254643 w 1016000"/>
              <a:gd name="connsiteY4" fmla="*/ 104172 h 307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6000" h="307854">
                <a:moveTo>
                  <a:pt x="254643" y="104172"/>
                </a:moveTo>
                <a:lnTo>
                  <a:pt x="796081" y="0"/>
                </a:lnTo>
                <a:lnTo>
                  <a:pt x="1016000" y="307854"/>
                </a:lnTo>
                <a:lnTo>
                  <a:pt x="0" y="307854"/>
                </a:lnTo>
                <a:lnTo>
                  <a:pt x="254643" y="10417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Rectangle 14">
            <a:extLst>
              <a:ext uri="{FF2B5EF4-FFF2-40B4-BE49-F238E27FC236}">
                <a16:creationId xmlns:a16="http://schemas.microsoft.com/office/drawing/2014/main" id="{CD5C8480-1D24-4969-AB56-17BC388E29D4}"/>
              </a:ext>
            </a:extLst>
          </p:cNvPr>
          <p:cNvSpPr/>
          <p:nvPr/>
        </p:nvSpPr>
        <p:spPr>
          <a:xfrm>
            <a:off x="3783059" y="6331410"/>
            <a:ext cx="290025" cy="177319"/>
          </a:xfrm>
          <a:custGeom>
            <a:avLst/>
            <a:gdLst>
              <a:gd name="connsiteX0" fmla="*/ 0 w 1016000"/>
              <a:gd name="connsiteY0" fmla="*/ 0 h 469900"/>
              <a:gd name="connsiteX1" fmla="*/ 1016000 w 1016000"/>
              <a:gd name="connsiteY1" fmla="*/ 0 h 469900"/>
              <a:gd name="connsiteX2" fmla="*/ 1016000 w 1016000"/>
              <a:gd name="connsiteY2" fmla="*/ 469900 h 469900"/>
              <a:gd name="connsiteX3" fmla="*/ 0 w 1016000"/>
              <a:gd name="connsiteY3" fmla="*/ 469900 h 469900"/>
              <a:gd name="connsiteX4" fmla="*/ 0 w 1016000"/>
              <a:gd name="connsiteY4" fmla="*/ 0 h 469900"/>
              <a:gd name="connsiteX0" fmla="*/ 0 w 1016000"/>
              <a:gd name="connsiteY0" fmla="*/ 0 h 469900"/>
              <a:gd name="connsiteX1" fmla="*/ 796081 w 1016000"/>
              <a:gd name="connsiteY1" fmla="*/ 162046 h 469900"/>
              <a:gd name="connsiteX2" fmla="*/ 1016000 w 1016000"/>
              <a:gd name="connsiteY2" fmla="*/ 469900 h 469900"/>
              <a:gd name="connsiteX3" fmla="*/ 0 w 1016000"/>
              <a:gd name="connsiteY3" fmla="*/ 469900 h 469900"/>
              <a:gd name="connsiteX4" fmla="*/ 0 w 1016000"/>
              <a:gd name="connsiteY4" fmla="*/ 0 h 469900"/>
              <a:gd name="connsiteX0" fmla="*/ 254643 w 1016000"/>
              <a:gd name="connsiteY0" fmla="*/ 104172 h 307854"/>
              <a:gd name="connsiteX1" fmla="*/ 796081 w 1016000"/>
              <a:gd name="connsiteY1" fmla="*/ 0 h 307854"/>
              <a:gd name="connsiteX2" fmla="*/ 1016000 w 1016000"/>
              <a:gd name="connsiteY2" fmla="*/ 307854 h 307854"/>
              <a:gd name="connsiteX3" fmla="*/ 0 w 1016000"/>
              <a:gd name="connsiteY3" fmla="*/ 307854 h 307854"/>
              <a:gd name="connsiteX4" fmla="*/ 254643 w 1016000"/>
              <a:gd name="connsiteY4" fmla="*/ 104172 h 307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6000" h="307854">
                <a:moveTo>
                  <a:pt x="254643" y="104172"/>
                </a:moveTo>
                <a:lnTo>
                  <a:pt x="796081" y="0"/>
                </a:lnTo>
                <a:lnTo>
                  <a:pt x="1016000" y="307854"/>
                </a:lnTo>
                <a:lnTo>
                  <a:pt x="0" y="307854"/>
                </a:lnTo>
                <a:lnTo>
                  <a:pt x="254643" y="10417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ctangle 14">
            <a:extLst>
              <a:ext uri="{FF2B5EF4-FFF2-40B4-BE49-F238E27FC236}">
                <a16:creationId xmlns:a16="http://schemas.microsoft.com/office/drawing/2014/main" id="{C3E51257-19D3-4805-96BF-53A6FC77920B}"/>
              </a:ext>
            </a:extLst>
          </p:cNvPr>
          <p:cNvSpPr/>
          <p:nvPr/>
        </p:nvSpPr>
        <p:spPr>
          <a:xfrm rot="18630388">
            <a:off x="9121783" y="3137799"/>
            <a:ext cx="814884" cy="463114"/>
          </a:xfrm>
          <a:custGeom>
            <a:avLst/>
            <a:gdLst>
              <a:gd name="connsiteX0" fmla="*/ 0 w 1016000"/>
              <a:gd name="connsiteY0" fmla="*/ 0 h 469900"/>
              <a:gd name="connsiteX1" fmla="*/ 1016000 w 1016000"/>
              <a:gd name="connsiteY1" fmla="*/ 0 h 469900"/>
              <a:gd name="connsiteX2" fmla="*/ 1016000 w 1016000"/>
              <a:gd name="connsiteY2" fmla="*/ 469900 h 469900"/>
              <a:gd name="connsiteX3" fmla="*/ 0 w 1016000"/>
              <a:gd name="connsiteY3" fmla="*/ 469900 h 469900"/>
              <a:gd name="connsiteX4" fmla="*/ 0 w 1016000"/>
              <a:gd name="connsiteY4" fmla="*/ 0 h 469900"/>
              <a:gd name="connsiteX0" fmla="*/ 0 w 1016000"/>
              <a:gd name="connsiteY0" fmla="*/ 0 h 469900"/>
              <a:gd name="connsiteX1" fmla="*/ 796081 w 1016000"/>
              <a:gd name="connsiteY1" fmla="*/ 162046 h 469900"/>
              <a:gd name="connsiteX2" fmla="*/ 1016000 w 1016000"/>
              <a:gd name="connsiteY2" fmla="*/ 469900 h 469900"/>
              <a:gd name="connsiteX3" fmla="*/ 0 w 1016000"/>
              <a:gd name="connsiteY3" fmla="*/ 469900 h 469900"/>
              <a:gd name="connsiteX4" fmla="*/ 0 w 1016000"/>
              <a:gd name="connsiteY4" fmla="*/ 0 h 469900"/>
              <a:gd name="connsiteX0" fmla="*/ 254643 w 1016000"/>
              <a:gd name="connsiteY0" fmla="*/ 104172 h 307854"/>
              <a:gd name="connsiteX1" fmla="*/ 796081 w 1016000"/>
              <a:gd name="connsiteY1" fmla="*/ 0 h 307854"/>
              <a:gd name="connsiteX2" fmla="*/ 1016000 w 1016000"/>
              <a:gd name="connsiteY2" fmla="*/ 307854 h 307854"/>
              <a:gd name="connsiteX3" fmla="*/ 0 w 1016000"/>
              <a:gd name="connsiteY3" fmla="*/ 307854 h 307854"/>
              <a:gd name="connsiteX4" fmla="*/ 254643 w 1016000"/>
              <a:gd name="connsiteY4" fmla="*/ 104172 h 307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6000" h="307854">
                <a:moveTo>
                  <a:pt x="254643" y="104172"/>
                </a:moveTo>
                <a:lnTo>
                  <a:pt x="796081" y="0"/>
                </a:lnTo>
                <a:lnTo>
                  <a:pt x="1016000" y="307854"/>
                </a:lnTo>
                <a:lnTo>
                  <a:pt x="0" y="307854"/>
                </a:lnTo>
                <a:lnTo>
                  <a:pt x="254643" y="10417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ectangle 14">
            <a:extLst>
              <a:ext uri="{FF2B5EF4-FFF2-40B4-BE49-F238E27FC236}">
                <a16:creationId xmlns:a16="http://schemas.microsoft.com/office/drawing/2014/main" id="{2232B2DA-0810-4B1D-A698-529FD61D8955}"/>
              </a:ext>
            </a:extLst>
          </p:cNvPr>
          <p:cNvSpPr/>
          <p:nvPr/>
        </p:nvSpPr>
        <p:spPr>
          <a:xfrm rot="10147086">
            <a:off x="10403517" y="2973041"/>
            <a:ext cx="733177" cy="592344"/>
          </a:xfrm>
          <a:custGeom>
            <a:avLst/>
            <a:gdLst>
              <a:gd name="connsiteX0" fmla="*/ 0 w 1016000"/>
              <a:gd name="connsiteY0" fmla="*/ 0 h 469900"/>
              <a:gd name="connsiteX1" fmla="*/ 1016000 w 1016000"/>
              <a:gd name="connsiteY1" fmla="*/ 0 h 469900"/>
              <a:gd name="connsiteX2" fmla="*/ 1016000 w 1016000"/>
              <a:gd name="connsiteY2" fmla="*/ 469900 h 469900"/>
              <a:gd name="connsiteX3" fmla="*/ 0 w 1016000"/>
              <a:gd name="connsiteY3" fmla="*/ 469900 h 469900"/>
              <a:gd name="connsiteX4" fmla="*/ 0 w 1016000"/>
              <a:gd name="connsiteY4" fmla="*/ 0 h 469900"/>
              <a:gd name="connsiteX0" fmla="*/ 0 w 1016000"/>
              <a:gd name="connsiteY0" fmla="*/ 0 h 469900"/>
              <a:gd name="connsiteX1" fmla="*/ 796081 w 1016000"/>
              <a:gd name="connsiteY1" fmla="*/ 162046 h 469900"/>
              <a:gd name="connsiteX2" fmla="*/ 1016000 w 1016000"/>
              <a:gd name="connsiteY2" fmla="*/ 469900 h 469900"/>
              <a:gd name="connsiteX3" fmla="*/ 0 w 1016000"/>
              <a:gd name="connsiteY3" fmla="*/ 469900 h 469900"/>
              <a:gd name="connsiteX4" fmla="*/ 0 w 1016000"/>
              <a:gd name="connsiteY4" fmla="*/ 0 h 469900"/>
              <a:gd name="connsiteX0" fmla="*/ 254643 w 1016000"/>
              <a:gd name="connsiteY0" fmla="*/ 104172 h 307854"/>
              <a:gd name="connsiteX1" fmla="*/ 796081 w 1016000"/>
              <a:gd name="connsiteY1" fmla="*/ 0 h 307854"/>
              <a:gd name="connsiteX2" fmla="*/ 1016000 w 1016000"/>
              <a:gd name="connsiteY2" fmla="*/ 307854 h 307854"/>
              <a:gd name="connsiteX3" fmla="*/ 0 w 1016000"/>
              <a:gd name="connsiteY3" fmla="*/ 307854 h 307854"/>
              <a:gd name="connsiteX4" fmla="*/ 254643 w 1016000"/>
              <a:gd name="connsiteY4" fmla="*/ 104172 h 307854"/>
              <a:gd name="connsiteX0" fmla="*/ 58175 w 1016000"/>
              <a:gd name="connsiteY0" fmla="*/ 45349 h 307854"/>
              <a:gd name="connsiteX1" fmla="*/ 796081 w 1016000"/>
              <a:gd name="connsiteY1" fmla="*/ 0 h 307854"/>
              <a:gd name="connsiteX2" fmla="*/ 1016000 w 1016000"/>
              <a:gd name="connsiteY2" fmla="*/ 307854 h 307854"/>
              <a:gd name="connsiteX3" fmla="*/ 0 w 1016000"/>
              <a:gd name="connsiteY3" fmla="*/ 307854 h 307854"/>
              <a:gd name="connsiteX4" fmla="*/ 58175 w 1016000"/>
              <a:gd name="connsiteY4" fmla="*/ 45349 h 307854"/>
              <a:gd name="connsiteX0" fmla="*/ 58175 w 1016000"/>
              <a:gd name="connsiteY0" fmla="*/ 115182 h 377687"/>
              <a:gd name="connsiteX1" fmla="*/ 869634 w 1016000"/>
              <a:gd name="connsiteY1" fmla="*/ 0 h 377687"/>
              <a:gd name="connsiteX2" fmla="*/ 1016000 w 1016000"/>
              <a:gd name="connsiteY2" fmla="*/ 377687 h 377687"/>
              <a:gd name="connsiteX3" fmla="*/ 0 w 1016000"/>
              <a:gd name="connsiteY3" fmla="*/ 377687 h 377687"/>
              <a:gd name="connsiteX4" fmla="*/ 58175 w 1016000"/>
              <a:gd name="connsiteY4" fmla="*/ 115182 h 377687"/>
              <a:gd name="connsiteX0" fmla="*/ 58175 w 869634"/>
              <a:gd name="connsiteY0" fmla="*/ 115182 h 377687"/>
              <a:gd name="connsiteX1" fmla="*/ 869634 w 869634"/>
              <a:gd name="connsiteY1" fmla="*/ 0 h 377687"/>
              <a:gd name="connsiteX2" fmla="*/ 614094 w 869634"/>
              <a:gd name="connsiteY2" fmla="*/ 284912 h 377687"/>
              <a:gd name="connsiteX3" fmla="*/ 0 w 869634"/>
              <a:gd name="connsiteY3" fmla="*/ 377687 h 377687"/>
              <a:gd name="connsiteX4" fmla="*/ 58175 w 869634"/>
              <a:gd name="connsiteY4" fmla="*/ 115182 h 377687"/>
              <a:gd name="connsiteX0" fmla="*/ 102668 w 914127"/>
              <a:gd name="connsiteY0" fmla="*/ 115182 h 393759"/>
              <a:gd name="connsiteX1" fmla="*/ 914127 w 914127"/>
              <a:gd name="connsiteY1" fmla="*/ 0 h 393759"/>
              <a:gd name="connsiteX2" fmla="*/ 658587 w 914127"/>
              <a:gd name="connsiteY2" fmla="*/ 284912 h 393759"/>
              <a:gd name="connsiteX3" fmla="*/ 0 w 914127"/>
              <a:gd name="connsiteY3" fmla="*/ 393759 h 393759"/>
              <a:gd name="connsiteX4" fmla="*/ 102668 w 914127"/>
              <a:gd name="connsiteY4" fmla="*/ 115182 h 393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127" h="393759">
                <a:moveTo>
                  <a:pt x="102668" y="115182"/>
                </a:moveTo>
                <a:lnTo>
                  <a:pt x="914127" y="0"/>
                </a:lnTo>
                <a:lnTo>
                  <a:pt x="658587" y="284912"/>
                </a:lnTo>
                <a:lnTo>
                  <a:pt x="0" y="393759"/>
                </a:lnTo>
                <a:lnTo>
                  <a:pt x="102668" y="1151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215431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5">
      <a:dk1>
        <a:srgbClr val="282F39"/>
      </a:dk1>
      <a:lt1>
        <a:srgbClr val="FFFFFF"/>
      </a:lt1>
      <a:dk2>
        <a:srgbClr val="000000"/>
      </a:dk2>
      <a:lt2>
        <a:srgbClr val="EEEEEE"/>
      </a:lt2>
      <a:accent1>
        <a:srgbClr val="C2C923"/>
      </a:accent1>
      <a:accent2>
        <a:srgbClr val="42AFB6"/>
      </a:accent2>
      <a:accent3>
        <a:srgbClr val="074D67"/>
      </a:accent3>
      <a:accent4>
        <a:srgbClr val="CB1B4A"/>
      </a:accent4>
      <a:accent5>
        <a:srgbClr val="FCB414"/>
      </a:accent5>
      <a:accent6>
        <a:srgbClr val="007A7D"/>
      </a:accent6>
      <a:hlink>
        <a:srgbClr val="1EB7EF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15342</TotalTime>
  <Words>442</Words>
  <Application>Microsoft Office PowerPoint</Application>
  <PresentationFormat>Widescreen</PresentationFormat>
  <Paragraphs>151</Paragraphs>
  <Slides>16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16</vt:i4>
      </vt:variant>
    </vt:vector>
  </HeadingPairs>
  <TitlesOfParts>
    <vt:vector size="17" baseType="lpstr">
      <vt:lpstr>Office Theme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Igor</dc:creator>
  <cp:lastModifiedBy>GIANLUIGI SPINELLI</cp:lastModifiedBy>
  <cp:revision>1018</cp:revision>
  <dcterms:created xsi:type="dcterms:W3CDTF">2017-12-05T16:25:52Z</dcterms:created>
  <dcterms:modified xsi:type="dcterms:W3CDTF">2022-12-13T13:08:05Z</dcterms:modified>
</cp:coreProperties>
</file>