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729C0A-B31A-469D-8436-9DC58326A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F6EF9F8-16E7-484A-8DA1-018E0E8E9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A39091-CAAA-4213-84B6-C067E444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0639-5972-4CC7-B64F-B8CDC57DEF93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6F0BE2-8526-43B2-868E-C277B479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F06FC1-59FB-4B6E-90C5-3B2C6F1B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A67-196F-4FC7-9C8B-72B1B3E070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7115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A7E171-8A3C-4FF5-B60C-B349BAED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B441C6F-6345-412A-A515-6DBB109EF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2327F1-015C-4579-BF4E-489C24C0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0639-5972-4CC7-B64F-B8CDC57DEF93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1583FE-E9A9-4D80-AFF3-2239754B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3F3B6D-2D91-4C65-93A2-6CA958CA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A67-196F-4FC7-9C8B-72B1B3E070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926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81E2B13-9A4A-4B26-A819-B3EF30866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C2313DC-F6CC-47C4-A179-000AEED56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C8147B-C0DF-4A51-9FF7-17CEFC29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0639-5972-4CC7-B64F-B8CDC57DEF93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2DE6E9-3CA8-490D-A818-0CBD5ADF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F49FC1-5F6D-45A7-B1E6-C1F4B5D0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A67-196F-4FC7-9C8B-72B1B3E070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305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92C51B-5CF7-408F-9B89-A0867684F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55C449-A86C-46C8-99A4-CEF045E51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690210-81CD-410B-86F4-4E8EFCF6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0639-5972-4CC7-B64F-B8CDC57DEF93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7E3C5F-02FB-4BCD-A538-08629E33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069666-08A2-449B-A97F-8FFF11C0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A67-196F-4FC7-9C8B-72B1B3E070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723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BED584-29AF-47A2-AB7F-3487DD10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3A8A02-764C-4A73-8D40-722B2B026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73B01E-09AB-4A09-A05C-F9636A5E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0639-5972-4CC7-B64F-B8CDC57DEF93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E79535-E03C-4A00-A84F-B14270B7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FAC161-D34D-4DCF-9907-70C26219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A67-196F-4FC7-9C8B-72B1B3E070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828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281D0C-3A92-44D1-BBDF-14B1B3BD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37A404-0C99-428A-9BD9-C4025E442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CE2A9A-858D-43BC-B5AA-D9D274E4D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E9E9E19-231D-444D-8621-98F2E3B5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0639-5972-4CC7-B64F-B8CDC57DEF93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A9B0A4B-A4E6-4B4A-BFB5-689262142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3E014D-5D8F-462D-9642-42F7E8C7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A67-196F-4FC7-9C8B-72B1B3E070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225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D26B71-42DB-421B-99CC-C90C6793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92D8FD0-E78E-4704-8DD0-13C1718C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9EADD1E-D8A3-45D6-A0C8-F883668FC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AAD247D-8639-4883-8822-9478627DA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B57E0E1-7C7B-480F-B72A-81EA96D65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6177D1-C50D-4A4D-A849-325300EF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0639-5972-4CC7-B64F-B8CDC57DEF93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F782DE4-B1EC-45B1-A48B-83E6F158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C661CC6-FBD5-4FB9-9236-14972A2A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A67-196F-4FC7-9C8B-72B1B3E070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78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62707B-E534-4E47-8BD0-4007598C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69F1726-E1B9-4916-BB22-3CF33435E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0639-5972-4CC7-B64F-B8CDC57DEF93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8BC9B38-6F55-44C0-A59F-6B573BC65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C08CB2-D52C-47CC-BF6A-0A8438DA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A67-196F-4FC7-9C8B-72B1B3E070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393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1D93AD8-B093-4304-AE85-881E6C40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0639-5972-4CC7-B64F-B8CDC57DEF93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3BEEF95-7CC5-4DF7-879F-AC1D2D7C3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F80A70-1C01-4616-A16D-FBE0165A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A67-196F-4FC7-9C8B-72B1B3E070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905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F2B378-2BBD-4321-937C-0949965A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86D21F-8347-4524-B49B-32FDF34A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A61194C-2D87-44AA-9064-4CA80CD97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AB78DD-6637-4456-B12F-A75F2ABC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0639-5972-4CC7-B64F-B8CDC57DEF93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E9D745-9611-42ED-A986-621DF8B3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D837D97-3211-40E6-AB3B-F5A254B6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A67-196F-4FC7-9C8B-72B1B3E070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900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63516C-1A83-4A49-8B52-8FBD48A11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7A364A1-01C6-4E2F-B452-6545255C2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E49BE69-ABC8-4160-9C55-5EA63C413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BBCBCC1-E144-41DC-83FE-EBDD261B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0639-5972-4CC7-B64F-B8CDC57DEF93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B326483-62DF-4535-87BC-3B4C0A6C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630A95E-5E57-4A73-87A5-8657E82E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4A67-196F-4FC7-9C8B-72B1B3E070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292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BBB33E7-1DF2-4F89-88DD-DCC3846B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812823-418F-4C8C-808D-967BD5B4B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A31E6D-E888-4D5B-BEC1-77DB272E8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60639-5972-4CC7-B64F-B8CDC57DEF93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1446DE-3E6C-48E9-B0A3-CDF952D9A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CBA74F-7ADD-4D33-B439-370EF6FDD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E4A67-196F-4FC7-9C8B-72B1B3E070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534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0BB2C082-A0F2-4798-848D-A4314083976A}"/>
              </a:ext>
            </a:extLst>
          </p:cNvPr>
          <p:cNvSpPr/>
          <p:nvPr/>
        </p:nvSpPr>
        <p:spPr>
          <a:xfrm>
            <a:off x="3303244" y="336380"/>
            <a:ext cx="5074637" cy="41367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CD7E588-47F4-41E0-8C98-F44F9AF84429}"/>
              </a:ext>
            </a:extLst>
          </p:cNvPr>
          <p:cNvGrpSpPr/>
          <p:nvPr/>
        </p:nvGrpSpPr>
        <p:grpSpPr>
          <a:xfrm>
            <a:off x="46599" y="2118400"/>
            <a:ext cx="1270693" cy="1023724"/>
            <a:chOff x="873210" y="500448"/>
            <a:chExt cx="1911179" cy="1453638"/>
          </a:xfrm>
        </p:grpSpPr>
        <p:pic>
          <p:nvPicPr>
            <p:cNvPr id="6" name="Elemento grafico 5" descr="Utente">
              <a:extLst>
                <a:ext uri="{FF2B5EF4-FFF2-40B4-BE49-F238E27FC236}">
                  <a16:creationId xmlns:a16="http://schemas.microsoft.com/office/drawing/2014/main" id="{211C32CC-AD94-48D4-9F25-C2EFDDE56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71600" y="500448"/>
              <a:ext cx="914400" cy="914400"/>
            </a:xfrm>
            <a:prstGeom prst="rect">
              <a:avLst/>
            </a:prstGeom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31748787-9DA4-4B6D-A9A3-4D94C3167E05}"/>
                </a:ext>
              </a:extLst>
            </p:cNvPr>
            <p:cNvSpPr txBox="1"/>
            <p:nvPr/>
          </p:nvSpPr>
          <p:spPr>
            <a:xfrm>
              <a:off x="873210" y="1307755"/>
              <a:ext cx="1911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/>
                <a:t>User Client </a:t>
              </a:r>
              <a:br>
                <a:rPr lang="it-IT" sz="1200" dirty="0"/>
              </a:br>
              <a:r>
                <a:rPr lang="it-IT" sz="1200" dirty="0"/>
                <a:t>(Data Producer)</a:t>
              </a:r>
              <a:br>
                <a:rPr lang="it-IT" sz="1200" dirty="0"/>
              </a:br>
              <a:endParaRPr lang="it-IT" sz="1200" dirty="0"/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BE902DD7-A9BA-41D2-97FF-748A161ABE99}"/>
              </a:ext>
            </a:extLst>
          </p:cNvPr>
          <p:cNvGrpSpPr/>
          <p:nvPr/>
        </p:nvGrpSpPr>
        <p:grpSpPr>
          <a:xfrm>
            <a:off x="8838524" y="183905"/>
            <a:ext cx="1712442" cy="1470454"/>
            <a:chOff x="8287780" y="850555"/>
            <a:chExt cx="1712442" cy="1470454"/>
          </a:xfrm>
        </p:grpSpPr>
        <p:pic>
          <p:nvPicPr>
            <p:cNvPr id="18" name="Elemento grafico 17" descr="Teatro">
              <a:extLst>
                <a:ext uri="{FF2B5EF4-FFF2-40B4-BE49-F238E27FC236}">
                  <a16:creationId xmlns:a16="http://schemas.microsoft.com/office/drawing/2014/main" id="{8076EFA6-5FDE-4AB9-9778-93D6EFBC7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6801" y="850555"/>
              <a:ext cx="914400" cy="914400"/>
            </a:xfrm>
            <a:prstGeom prst="rect">
              <a:avLst/>
            </a:prstGeom>
          </p:spPr>
        </p:pic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382D919B-1913-42D2-9084-B65C0A59D9B6}"/>
                </a:ext>
              </a:extLst>
            </p:cNvPr>
            <p:cNvSpPr txBox="1"/>
            <p:nvPr/>
          </p:nvSpPr>
          <p:spPr>
            <a:xfrm>
              <a:off x="8287780" y="1674678"/>
              <a:ext cx="1712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Third Party</a:t>
              </a:r>
            </a:p>
            <a:p>
              <a:pPr algn="ctr"/>
              <a:r>
                <a:rPr lang="it-IT" dirty="0"/>
                <a:t>(Data Retriever)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5F65DC8C-403A-4237-878C-FCA3686809E1}"/>
              </a:ext>
            </a:extLst>
          </p:cNvPr>
          <p:cNvGrpSpPr/>
          <p:nvPr/>
        </p:nvGrpSpPr>
        <p:grpSpPr>
          <a:xfrm>
            <a:off x="10078997" y="1718275"/>
            <a:ext cx="1712442" cy="1470454"/>
            <a:chOff x="8287780" y="850555"/>
            <a:chExt cx="1712442" cy="1470454"/>
          </a:xfrm>
        </p:grpSpPr>
        <p:pic>
          <p:nvPicPr>
            <p:cNvPr id="27" name="Elemento grafico 26" descr="Teatro">
              <a:extLst>
                <a:ext uri="{FF2B5EF4-FFF2-40B4-BE49-F238E27FC236}">
                  <a16:creationId xmlns:a16="http://schemas.microsoft.com/office/drawing/2014/main" id="{D5C73F59-436B-49CE-B67F-388C8DCD7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6801" y="850555"/>
              <a:ext cx="914400" cy="914400"/>
            </a:xfrm>
            <a:prstGeom prst="rect">
              <a:avLst/>
            </a:prstGeom>
          </p:spPr>
        </p:pic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6CF25F58-BF20-48CD-B4A2-2E4D19C3607B}"/>
                </a:ext>
              </a:extLst>
            </p:cNvPr>
            <p:cNvSpPr txBox="1"/>
            <p:nvPr/>
          </p:nvSpPr>
          <p:spPr>
            <a:xfrm>
              <a:off x="8287780" y="1674678"/>
              <a:ext cx="1712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Third Party</a:t>
              </a:r>
            </a:p>
            <a:p>
              <a:pPr algn="ctr"/>
              <a:r>
                <a:rPr lang="it-IT" dirty="0"/>
                <a:t>(Data Retriever)</a:t>
              </a:r>
            </a:p>
          </p:txBody>
        </p:sp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60873839-494B-4C02-A3D4-A7331FA074AB}"/>
              </a:ext>
            </a:extLst>
          </p:cNvPr>
          <p:cNvGrpSpPr/>
          <p:nvPr/>
        </p:nvGrpSpPr>
        <p:grpSpPr>
          <a:xfrm>
            <a:off x="5052058" y="631849"/>
            <a:ext cx="1493108" cy="1606037"/>
            <a:chOff x="5303108" y="3251886"/>
            <a:chExt cx="1493108" cy="1606037"/>
          </a:xfrm>
        </p:grpSpPr>
        <p:pic>
          <p:nvPicPr>
            <p:cNvPr id="33" name="Elemento grafico 32" descr="Computer">
              <a:extLst>
                <a:ext uri="{FF2B5EF4-FFF2-40B4-BE49-F238E27FC236}">
                  <a16:creationId xmlns:a16="http://schemas.microsoft.com/office/drawing/2014/main" id="{A928DF5D-5616-47FE-A395-1C5F35594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41349" y="3251886"/>
              <a:ext cx="1210963" cy="1210963"/>
            </a:xfrm>
            <a:prstGeom prst="rect">
              <a:avLst/>
            </a:prstGeom>
          </p:spPr>
        </p:pic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20B6EDBE-C398-4C54-9C23-01CB31284B34}"/>
                </a:ext>
              </a:extLst>
            </p:cNvPr>
            <p:cNvSpPr txBox="1"/>
            <p:nvPr/>
          </p:nvSpPr>
          <p:spPr>
            <a:xfrm>
              <a:off x="5303108" y="4211592"/>
              <a:ext cx="1493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Server</a:t>
              </a:r>
            </a:p>
            <a:p>
              <a:pPr algn="ctr"/>
              <a:r>
                <a:rPr lang="it-IT" dirty="0"/>
                <a:t>(Router)</a:t>
              </a:r>
            </a:p>
          </p:txBody>
        </p:sp>
      </p:grpSp>
      <p:sp>
        <p:nvSpPr>
          <p:cNvPr id="39" name="Freccia a destra 38">
            <a:extLst>
              <a:ext uri="{FF2B5EF4-FFF2-40B4-BE49-F238E27FC236}">
                <a16:creationId xmlns:a16="http://schemas.microsoft.com/office/drawing/2014/main" id="{A9F19B14-37F3-4914-B4C3-CE3B00F6D6A3}"/>
              </a:ext>
            </a:extLst>
          </p:cNvPr>
          <p:cNvSpPr/>
          <p:nvPr/>
        </p:nvSpPr>
        <p:spPr>
          <a:xfrm rot="16200000">
            <a:off x="5609653" y="2508256"/>
            <a:ext cx="609081" cy="180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Freccia a destra 39">
            <a:extLst>
              <a:ext uri="{FF2B5EF4-FFF2-40B4-BE49-F238E27FC236}">
                <a16:creationId xmlns:a16="http://schemas.microsoft.com/office/drawing/2014/main" id="{3B7DF63E-E634-4DF7-91FD-6225FF4BBE73}"/>
              </a:ext>
            </a:extLst>
          </p:cNvPr>
          <p:cNvSpPr/>
          <p:nvPr/>
        </p:nvSpPr>
        <p:spPr>
          <a:xfrm rot="5400000">
            <a:off x="5318718" y="2495310"/>
            <a:ext cx="609081" cy="180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425E727-B288-4D22-BC2E-699F3D5E62A8}"/>
              </a:ext>
            </a:extLst>
          </p:cNvPr>
          <p:cNvGrpSpPr/>
          <p:nvPr/>
        </p:nvGrpSpPr>
        <p:grpSpPr>
          <a:xfrm>
            <a:off x="1881131" y="2686507"/>
            <a:ext cx="1221530" cy="848196"/>
            <a:chOff x="873210" y="500448"/>
            <a:chExt cx="1911179" cy="1198806"/>
          </a:xfrm>
        </p:grpSpPr>
        <p:pic>
          <p:nvPicPr>
            <p:cNvPr id="43" name="Elemento grafico 42" descr="Utente">
              <a:extLst>
                <a:ext uri="{FF2B5EF4-FFF2-40B4-BE49-F238E27FC236}">
                  <a16:creationId xmlns:a16="http://schemas.microsoft.com/office/drawing/2014/main" id="{54F9E05A-4474-4C37-AB16-A1CAB3027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71600" y="500448"/>
              <a:ext cx="914400" cy="914400"/>
            </a:xfrm>
            <a:prstGeom prst="rect">
              <a:avLst/>
            </a:prstGeom>
          </p:spPr>
        </p:pic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45D9C5F4-D342-4AC8-A75C-1A3D0A7C0A04}"/>
                </a:ext>
              </a:extLst>
            </p:cNvPr>
            <p:cNvSpPr txBox="1"/>
            <p:nvPr/>
          </p:nvSpPr>
          <p:spPr>
            <a:xfrm>
              <a:off x="873210" y="1307755"/>
              <a:ext cx="1911179" cy="391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/>
                <a:t>Organizer</a:t>
              </a:r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41B2D994-A480-4048-9CB6-48FBB6E30491}"/>
              </a:ext>
            </a:extLst>
          </p:cNvPr>
          <p:cNvGrpSpPr/>
          <p:nvPr/>
        </p:nvGrpSpPr>
        <p:grpSpPr>
          <a:xfrm>
            <a:off x="5128209" y="2862490"/>
            <a:ext cx="1302950" cy="1552815"/>
            <a:chOff x="5128209" y="3982840"/>
            <a:chExt cx="1302950" cy="1552815"/>
          </a:xfrm>
        </p:grpSpPr>
        <p:pic>
          <p:nvPicPr>
            <p:cNvPr id="10" name="Elemento grafico 9" descr="Database">
              <a:extLst>
                <a:ext uri="{FF2B5EF4-FFF2-40B4-BE49-F238E27FC236}">
                  <a16:creationId xmlns:a16="http://schemas.microsoft.com/office/drawing/2014/main" id="{4ED285DB-5763-45D2-B85E-CB4568FE6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28209" y="3982840"/>
              <a:ext cx="1302950" cy="1302950"/>
            </a:xfrm>
            <a:prstGeom prst="rect">
              <a:avLst/>
            </a:prstGeom>
          </p:spPr>
        </p:pic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486E00D9-63C6-4202-B97B-66490FF29447}"/>
                </a:ext>
              </a:extLst>
            </p:cNvPr>
            <p:cNvSpPr txBox="1"/>
            <p:nvPr/>
          </p:nvSpPr>
          <p:spPr>
            <a:xfrm>
              <a:off x="5405579" y="5166323"/>
              <a:ext cx="874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DBMS</a:t>
              </a:r>
            </a:p>
          </p:txBody>
        </p:sp>
      </p:grpSp>
      <p:sp>
        <p:nvSpPr>
          <p:cNvPr id="48" name="Freccia a destra 47">
            <a:extLst>
              <a:ext uri="{FF2B5EF4-FFF2-40B4-BE49-F238E27FC236}">
                <a16:creationId xmlns:a16="http://schemas.microsoft.com/office/drawing/2014/main" id="{F52DBD76-5129-40A2-B112-362EFCF5711C}"/>
              </a:ext>
            </a:extLst>
          </p:cNvPr>
          <p:cNvSpPr/>
          <p:nvPr/>
        </p:nvSpPr>
        <p:spPr>
          <a:xfrm rot="20317741">
            <a:off x="881257" y="1847731"/>
            <a:ext cx="2443586" cy="151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Freccia a destra 48">
            <a:extLst>
              <a:ext uri="{FF2B5EF4-FFF2-40B4-BE49-F238E27FC236}">
                <a16:creationId xmlns:a16="http://schemas.microsoft.com/office/drawing/2014/main" id="{250E15CB-F750-4105-A3F9-63359A175509}"/>
              </a:ext>
            </a:extLst>
          </p:cNvPr>
          <p:cNvSpPr/>
          <p:nvPr/>
        </p:nvSpPr>
        <p:spPr>
          <a:xfrm rot="19204009">
            <a:off x="2672960" y="2566595"/>
            <a:ext cx="643651" cy="11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Freccia a destra 49">
            <a:extLst>
              <a:ext uri="{FF2B5EF4-FFF2-40B4-BE49-F238E27FC236}">
                <a16:creationId xmlns:a16="http://schemas.microsoft.com/office/drawing/2014/main" id="{95BCE271-AB70-4772-9724-F9EB6877CFF2}"/>
              </a:ext>
            </a:extLst>
          </p:cNvPr>
          <p:cNvSpPr/>
          <p:nvPr/>
        </p:nvSpPr>
        <p:spPr>
          <a:xfrm rot="9518406">
            <a:off x="893607" y="2037034"/>
            <a:ext cx="2422694" cy="126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Freccia a destra 50">
            <a:extLst>
              <a:ext uri="{FF2B5EF4-FFF2-40B4-BE49-F238E27FC236}">
                <a16:creationId xmlns:a16="http://schemas.microsoft.com/office/drawing/2014/main" id="{D889F95B-3522-4325-83D8-729B74C25116}"/>
              </a:ext>
            </a:extLst>
          </p:cNvPr>
          <p:cNvSpPr/>
          <p:nvPr/>
        </p:nvSpPr>
        <p:spPr>
          <a:xfrm rot="8385387">
            <a:off x="2559317" y="2460405"/>
            <a:ext cx="658489" cy="126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Freccia a destra 51">
            <a:extLst>
              <a:ext uri="{FF2B5EF4-FFF2-40B4-BE49-F238E27FC236}">
                <a16:creationId xmlns:a16="http://schemas.microsoft.com/office/drawing/2014/main" id="{6DC725FC-9261-4101-B988-9477A1813E62}"/>
              </a:ext>
            </a:extLst>
          </p:cNvPr>
          <p:cNvSpPr/>
          <p:nvPr/>
        </p:nvSpPr>
        <p:spPr>
          <a:xfrm rot="20134814">
            <a:off x="8430498" y="847023"/>
            <a:ext cx="692202" cy="176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Freccia a destra 52">
            <a:extLst>
              <a:ext uri="{FF2B5EF4-FFF2-40B4-BE49-F238E27FC236}">
                <a16:creationId xmlns:a16="http://schemas.microsoft.com/office/drawing/2014/main" id="{7C069F3D-9804-4C0A-A051-1F98ABAFD884}"/>
              </a:ext>
            </a:extLst>
          </p:cNvPr>
          <p:cNvSpPr/>
          <p:nvPr/>
        </p:nvSpPr>
        <p:spPr>
          <a:xfrm rot="9347770">
            <a:off x="8421561" y="1072129"/>
            <a:ext cx="717455" cy="16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Freccia a destra 53">
            <a:extLst>
              <a:ext uri="{FF2B5EF4-FFF2-40B4-BE49-F238E27FC236}">
                <a16:creationId xmlns:a16="http://schemas.microsoft.com/office/drawing/2014/main" id="{8FF1096C-A9DF-4916-82A7-7382D6757AA1}"/>
              </a:ext>
            </a:extLst>
          </p:cNvPr>
          <p:cNvSpPr/>
          <p:nvPr/>
        </p:nvSpPr>
        <p:spPr>
          <a:xfrm rot="11340955">
            <a:off x="8481316" y="1851227"/>
            <a:ext cx="1964953" cy="192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3F7474C7-ED4F-4DD2-B1E6-DDE532E0BF06}"/>
              </a:ext>
            </a:extLst>
          </p:cNvPr>
          <p:cNvSpPr txBox="1"/>
          <p:nvPr/>
        </p:nvSpPr>
        <p:spPr>
          <a:xfrm>
            <a:off x="3876407" y="4505736"/>
            <a:ext cx="380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TrackMe System</a:t>
            </a:r>
          </a:p>
        </p:txBody>
      </p:sp>
      <p:sp>
        <p:nvSpPr>
          <p:cNvPr id="56" name="Freccia a destra 55">
            <a:extLst>
              <a:ext uri="{FF2B5EF4-FFF2-40B4-BE49-F238E27FC236}">
                <a16:creationId xmlns:a16="http://schemas.microsoft.com/office/drawing/2014/main" id="{2BBF29FD-0FB7-431C-99B1-FDD7D61AA38F}"/>
              </a:ext>
            </a:extLst>
          </p:cNvPr>
          <p:cNvSpPr/>
          <p:nvPr/>
        </p:nvSpPr>
        <p:spPr>
          <a:xfrm rot="539955">
            <a:off x="8492053" y="2044295"/>
            <a:ext cx="1955694" cy="204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62" name="Gruppo 61">
            <a:extLst>
              <a:ext uri="{FF2B5EF4-FFF2-40B4-BE49-F238E27FC236}">
                <a16:creationId xmlns:a16="http://schemas.microsoft.com/office/drawing/2014/main" id="{EF536B39-5296-4018-B421-15DFE28708D5}"/>
              </a:ext>
            </a:extLst>
          </p:cNvPr>
          <p:cNvGrpSpPr/>
          <p:nvPr/>
        </p:nvGrpSpPr>
        <p:grpSpPr>
          <a:xfrm>
            <a:off x="9636572" y="3184409"/>
            <a:ext cx="1967811" cy="1721470"/>
            <a:chOff x="9168039" y="3051934"/>
            <a:chExt cx="1967811" cy="1721470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7BF8DDD-6A7D-4CCF-9168-B67E9B925FAF}"/>
                </a:ext>
              </a:extLst>
            </p:cNvPr>
            <p:cNvSpPr txBox="1"/>
            <p:nvPr/>
          </p:nvSpPr>
          <p:spPr>
            <a:xfrm>
              <a:off x="9168039" y="4127073"/>
              <a:ext cx="19678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Local Emergency Service</a:t>
              </a:r>
            </a:p>
          </p:txBody>
        </p:sp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3701B774-2F8B-4DA7-AE8C-5380948E6C99}"/>
                </a:ext>
              </a:extLst>
            </p:cNvPr>
            <p:cNvGrpSpPr/>
            <p:nvPr/>
          </p:nvGrpSpPr>
          <p:grpSpPr>
            <a:xfrm>
              <a:off x="9497610" y="3051934"/>
              <a:ext cx="1318671" cy="1317390"/>
              <a:chOff x="8452022" y="4916026"/>
              <a:chExt cx="1572226" cy="1572226"/>
            </a:xfrm>
          </p:grpSpPr>
          <p:pic>
            <p:nvPicPr>
              <p:cNvPr id="58" name="Elemento grafico 57" descr="Scuola">
                <a:extLst>
                  <a:ext uri="{FF2B5EF4-FFF2-40B4-BE49-F238E27FC236}">
                    <a16:creationId xmlns:a16="http://schemas.microsoft.com/office/drawing/2014/main" id="{C8942E84-0FF4-4B8D-ACC8-FDD5A13DA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52022" y="4916026"/>
                <a:ext cx="1572226" cy="1572226"/>
              </a:xfrm>
              <a:prstGeom prst="rect">
                <a:avLst/>
              </a:prstGeom>
            </p:spPr>
          </p:pic>
          <p:pic>
            <p:nvPicPr>
              <p:cNvPr id="60" name="Elemento grafico 59" descr="Medicina">
                <a:extLst>
                  <a:ext uri="{FF2B5EF4-FFF2-40B4-BE49-F238E27FC236}">
                    <a16:creationId xmlns:a16="http://schemas.microsoft.com/office/drawing/2014/main" id="{7EA21413-D239-438B-BB75-6FE74DAD51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089115" y="5945705"/>
                <a:ext cx="296860" cy="296860"/>
              </a:xfrm>
              <a:prstGeom prst="rect">
                <a:avLst/>
              </a:prstGeom>
            </p:spPr>
          </p:pic>
        </p:grpSp>
      </p:grpSp>
      <p:sp>
        <p:nvSpPr>
          <p:cNvPr id="63" name="Freccia a destra 62">
            <a:extLst>
              <a:ext uri="{FF2B5EF4-FFF2-40B4-BE49-F238E27FC236}">
                <a16:creationId xmlns:a16="http://schemas.microsoft.com/office/drawing/2014/main" id="{D28D1A24-C10A-408B-BA95-EC814E10691F}"/>
              </a:ext>
            </a:extLst>
          </p:cNvPr>
          <p:cNvSpPr/>
          <p:nvPr/>
        </p:nvSpPr>
        <p:spPr>
          <a:xfrm rot="2115969">
            <a:off x="8250033" y="3007826"/>
            <a:ext cx="1996464" cy="190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9285A10C-B23A-4165-9BA0-0391E8801A2D}"/>
              </a:ext>
            </a:extLst>
          </p:cNvPr>
          <p:cNvGrpSpPr/>
          <p:nvPr/>
        </p:nvGrpSpPr>
        <p:grpSpPr>
          <a:xfrm>
            <a:off x="3730053" y="5009382"/>
            <a:ext cx="1260136" cy="1371600"/>
            <a:chOff x="1994515" y="4597814"/>
            <a:chExt cx="1260136" cy="1371600"/>
          </a:xfrm>
        </p:grpSpPr>
        <p:pic>
          <p:nvPicPr>
            <p:cNvPr id="65" name="Elemento grafico 64" descr="Cloud">
              <a:extLst>
                <a:ext uri="{FF2B5EF4-FFF2-40B4-BE49-F238E27FC236}">
                  <a16:creationId xmlns:a16="http://schemas.microsoft.com/office/drawing/2014/main" id="{B11541A3-2C31-45C7-B034-D2D95EE9A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994515" y="5055014"/>
              <a:ext cx="914400" cy="914400"/>
            </a:xfrm>
            <a:prstGeom prst="rect">
              <a:avLst/>
            </a:prstGeom>
          </p:spPr>
        </p:pic>
        <p:pic>
          <p:nvPicPr>
            <p:cNvPr id="67" name="Elemento grafico 66" descr="Cloud">
              <a:extLst>
                <a:ext uri="{FF2B5EF4-FFF2-40B4-BE49-F238E27FC236}">
                  <a16:creationId xmlns:a16="http://schemas.microsoft.com/office/drawing/2014/main" id="{D9064401-03E3-4F73-BB16-5E917C8C2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167383" y="4597814"/>
              <a:ext cx="914400" cy="914400"/>
            </a:xfrm>
            <a:prstGeom prst="rect">
              <a:avLst/>
            </a:prstGeom>
          </p:spPr>
        </p:pic>
        <p:pic>
          <p:nvPicPr>
            <p:cNvPr id="66" name="Elemento grafico 65" descr="Cloud">
              <a:extLst>
                <a:ext uri="{FF2B5EF4-FFF2-40B4-BE49-F238E27FC236}">
                  <a16:creationId xmlns:a16="http://schemas.microsoft.com/office/drawing/2014/main" id="{A9567CA4-5FB3-4EFC-8BB1-AA3C3D331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340251" y="4905879"/>
              <a:ext cx="914400" cy="914400"/>
            </a:xfrm>
            <a:prstGeom prst="rect">
              <a:avLst/>
            </a:prstGeom>
          </p:spPr>
        </p:pic>
      </p:grpSp>
      <p:sp>
        <p:nvSpPr>
          <p:cNvPr id="69" name="Freccia a destra 68">
            <a:extLst>
              <a:ext uri="{FF2B5EF4-FFF2-40B4-BE49-F238E27FC236}">
                <a16:creationId xmlns:a16="http://schemas.microsoft.com/office/drawing/2014/main" id="{14D62507-086C-4874-B1CD-B4DD881F77C7}"/>
              </a:ext>
            </a:extLst>
          </p:cNvPr>
          <p:cNvSpPr/>
          <p:nvPr/>
        </p:nvSpPr>
        <p:spPr>
          <a:xfrm rot="5400000">
            <a:off x="4128886" y="4780412"/>
            <a:ext cx="646330" cy="183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Freccia a destra 69">
            <a:extLst>
              <a:ext uri="{FF2B5EF4-FFF2-40B4-BE49-F238E27FC236}">
                <a16:creationId xmlns:a16="http://schemas.microsoft.com/office/drawing/2014/main" id="{8EAE7B2D-E3EC-467A-8334-AB59BB041FFB}"/>
              </a:ext>
            </a:extLst>
          </p:cNvPr>
          <p:cNvSpPr/>
          <p:nvPr/>
        </p:nvSpPr>
        <p:spPr>
          <a:xfrm rot="3168499">
            <a:off x="2126026" y="4467114"/>
            <a:ext cx="2306173" cy="112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Freccia a destra 70">
            <a:extLst>
              <a:ext uri="{FF2B5EF4-FFF2-40B4-BE49-F238E27FC236}">
                <a16:creationId xmlns:a16="http://schemas.microsoft.com/office/drawing/2014/main" id="{E4B94C70-021B-4D57-A614-BD1EBF213A8A}"/>
              </a:ext>
            </a:extLst>
          </p:cNvPr>
          <p:cNvSpPr/>
          <p:nvPr/>
        </p:nvSpPr>
        <p:spPr>
          <a:xfrm rot="16200000">
            <a:off x="3902786" y="4764655"/>
            <a:ext cx="614820" cy="183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Freccia a destra 71">
            <a:extLst>
              <a:ext uri="{FF2B5EF4-FFF2-40B4-BE49-F238E27FC236}">
                <a16:creationId xmlns:a16="http://schemas.microsoft.com/office/drawing/2014/main" id="{74E64B2A-908A-485C-A4C7-DBE198DDD5FE}"/>
              </a:ext>
            </a:extLst>
          </p:cNvPr>
          <p:cNvSpPr/>
          <p:nvPr/>
        </p:nvSpPr>
        <p:spPr>
          <a:xfrm rot="13985472">
            <a:off x="2243915" y="4336314"/>
            <a:ext cx="2252828" cy="106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 dirty="0"/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E8C65D5E-41CF-4F42-8A04-08221322EC9C}"/>
              </a:ext>
            </a:extLst>
          </p:cNvPr>
          <p:cNvSpPr txBox="1"/>
          <p:nvPr/>
        </p:nvSpPr>
        <p:spPr>
          <a:xfrm>
            <a:off x="2398850" y="6205596"/>
            <a:ext cx="380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External Services</a:t>
            </a:r>
          </a:p>
        </p:txBody>
      </p:sp>
      <p:sp>
        <p:nvSpPr>
          <p:cNvPr id="59" name="Freccia a destra 58">
            <a:extLst>
              <a:ext uri="{FF2B5EF4-FFF2-40B4-BE49-F238E27FC236}">
                <a16:creationId xmlns:a16="http://schemas.microsoft.com/office/drawing/2014/main" id="{36A450D2-DAD3-4335-9834-28ACB63057D5}"/>
              </a:ext>
            </a:extLst>
          </p:cNvPr>
          <p:cNvSpPr/>
          <p:nvPr/>
        </p:nvSpPr>
        <p:spPr>
          <a:xfrm rot="2692020" flipV="1">
            <a:off x="676073" y="4365832"/>
            <a:ext cx="3663507" cy="104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Freccia a destra 63">
            <a:extLst>
              <a:ext uri="{FF2B5EF4-FFF2-40B4-BE49-F238E27FC236}">
                <a16:creationId xmlns:a16="http://schemas.microsoft.com/office/drawing/2014/main" id="{BC823D48-F681-482E-8223-818A7ECA39E6}"/>
              </a:ext>
            </a:extLst>
          </p:cNvPr>
          <p:cNvSpPr/>
          <p:nvPr/>
        </p:nvSpPr>
        <p:spPr>
          <a:xfrm rot="13504899">
            <a:off x="556766" y="4446411"/>
            <a:ext cx="3704626" cy="119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897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17376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Gianmarco Poggi</dc:creator>
  <cp:lastModifiedBy>Gianmarco Poggi</cp:lastModifiedBy>
  <cp:revision>9</cp:revision>
  <dcterms:created xsi:type="dcterms:W3CDTF">2018-11-28T16:03:36Z</dcterms:created>
  <dcterms:modified xsi:type="dcterms:W3CDTF">2018-11-29T17:57:07Z</dcterms:modified>
</cp:coreProperties>
</file>