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29C0A-B31A-469D-8436-9DC58326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6EF9F8-16E7-484A-8DA1-018E0E8E9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A39091-CAAA-4213-84B6-C067E44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F0BE2-8526-43B2-868E-C277B479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06FC1-59FB-4B6E-90C5-3B2C6F1B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1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7E171-8A3C-4FF5-B60C-B349BA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441C6F-6345-412A-A515-6DBB109E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327F1-015C-4579-BF4E-489C24C0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583FE-E9A9-4D80-AFF3-2239754B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F3B6D-2D91-4C65-93A2-6CA958C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2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1E2B13-9A4A-4B26-A819-B3EF30866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2313DC-F6CC-47C4-A179-000AEED56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8147B-C0DF-4A51-9FF7-17CEFC2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2DE6E9-3CA8-490D-A818-0CBD5AD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49FC1-5F6D-45A7-B1E6-C1F4B5D0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2C51B-5CF7-408F-9B89-A0867684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55C449-A86C-46C8-99A4-CEF045E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90210-81CD-410B-86F4-4E8EFCF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3C5F-02FB-4BCD-A538-08629E3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69666-08A2-449B-A97F-8FFF11C0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ED584-29AF-47A2-AB7F-3487DD1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3A8A02-764C-4A73-8D40-722B2B02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3B01E-09AB-4A09-A05C-F9636A5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79535-E03C-4A00-A84F-B14270B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AC161-D34D-4DCF-9907-70C2621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2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81D0C-3A92-44D1-BBDF-14B1B3BD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7A404-0C99-428A-9BD9-C4025E44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E2A9A-858D-43BC-B5AA-D9D274E4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9E9E19-231D-444D-8621-98F2E3B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B0A4B-A4E6-4B4A-BFB5-68926214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3E014D-5D8F-462D-9642-42F7E8C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26B71-42DB-421B-99CC-C90C679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D8FD0-E78E-4704-8DD0-13C1718C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EADD1E-D8A3-45D6-A0C8-F883668FC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AD247D-8639-4883-8822-9478627D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57E0E1-7C7B-480F-B72A-81EA96D6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6177D1-C50D-4A4D-A849-325300EF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782DE4-B1EC-45B1-A48B-83E6F158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661CC6-FBD5-4FB9-9236-14972A2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2707B-E534-4E47-8BD0-4007598C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9F1726-E1B9-4916-BB22-3CF33435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BC9B38-6F55-44C0-A59F-6B573BC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08CB2-D52C-47CC-BF6A-0A8438DA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93AD8-B093-4304-AE85-881E6C4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BEEF95-7CC5-4DF7-879F-AC1D2D7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F80A70-1C01-4616-A16D-FBE0165A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0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2B378-2BBD-4321-937C-0949965A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6D21F-8347-4524-B49B-32FDF34A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61194C-2D87-44AA-9064-4CA80CD9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B78DD-6637-4456-B12F-A75F2AB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D745-9611-42ED-A986-621DF8B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837D97-3211-40E6-AB3B-F5A254B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3516C-1A83-4A49-8B52-8FBD48A1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364A1-01C6-4E2F-B452-6545255C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49BE69-ABC8-4160-9C55-5EA63C41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CBCC1-E144-41DC-83FE-EBDD261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326483-62DF-4535-87BC-3B4C0A6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30A95E-5E57-4A73-87A5-8657E82E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BB33E7-1DF2-4F89-88DD-DCC3846B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812823-418F-4C8C-808D-967BD5B4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31E6D-E888-4D5B-BEC1-77DB272E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446DE-3E6C-48E9-B0A3-CDF952D9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BA74F-7ADD-4D33-B439-370EF6FD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3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0BB2C082-A0F2-4798-848D-A4314083976A}"/>
              </a:ext>
            </a:extLst>
          </p:cNvPr>
          <p:cNvSpPr/>
          <p:nvPr/>
        </p:nvSpPr>
        <p:spPr>
          <a:xfrm>
            <a:off x="3303244" y="336380"/>
            <a:ext cx="5074637" cy="4136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CD7E588-47F4-41E0-8C98-F44F9AF84429}"/>
              </a:ext>
            </a:extLst>
          </p:cNvPr>
          <p:cNvGrpSpPr/>
          <p:nvPr/>
        </p:nvGrpSpPr>
        <p:grpSpPr>
          <a:xfrm>
            <a:off x="492953" y="953103"/>
            <a:ext cx="1270693" cy="1023724"/>
            <a:chOff x="873210" y="500448"/>
            <a:chExt cx="1911179" cy="1453638"/>
          </a:xfrm>
        </p:grpSpPr>
        <p:pic>
          <p:nvPicPr>
            <p:cNvPr id="6" name="Elemento grafico 5" descr="Utente">
              <a:extLst>
                <a:ext uri="{FF2B5EF4-FFF2-40B4-BE49-F238E27FC236}">
                  <a16:creationId xmlns:a16="http://schemas.microsoft.com/office/drawing/2014/main" id="{211C32CC-AD94-48D4-9F25-C2EFDDE5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1748787-9DA4-4B6D-A9A3-4D94C3167E05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User Client </a:t>
              </a:r>
              <a:br>
                <a:rPr lang="it-IT" sz="1200" dirty="0"/>
              </a:br>
              <a:r>
                <a:rPr lang="it-IT" sz="1200" dirty="0"/>
                <a:t>(Data Producer)</a:t>
              </a:r>
              <a:br>
                <a:rPr lang="it-IT" sz="1200" dirty="0"/>
              </a:br>
              <a:endParaRPr lang="it-IT" sz="12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902DD7-A9BA-41D2-97FF-748A161ABE99}"/>
              </a:ext>
            </a:extLst>
          </p:cNvPr>
          <p:cNvGrpSpPr/>
          <p:nvPr/>
        </p:nvGrpSpPr>
        <p:grpSpPr>
          <a:xfrm>
            <a:off x="8838524" y="183905"/>
            <a:ext cx="1712442" cy="1470454"/>
            <a:chOff x="8287780" y="850555"/>
            <a:chExt cx="1712442" cy="1470454"/>
          </a:xfrm>
        </p:grpSpPr>
        <p:pic>
          <p:nvPicPr>
            <p:cNvPr id="18" name="Elemento grafico 17" descr="Teatro">
              <a:extLst>
                <a:ext uri="{FF2B5EF4-FFF2-40B4-BE49-F238E27FC236}">
                  <a16:creationId xmlns:a16="http://schemas.microsoft.com/office/drawing/2014/main" id="{8076EFA6-5FDE-4AB9-9778-93D6EFBC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82D919B-1913-42D2-9084-B65C0A59D9B6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F65DC8C-403A-4237-878C-FCA3686809E1}"/>
              </a:ext>
            </a:extLst>
          </p:cNvPr>
          <p:cNvGrpSpPr/>
          <p:nvPr/>
        </p:nvGrpSpPr>
        <p:grpSpPr>
          <a:xfrm>
            <a:off x="10078997" y="1718275"/>
            <a:ext cx="1712442" cy="1470454"/>
            <a:chOff x="8287780" y="850555"/>
            <a:chExt cx="1712442" cy="1470454"/>
          </a:xfrm>
        </p:grpSpPr>
        <p:pic>
          <p:nvPicPr>
            <p:cNvPr id="27" name="Elemento grafico 26" descr="Teatro">
              <a:extLst>
                <a:ext uri="{FF2B5EF4-FFF2-40B4-BE49-F238E27FC236}">
                  <a16:creationId xmlns:a16="http://schemas.microsoft.com/office/drawing/2014/main" id="{D5C73F59-436B-49CE-B67F-388C8DCD7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CF25F58-BF20-48CD-B4A2-2E4D19C3607B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CCF8159-4D92-42CC-B097-D42F468799A8}"/>
              </a:ext>
            </a:extLst>
          </p:cNvPr>
          <p:cNvGrpSpPr/>
          <p:nvPr/>
        </p:nvGrpSpPr>
        <p:grpSpPr>
          <a:xfrm>
            <a:off x="6495921" y="859484"/>
            <a:ext cx="1474573" cy="1597966"/>
            <a:chOff x="3437235" y="1691508"/>
            <a:chExt cx="1474573" cy="1597966"/>
          </a:xfrm>
        </p:grpSpPr>
        <p:pic>
          <p:nvPicPr>
            <p:cNvPr id="12" name="Elemento grafico 11" descr="Computer">
              <a:extLst>
                <a:ext uri="{FF2B5EF4-FFF2-40B4-BE49-F238E27FC236}">
                  <a16:creationId xmlns:a16="http://schemas.microsoft.com/office/drawing/2014/main" id="{7FCF748C-A8BC-42B8-9222-835EC963A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7279" y="1691508"/>
              <a:ext cx="1210963" cy="1210963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16073C5-B00C-43D9-9CE3-3F2A7BE509AD}"/>
                </a:ext>
              </a:extLst>
            </p:cNvPr>
            <p:cNvSpPr txBox="1"/>
            <p:nvPr/>
          </p:nvSpPr>
          <p:spPr>
            <a:xfrm>
              <a:off x="3437235" y="2643143"/>
              <a:ext cx="147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Server</a:t>
              </a:r>
            </a:p>
            <a:p>
              <a:pPr algn="ctr"/>
              <a:r>
                <a:rPr lang="it-IT" dirty="0"/>
                <a:t>(Dispatcher)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0873839-494B-4C02-A3D4-A7331FA074AB}"/>
              </a:ext>
            </a:extLst>
          </p:cNvPr>
          <p:cNvGrpSpPr/>
          <p:nvPr/>
        </p:nvGrpSpPr>
        <p:grpSpPr>
          <a:xfrm>
            <a:off x="3906790" y="824990"/>
            <a:ext cx="1493108" cy="1606037"/>
            <a:chOff x="5303108" y="3251886"/>
            <a:chExt cx="1493108" cy="1606037"/>
          </a:xfrm>
        </p:grpSpPr>
        <p:pic>
          <p:nvPicPr>
            <p:cNvPr id="33" name="Elemento grafico 32" descr="Computer">
              <a:extLst>
                <a:ext uri="{FF2B5EF4-FFF2-40B4-BE49-F238E27FC236}">
                  <a16:creationId xmlns:a16="http://schemas.microsoft.com/office/drawing/2014/main" id="{A928DF5D-5616-47FE-A395-1C5F3559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1349" y="3251886"/>
              <a:ext cx="1210963" cy="1210963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0B6EDBE-C398-4C54-9C23-01CB31284B34}"/>
                </a:ext>
              </a:extLst>
            </p:cNvPr>
            <p:cNvSpPr txBox="1"/>
            <p:nvPr/>
          </p:nvSpPr>
          <p:spPr>
            <a:xfrm>
              <a:off x="5303108" y="4211592"/>
              <a:ext cx="149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Server</a:t>
              </a:r>
            </a:p>
            <a:p>
              <a:pPr algn="ctr"/>
              <a:r>
                <a:rPr lang="it-IT" dirty="0"/>
                <a:t>(Router)</a:t>
              </a:r>
            </a:p>
          </p:txBody>
        </p:sp>
      </p:grp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3C65BB6B-27D0-46BE-A6CE-AC370FB0D141}"/>
              </a:ext>
            </a:extLst>
          </p:cNvPr>
          <p:cNvSpPr/>
          <p:nvPr/>
        </p:nvSpPr>
        <p:spPr>
          <a:xfrm rot="3279509">
            <a:off x="4931422" y="2590989"/>
            <a:ext cx="577856" cy="18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9F19B14-37F3-4914-B4C3-CE3B00F6D6A3}"/>
              </a:ext>
            </a:extLst>
          </p:cNvPr>
          <p:cNvSpPr/>
          <p:nvPr/>
        </p:nvSpPr>
        <p:spPr>
          <a:xfrm rot="18857000">
            <a:off x="6213123" y="2680477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3B7DF63E-E634-4DF7-91FD-6225FF4BBE73}"/>
              </a:ext>
            </a:extLst>
          </p:cNvPr>
          <p:cNvSpPr/>
          <p:nvPr/>
        </p:nvSpPr>
        <p:spPr>
          <a:xfrm rot="8149162">
            <a:off x="6008486" y="2545497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425E727-B288-4D22-BC2E-699F3D5E62A8}"/>
              </a:ext>
            </a:extLst>
          </p:cNvPr>
          <p:cNvGrpSpPr/>
          <p:nvPr/>
        </p:nvGrpSpPr>
        <p:grpSpPr>
          <a:xfrm>
            <a:off x="1141568" y="2485467"/>
            <a:ext cx="1221530" cy="1028498"/>
            <a:chOff x="873210" y="500448"/>
            <a:chExt cx="1911179" cy="1453638"/>
          </a:xfrm>
        </p:grpSpPr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54F9E05A-4474-4C37-AB16-A1CAB3027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45D9C5F4-D342-4AC8-A75C-1A3D0A7C0A04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User Client </a:t>
              </a:r>
              <a:br>
                <a:rPr lang="it-IT" sz="1200" dirty="0"/>
              </a:br>
              <a:r>
                <a:rPr lang="it-IT" sz="1200" dirty="0"/>
                <a:t>(Data Producer)</a:t>
              </a:r>
              <a:br>
                <a:rPr lang="it-IT" sz="1200" dirty="0"/>
              </a:br>
              <a:endParaRPr lang="it-IT" sz="1200" dirty="0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B2D994-A480-4048-9CB6-48FBB6E30491}"/>
              </a:ext>
            </a:extLst>
          </p:cNvPr>
          <p:cNvGrpSpPr/>
          <p:nvPr/>
        </p:nvGrpSpPr>
        <p:grpSpPr>
          <a:xfrm>
            <a:off x="5128209" y="2862490"/>
            <a:ext cx="1302950" cy="1552815"/>
            <a:chOff x="5128209" y="3982840"/>
            <a:chExt cx="1302950" cy="1552815"/>
          </a:xfrm>
        </p:grpSpPr>
        <p:pic>
          <p:nvPicPr>
            <p:cNvPr id="10" name="Elemento grafico 9" descr="Database">
              <a:extLst>
                <a:ext uri="{FF2B5EF4-FFF2-40B4-BE49-F238E27FC236}">
                  <a16:creationId xmlns:a16="http://schemas.microsoft.com/office/drawing/2014/main" id="{4ED285DB-5763-45D2-B85E-CB4568FE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8209" y="3982840"/>
              <a:ext cx="1302950" cy="1302950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86E00D9-63C6-4202-B97B-66490FF29447}"/>
                </a:ext>
              </a:extLst>
            </p:cNvPr>
            <p:cNvSpPr txBox="1"/>
            <p:nvPr/>
          </p:nvSpPr>
          <p:spPr>
            <a:xfrm>
              <a:off x="5405579" y="5166323"/>
              <a:ext cx="874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DBMS</a:t>
              </a:r>
            </a:p>
          </p:txBody>
        </p:sp>
      </p:grp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A2C7BE77-BED4-4237-816C-B1C64A8DF69D}"/>
              </a:ext>
            </a:extLst>
          </p:cNvPr>
          <p:cNvSpPr/>
          <p:nvPr/>
        </p:nvSpPr>
        <p:spPr>
          <a:xfrm>
            <a:off x="5438531" y="1374970"/>
            <a:ext cx="983224" cy="179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F52DBD76-5129-40A2-B112-362EFCF5711C}"/>
              </a:ext>
            </a:extLst>
          </p:cNvPr>
          <p:cNvSpPr/>
          <p:nvPr/>
        </p:nvSpPr>
        <p:spPr>
          <a:xfrm>
            <a:off x="1645026" y="1257472"/>
            <a:ext cx="2276439" cy="1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250E15CB-F750-4105-A3F9-63359A175509}"/>
              </a:ext>
            </a:extLst>
          </p:cNvPr>
          <p:cNvSpPr/>
          <p:nvPr/>
        </p:nvSpPr>
        <p:spPr>
          <a:xfrm rot="19806208">
            <a:off x="2106596" y="2214121"/>
            <a:ext cx="2076919" cy="11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95BCE271-AB70-4772-9724-F9EB6877CFF2}"/>
              </a:ext>
            </a:extLst>
          </p:cNvPr>
          <p:cNvSpPr/>
          <p:nvPr/>
        </p:nvSpPr>
        <p:spPr>
          <a:xfrm rot="10800000">
            <a:off x="1623899" y="1421750"/>
            <a:ext cx="2276439" cy="1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D889F95B-3522-4325-83D8-729B74C25116}"/>
              </a:ext>
            </a:extLst>
          </p:cNvPr>
          <p:cNvSpPr/>
          <p:nvPr/>
        </p:nvSpPr>
        <p:spPr>
          <a:xfrm rot="9036932">
            <a:off x="2007464" y="2066330"/>
            <a:ext cx="2076919" cy="119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6DC725FC-9261-4101-B988-9477A1813E62}"/>
              </a:ext>
            </a:extLst>
          </p:cNvPr>
          <p:cNvSpPr/>
          <p:nvPr/>
        </p:nvSpPr>
        <p:spPr>
          <a:xfrm rot="20134814">
            <a:off x="7942237" y="942348"/>
            <a:ext cx="1151863" cy="18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a destra 52">
            <a:extLst>
              <a:ext uri="{FF2B5EF4-FFF2-40B4-BE49-F238E27FC236}">
                <a16:creationId xmlns:a16="http://schemas.microsoft.com/office/drawing/2014/main" id="{7C069F3D-9804-4C0A-A051-1F98ABAFD884}"/>
              </a:ext>
            </a:extLst>
          </p:cNvPr>
          <p:cNvSpPr/>
          <p:nvPr/>
        </p:nvSpPr>
        <p:spPr>
          <a:xfrm rot="9347770">
            <a:off x="8001460" y="1140206"/>
            <a:ext cx="1151863" cy="18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8FF1096C-A9DF-4916-82A7-7382D6757AA1}"/>
              </a:ext>
            </a:extLst>
          </p:cNvPr>
          <p:cNvSpPr/>
          <p:nvPr/>
        </p:nvSpPr>
        <p:spPr>
          <a:xfrm rot="11340955">
            <a:off x="7917478" y="1801073"/>
            <a:ext cx="2533722" cy="18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F7474C7-ED4F-4DD2-B1E6-DDE532E0BF06}"/>
              </a:ext>
            </a:extLst>
          </p:cNvPr>
          <p:cNvSpPr txBox="1"/>
          <p:nvPr/>
        </p:nvSpPr>
        <p:spPr>
          <a:xfrm>
            <a:off x="3876407" y="4505736"/>
            <a:ext cx="380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TrackMe System</a:t>
            </a:r>
          </a:p>
        </p:txBody>
      </p:sp>
      <p:sp>
        <p:nvSpPr>
          <p:cNvPr id="56" name="Freccia a destra 55">
            <a:extLst>
              <a:ext uri="{FF2B5EF4-FFF2-40B4-BE49-F238E27FC236}">
                <a16:creationId xmlns:a16="http://schemas.microsoft.com/office/drawing/2014/main" id="{2BBF29FD-0FB7-431C-99B1-FDD7D61AA38F}"/>
              </a:ext>
            </a:extLst>
          </p:cNvPr>
          <p:cNvSpPr/>
          <p:nvPr/>
        </p:nvSpPr>
        <p:spPr>
          <a:xfrm rot="539955">
            <a:off x="7919063" y="1999204"/>
            <a:ext cx="2533722" cy="18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EF536B39-5296-4018-B421-15DFE28708D5}"/>
              </a:ext>
            </a:extLst>
          </p:cNvPr>
          <p:cNvGrpSpPr/>
          <p:nvPr/>
        </p:nvGrpSpPr>
        <p:grpSpPr>
          <a:xfrm>
            <a:off x="9636572" y="3184409"/>
            <a:ext cx="1967811" cy="1721470"/>
            <a:chOff x="9168039" y="3051934"/>
            <a:chExt cx="1967811" cy="172147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7BF8DDD-6A7D-4CCF-9168-B67E9B925FAF}"/>
                </a:ext>
              </a:extLst>
            </p:cNvPr>
            <p:cNvSpPr txBox="1"/>
            <p:nvPr/>
          </p:nvSpPr>
          <p:spPr>
            <a:xfrm>
              <a:off x="9168039" y="4127073"/>
              <a:ext cx="1967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Local Emergency Service</a:t>
              </a:r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3701B774-2F8B-4DA7-AE8C-5380948E6C99}"/>
                </a:ext>
              </a:extLst>
            </p:cNvPr>
            <p:cNvGrpSpPr/>
            <p:nvPr/>
          </p:nvGrpSpPr>
          <p:grpSpPr>
            <a:xfrm>
              <a:off x="9497610" y="3051934"/>
              <a:ext cx="1318671" cy="1317390"/>
              <a:chOff x="8452022" y="4916026"/>
              <a:chExt cx="1572226" cy="1572226"/>
            </a:xfrm>
          </p:grpSpPr>
          <p:pic>
            <p:nvPicPr>
              <p:cNvPr id="58" name="Elemento grafico 57" descr="Scuola">
                <a:extLst>
                  <a:ext uri="{FF2B5EF4-FFF2-40B4-BE49-F238E27FC236}">
                    <a16:creationId xmlns:a16="http://schemas.microsoft.com/office/drawing/2014/main" id="{C8942E84-0FF4-4B8D-ACC8-FDD5A13DA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52022" y="4916026"/>
                <a:ext cx="1572226" cy="1572226"/>
              </a:xfrm>
              <a:prstGeom prst="rect">
                <a:avLst/>
              </a:prstGeom>
            </p:spPr>
          </p:pic>
          <p:pic>
            <p:nvPicPr>
              <p:cNvPr id="60" name="Elemento grafico 59" descr="Medicina">
                <a:extLst>
                  <a:ext uri="{FF2B5EF4-FFF2-40B4-BE49-F238E27FC236}">
                    <a16:creationId xmlns:a16="http://schemas.microsoft.com/office/drawing/2014/main" id="{7EA21413-D239-438B-BB75-6FE74DAD5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089115" y="5945705"/>
                <a:ext cx="296860" cy="296860"/>
              </a:xfrm>
              <a:prstGeom prst="rect">
                <a:avLst/>
              </a:prstGeom>
            </p:spPr>
          </p:pic>
        </p:grpSp>
      </p:grp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D28D1A24-C10A-408B-BA95-EC814E10691F}"/>
              </a:ext>
            </a:extLst>
          </p:cNvPr>
          <p:cNvSpPr/>
          <p:nvPr/>
        </p:nvSpPr>
        <p:spPr>
          <a:xfrm rot="2115969">
            <a:off x="7689299" y="2831539"/>
            <a:ext cx="2613231" cy="188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285A10C-B23A-4165-9BA0-0391E8801A2D}"/>
              </a:ext>
            </a:extLst>
          </p:cNvPr>
          <p:cNvGrpSpPr/>
          <p:nvPr/>
        </p:nvGrpSpPr>
        <p:grpSpPr>
          <a:xfrm>
            <a:off x="3730053" y="5009382"/>
            <a:ext cx="1260136" cy="1371600"/>
            <a:chOff x="1994515" y="4597814"/>
            <a:chExt cx="1260136" cy="1371600"/>
          </a:xfrm>
        </p:grpSpPr>
        <p:pic>
          <p:nvPicPr>
            <p:cNvPr id="65" name="Elemento grafico 64" descr="Cloud">
              <a:extLst>
                <a:ext uri="{FF2B5EF4-FFF2-40B4-BE49-F238E27FC236}">
                  <a16:creationId xmlns:a16="http://schemas.microsoft.com/office/drawing/2014/main" id="{B11541A3-2C31-45C7-B034-D2D95EE9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94515" y="5055014"/>
              <a:ext cx="914400" cy="914400"/>
            </a:xfrm>
            <a:prstGeom prst="rect">
              <a:avLst/>
            </a:prstGeom>
          </p:spPr>
        </p:pic>
        <p:pic>
          <p:nvPicPr>
            <p:cNvPr id="67" name="Elemento grafico 66" descr="Cloud">
              <a:extLst>
                <a:ext uri="{FF2B5EF4-FFF2-40B4-BE49-F238E27FC236}">
                  <a16:creationId xmlns:a16="http://schemas.microsoft.com/office/drawing/2014/main" id="{D9064401-03E3-4F73-BB16-5E917C8C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67383" y="4597814"/>
              <a:ext cx="914400" cy="914400"/>
            </a:xfrm>
            <a:prstGeom prst="rect">
              <a:avLst/>
            </a:prstGeom>
          </p:spPr>
        </p:pic>
        <p:pic>
          <p:nvPicPr>
            <p:cNvPr id="66" name="Elemento grafico 65" descr="Cloud">
              <a:extLst>
                <a:ext uri="{FF2B5EF4-FFF2-40B4-BE49-F238E27FC236}">
                  <a16:creationId xmlns:a16="http://schemas.microsoft.com/office/drawing/2014/main" id="{A9567CA4-5FB3-4EFC-8BB1-AA3C3D33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340251" y="4905879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14D62507-086C-4874-B1CD-B4DD881F77C7}"/>
              </a:ext>
            </a:extLst>
          </p:cNvPr>
          <p:cNvSpPr/>
          <p:nvPr/>
        </p:nvSpPr>
        <p:spPr>
          <a:xfrm rot="5400000">
            <a:off x="4128886" y="4780412"/>
            <a:ext cx="646330" cy="183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8EAE7B2D-E3EC-467A-8334-AB59BB041FFB}"/>
              </a:ext>
            </a:extLst>
          </p:cNvPr>
          <p:cNvSpPr/>
          <p:nvPr/>
        </p:nvSpPr>
        <p:spPr>
          <a:xfrm rot="2887946">
            <a:off x="1688294" y="4541007"/>
            <a:ext cx="2674108" cy="1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E4B94C70-021B-4D57-A614-BD1EBF213A8A}"/>
              </a:ext>
            </a:extLst>
          </p:cNvPr>
          <p:cNvSpPr/>
          <p:nvPr/>
        </p:nvSpPr>
        <p:spPr>
          <a:xfrm rot="16200000">
            <a:off x="3902786" y="4764655"/>
            <a:ext cx="614820" cy="18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>
            <a:extLst>
              <a:ext uri="{FF2B5EF4-FFF2-40B4-BE49-F238E27FC236}">
                <a16:creationId xmlns:a16="http://schemas.microsoft.com/office/drawing/2014/main" id="{74E64B2A-908A-485C-A4C7-DBE198DDD5FE}"/>
              </a:ext>
            </a:extLst>
          </p:cNvPr>
          <p:cNvSpPr/>
          <p:nvPr/>
        </p:nvSpPr>
        <p:spPr>
          <a:xfrm rot="13680065">
            <a:off x="1797608" y="4394252"/>
            <a:ext cx="2564801" cy="13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8C65D5E-41CF-4F42-8A04-08221322EC9C}"/>
              </a:ext>
            </a:extLst>
          </p:cNvPr>
          <p:cNvSpPr txBox="1"/>
          <p:nvPr/>
        </p:nvSpPr>
        <p:spPr>
          <a:xfrm>
            <a:off x="2398850" y="6205596"/>
            <a:ext cx="380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125897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Poggi</dc:creator>
  <cp:lastModifiedBy>Gianmarco Poggi</cp:lastModifiedBy>
  <cp:revision>6</cp:revision>
  <dcterms:created xsi:type="dcterms:W3CDTF">2018-11-28T16:03:36Z</dcterms:created>
  <dcterms:modified xsi:type="dcterms:W3CDTF">2018-11-29T16:22:48Z</dcterms:modified>
</cp:coreProperties>
</file>