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0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5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45E3-F836-4385-A3E1-272FD3C5383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DAA8-67E3-4A9E-852A-C080A4D1F4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22" y="106114"/>
            <a:ext cx="3530966" cy="193724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22" y="2446326"/>
            <a:ext cx="3530966" cy="193724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79" y="106114"/>
            <a:ext cx="3530966" cy="193724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3" y="4748438"/>
            <a:ext cx="3768908" cy="13499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79" y="2446326"/>
            <a:ext cx="3530966" cy="193724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967801" y="2052043"/>
            <a:ext cx="36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Crime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hour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330216" y="2052043"/>
            <a:ext cx="36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Crime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week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967801" y="4345647"/>
            <a:ext cx="36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Crime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567801" y="4345647"/>
            <a:ext cx="36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Crime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it-IT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376384" y="6108814"/>
            <a:ext cx="36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 Crime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it-IT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63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Donetti</dc:creator>
  <cp:lastModifiedBy>Gianmarco Donetti</cp:lastModifiedBy>
  <cp:revision>6</cp:revision>
  <dcterms:created xsi:type="dcterms:W3CDTF">2016-05-30T08:26:48Z</dcterms:created>
  <dcterms:modified xsi:type="dcterms:W3CDTF">2016-06-06T19:30:14Z</dcterms:modified>
</cp:coreProperties>
</file>