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9" r:id="rId14"/>
    <p:sldId id="267" r:id="rId15"/>
    <p:sldId id="270" r:id="rId16"/>
    <p:sldId id="268" r:id="rId17"/>
    <p:sldId id="271" r:id="rId18"/>
  </p:sldIdLst>
  <p:sldSz cx="9144000" cy="5143500" type="screen16x9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2223BD-D8C0-4F8E-ADD4-699D35DCCA89}" v="184" dt="2024-06-06T16:03:01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 Marco Ferri" userId="18106ed0-ff18-4662-b9ba-174d9fb05fed" providerId="ADAL" clId="{B52223BD-D8C0-4F8E-ADD4-699D35DCCA89}"/>
    <pc:docChg chg="undo redo custSel addSld delSld modSld sldOrd">
      <pc:chgData name="Gian Marco Ferri" userId="18106ed0-ff18-4662-b9ba-174d9fb05fed" providerId="ADAL" clId="{B52223BD-D8C0-4F8E-ADD4-699D35DCCA89}" dt="2024-06-06T16:08:30.710" v="2273" actId="1076"/>
      <pc:docMkLst>
        <pc:docMk/>
      </pc:docMkLst>
      <pc:sldChg chg="modSp mod setBg">
        <pc:chgData name="Gian Marco Ferri" userId="18106ed0-ff18-4662-b9ba-174d9fb05fed" providerId="ADAL" clId="{B52223BD-D8C0-4F8E-ADD4-699D35DCCA89}" dt="2024-06-03T16:21:17.100" v="1917" actId="1076"/>
        <pc:sldMkLst>
          <pc:docMk/>
          <pc:sldMk cId="0" sldId="256"/>
        </pc:sldMkLst>
        <pc:spChg chg="mod">
          <ac:chgData name="Gian Marco Ferri" userId="18106ed0-ff18-4662-b9ba-174d9fb05fed" providerId="ADAL" clId="{B52223BD-D8C0-4F8E-ADD4-699D35DCCA89}" dt="2024-05-22T13:33:54.215" v="109" actId="403"/>
          <ac:spMkLst>
            <pc:docMk/>
            <pc:sldMk cId="0" sldId="256"/>
            <ac:spMk id="79" creationId="{00000000-0000-0000-0000-000000000000}"/>
          </ac:spMkLst>
        </pc:spChg>
        <pc:spChg chg="mod">
          <ac:chgData name="Gian Marco Ferri" userId="18106ed0-ff18-4662-b9ba-174d9fb05fed" providerId="ADAL" clId="{B52223BD-D8C0-4F8E-ADD4-699D35DCCA89}" dt="2024-06-03T16:21:17.100" v="1917" actId="1076"/>
          <ac:spMkLst>
            <pc:docMk/>
            <pc:sldMk cId="0" sldId="256"/>
            <ac:spMk id="80" creationId="{00000000-0000-0000-0000-000000000000}"/>
          </ac:spMkLst>
        </pc:spChg>
        <pc:spChg chg="mod">
          <ac:chgData name="Gian Marco Ferri" userId="18106ed0-ff18-4662-b9ba-174d9fb05fed" providerId="ADAL" clId="{B52223BD-D8C0-4F8E-ADD4-699D35DCCA89}" dt="2024-05-22T13:34:02.234" v="110" actId="1076"/>
          <ac:spMkLst>
            <pc:docMk/>
            <pc:sldMk cId="0" sldId="256"/>
            <ac:spMk id="82" creationId="{00000000-0000-0000-0000-000000000000}"/>
          </ac:spMkLst>
        </pc:spChg>
        <pc:picChg chg="mod">
          <ac:chgData name="Gian Marco Ferri" userId="18106ed0-ff18-4662-b9ba-174d9fb05fed" providerId="ADAL" clId="{B52223BD-D8C0-4F8E-ADD4-699D35DCCA89}" dt="2024-05-22T13:34:23.146" v="128" actId="1076"/>
          <ac:picMkLst>
            <pc:docMk/>
            <pc:sldMk cId="0" sldId="256"/>
            <ac:picMk id="81" creationId="{00000000-0000-0000-0000-000000000000}"/>
          </ac:picMkLst>
        </pc:picChg>
      </pc:sldChg>
      <pc:sldChg chg="modSp mod">
        <pc:chgData name="Gian Marco Ferri" userId="18106ed0-ff18-4662-b9ba-174d9fb05fed" providerId="ADAL" clId="{B52223BD-D8C0-4F8E-ADD4-699D35DCCA89}" dt="2024-05-22T13:35:18.903" v="206" actId="1076"/>
        <pc:sldMkLst>
          <pc:docMk/>
          <pc:sldMk cId="0" sldId="257"/>
        </pc:sldMkLst>
        <pc:spChg chg="mod">
          <ac:chgData name="Gian Marco Ferri" userId="18106ed0-ff18-4662-b9ba-174d9fb05fed" providerId="ADAL" clId="{B52223BD-D8C0-4F8E-ADD4-699D35DCCA89}" dt="2024-05-22T13:32:36.793" v="76" actId="20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Gian Marco Ferri" userId="18106ed0-ff18-4662-b9ba-174d9fb05fed" providerId="ADAL" clId="{B52223BD-D8C0-4F8E-ADD4-699D35DCCA89}" dt="2024-05-22T13:35:18.903" v="206" actId="1076"/>
          <ac:spMkLst>
            <pc:docMk/>
            <pc:sldMk cId="0" sldId="257"/>
            <ac:spMk id="86" creationId="{00000000-0000-0000-0000-000000000000}"/>
          </ac:spMkLst>
        </pc:spChg>
        <pc:spChg chg="mod">
          <ac:chgData name="Gian Marco Ferri" userId="18106ed0-ff18-4662-b9ba-174d9fb05fed" providerId="ADAL" clId="{B52223BD-D8C0-4F8E-ADD4-699D35DCCA89}" dt="2024-05-22T13:35:14.590" v="205" actId="403"/>
          <ac:spMkLst>
            <pc:docMk/>
            <pc:sldMk cId="0" sldId="257"/>
            <ac:spMk id="87" creationId="{00000000-0000-0000-0000-000000000000}"/>
          </ac:spMkLst>
        </pc:spChg>
      </pc:sldChg>
      <pc:sldChg chg="addSp delSp modSp add mod modNotesTx">
        <pc:chgData name="Gian Marco Ferri" userId="18106ed0-ff18-4662-b9ba-174d9fb05fed" providerId="ADAL" clId="{B52223BD-D8C0-4F8E-ADD4-699D35DCCA89}" dt="2024-06-06T15:58:42.432" v="2216" actId="1076"/>
        <pc:sldMkLst>
          <pc:docMk/>
          <pc:sldMk cId="2545857982" sldId="258"/>
        </pc:sldMkLst>
        <pc:spChg chg="add mod">
          <ac:chgData name="Gian Marco Ferri" userId="18106ed0-ff18-4662-b9ba-174d9fb05fed" providerId="ADAL" clId="{B52223BD-D8C0-4F8E-ADD4-699D35DCCA89}" dt="2024-05-22T14:05:36.420" v="824" actId="1076"/>
          <ac:spMkLst>
            <pc:docMk/>
            <pc:sldMk cId="2545857982" sldId="258"/>
            <ac:spMk id="2" creationId="{798676BC-44D1-6DC7-F7C6-61EAC48B5DC6}"/>
          </ac:spMkLst>
        </pc:spChg>
        <pc:spChg chg="mod">
          <ac:chgData name="Gian Marco Ferri" userId="18106ed0-ff18-4662-b9ba-174d9fb05fed" providerId="ADAL" clId="{B52223BD-D8C0-4F8E-ADD4-699D35DCCA89}" dt="2024-05-22T13:36:18.107" v="241" actId="20577"/>
          <ac:spMkLst>
            <pc:docMk/>
            <pc:sldMk cId="2545857982" sldId="258"/>
            <ac:spMk id="84" creationId="{00000000-0000-0000-0000-000000000000}"/>
          </ac:spMkLst>
        </pc:spChg>
        <pc:spChg chg="mod">
          <ac:chgData name="Gian Marco Ferri" userId="18106ed0-ff18-4662-b9ba-174d9fb05fed" providerId="ADAL" clId="{B52223BD-D8C0-4F8E-ADD4-699D35DCCA89}" dt="2024-06-06T15:58:42.432" v="2216" actId="1076"/>
          <ac:spMkLst>
            <pc:docMk/>
            <pc:sldMk cId="2545857982" sldId="258"/>
            <ac:spMk id="86" creationId="{00000000-0000-0000-0000-000000000000}"/>
          </ac:spMkLst>
        </pc:spChg>
        <pc:spChg chg="del">
          <ac:chgData name="Gian Marco Ferri" userId="18106ed0-ff18-4662-b9ba-174d9fb05fed" providerId="ADAL" clId="{B52223BD-D8C0-4F8E-ADD4-699D35DCCA89}" dt="2024-05-22T13:37:07.290" v="242" actId="478"/>
          <ac:spMkLst>
            <pc:docMk/>
            <pc:sldMk cId="2545857982" sldId="258"/>
            <ac:spMk id="87" creationId="{00000000-0000-0000-0000-000000000000}"/>
          </ac:spMkLst>
        </pc:spChg>
      </pc:sldChg>
      <pc:sldChg chg="new del">
        <pc:chgData name="Gian Marco Ferri" userId="18106ed0-ff18-4662-b9ba-174d9fb05fed" providerId="ADAL" clId="{B52223BD-D8C0-4F8E-ADD4-699D35DCCA89}" dt="2024-05-22T13:35:28.529" v="208" actId="47"/>
        <pc:sldMkLst>
          <pc:docMk/>
          <pc:sldMk cId="2762771118" sldId="258"/>
        </pc:sldMkLst>
      </pc:sldChg>
      <pc:sldChg chg="modSp del mod">
        <pc:chgData name="Gian Marco Ferri" userId="18106ed0-ff18-4662-b9ba-174d9fb05fed" providerId="ADAL" clId="{B52223BD-D8C0-4F8E-ADD4-699D35DCCA89}" dt="2024-06-06T15:59:12.932" v="2217" actId="6549"/>
        <pc:sldMkLst>
          <pc:docMk/>
          <pc:sldMk cId="2258279660" sldId="259"/>
        </pc:sldMkLst>
        <pc:spChg chg="del">
          <ac:chgData name="Gian Marco Ferri" userId="18106ed0-ff18-4662-b9ba-174d9fb05fed" providerId="ADAL" clId="{B52223BD-D8C0-4F8E-ADD4-699D35DCCA89}" dt="2024-05-22T13:41:14.060" v="297" actId="478"/>
          <ac:spMkLst>
            <pc:docMk/>
            <pc:sldMk cId="2258279660" sldId="259"/>
            <ac:spMk id="2" creationId="{798676BC-44D1-6DC7-F7C6-61EAC48B5DC6}"/>
          </ac:spMkLst>
        </pc:spChg>
        <pc:spChg chg="mod">
          <ac:chgData name="Gian Marco Ferri" userId="18106ed0-ff18-4662-b9ba-174d9fb05fed" providerId="ADAL" clId="{B52223BD-D8C0-4F8E-ADD4-699D35DCCA89}" dt="2024-05-22T13:41:06.904" v="296" actId="20577"/>
          <ac:spMkLst>
            <pc:docMk/>
            <pc:sldMk cId="2258279660" sldId="259"/>
            <ac:spMk id="84" creationId="{00000000-0000-0000-0000-000000000000}"/>
          </ac:spMkLst>
        </pc:spChg>
        <pc:spChg chg="mod">
          <ac:chgData name="Gian Marco Ferri" userId="18106ed0-ff18-4662-b9ba-174d9fb05fed" providerId="ADAL" clId="{B52223BD-D8C0-4F8E-ADD4-699D35DCCA89}" dt="2024-06-06T15:59:12.932" v="2217" actId="6549"/>
          <ac:spMkLst>
            <pc:docMk/>
            <pc:sldMk cId="2258279660" sldId="259"/>
            <ac:spMk id="86" creationId="{00000000-0000-0000-0000-000000000000}"/>
          </ac:spMkLst>
        </pc:spChg>
      </pc:sldChg>
      <pc:sldChg chg="modSp del mod">
        <pc:chgData name="Gian Marco Ferri" userId="18106ed0-ff18-4662-b9ba-174d9fb05fed" providerId="ADAL" clId="{B52223BD-D8C0-4F8E-ADD4-699D35DCCA89}" dt="2024-06-06T15:59:45.714" v="2223" actId="313"/>
        <pc:sldMkLst>
          <pc:docMk/>
          <pc:sldMk cId="3193186955" sldId="260"/>
        </pc:sldMkLst>
        <pc:spChg chg="mod">
          <ac:chgData name="Gian Marco Ferri" userId="18106ed0-ff18-4662-b9ba-174d9fb05fed" providerId="ADAL" clId="{B52223BD-D8C0-4F8E-ADD4-699D35DCCA89}" dt="2024-06-06T15:59:45.714" v="2223" actId="313"/>
          <ac:spMkLst>
            <pc:docMk/>
            <pc:sldMk cId="3193186955" sldId="260"/>
            <ac:spMk id="3" creationId="{8EC48189-F04A-4316-B58E-6567028420B8}"/>
          </ac:spMkLst>
        </pc:spChg>
        <pc:spChg chg="add del mod">
          <ac:chgData name="Gian Marco Ferri" userId="18106ed0-ff18-4662-b9ba-174d9fb05fed" providerId="ADAL" clId="{B52223BD-D8C0-4F8E-ADD4-699D35DCCA89}" dt="2024-05-22T13:50:35.805" v="476" actId="478"/>
          <ac:spMkLst>
            <pc:docMk/>
            <pc:sldMk cId="3193186955" sldId="260"/>
            <ac:spMk id="4" creationId="{3C81E4E8-EBAC-2642-8D0F-B88ECABDC2F6}"/>
          </ac:spMkLst>
        </pc:spChg>
        <pc:spChg chg="add del mod">
          <ac:chgData name="Gian Marco Ferri" userId="18106ed0-ff18-4662-b9ba-174d9fb05fed" providerId="ADAL" clId="{B52223BD-D8C0-4F8E-ADD4-699D35DCCA89}" dt="2024-05-22T13:50:34.273" v="475" actId="478"/>
          <ac:spMkLst>
            <pc:docMk/>
            <pc:sldMk cId="3193186955" sldId="260"/>
            <ac:spMk id="5" creationId="{8292807E-4385-24D6-97D8-5AC3831BF04A}"/>
          </ac:spMkLst>
        </pc:spChg>
        <pc:spChg chg="add del mod">
          <ac:chgData name="Gian Marco Ferri" userId="18106ed0-ff18-4662-b9ba-174d9fb05fed" providerId="ADAL" clId="{B52223BD-D8C0-4F8E-ADD4-699D35DCCA89}" dt="2024-05-22T13:50:32.320" v="473" actId="478"/>
          <ac:spMkLst>
            <pc:docMk/>
            <pc:sldMk cId="3193186955" sldId="260"/>
            <ac:spMk id="6" creationId="{850BEC4B-CAF3-2A9E-8FAE-40C5F7998E04}"/>
          </ac:spMkLst>
        </pc:spChg>
        <pc:spChg chg="mod">
          <ac:chgData name="Gian Marco Ferri" userId="18106ed0-ff18-4662-b9ba-174d9fb05fed" providerId="ADAL" clId="{B52223BD-D8C0-4F8E-ADD4-699D35DCCA89}" dt="2024-06-06T14:52:52.043" v="2175" actId="20577"/>
          <ac:spMkLst>
            <pc:docMk/>
            <pc:sldMk cId="3193186955" sldId="260"/>
            <ac:spMk id="84" creationId="{00000000-0000-0000-0000-000000000000}"/>
          </ac:spMkLst>
        </pc:spChg>
        <pc:spChg chg="del mod">
          <ac:chgData name="Gian Marco Ferri" userId="18106ed0-ff18-4662-b9ba-174d9fb05fed" providerId="ADAL" clId="{B52223BD-D8C0-4F8E-ADD4-699D35DCCA89}" dt="2024-05-22T13:49:42.443" v="456" actId="478"/>
          <ac:spMkLst>
            <pc:docMk/>
            <pc:sldMk cId="3193186955" sldId="260"/>
            <ac:spMk id="86" creationId="{00000000-0000-0000-0000-000000000000}"/>
          </ac:spMkLst>
        </pc:spChg>
        <pc:picChg chg="add del mod">
          <ac:chgData name="Gian Marco Ferri" userId="18106ed0-ff18-4662-b9ba-174d9fb05fed" providerId="ADAL" clId="{B52223BD-D8C0-4F8E-ADD4-699D35DCCA89}" dt="2024-05-22T13:55:26.947" v="587" actId="478"/>
          <ac:picMkLst>
            <pc:docMk/>
            <pc:sldMk cId="3193186955" sldId="260"/>
            <ac:picMk id="2" creationId="{22075EF9-021C-F09F-F504-34B9B73086A1}"/>
          </ac:picMkLst>
        </pc:picChg>
        <pc:picChg chg="add mod">
          <ac:chgData name="Gian Marco Ferri" userId="18106ed0-ff18-4662-b9ba-174d9fb05fed" providerId="ADAL" clId="{B52223BD-D8C0-4F8E-ADD4-699D35DCCA89}" dt="2024-05-22T13:55:58.423" v="592" actId="1076"/>
          <ac:picMkLst>
            <pc:docMk/>
            <pc:sldMk cId="3193186955" sldId="260"/>
            <ac:picMk id="1026" creationId="{18E6A8E3-5385-3760-7E9A-F87B8C2EF825}"/>
          </ac:picMkLst>
        </pc:picChg>
      </pc:sldChg>
      <pc:sldChg chg="addSp delSp modSp add mod ord">
        <pc:chgData name="Gian Marco Ferri" userId="18106ed0-ff18-4662-b9ba-174d9fb05fed" providerId="ADAL" clId="{B52223BD-D8C0-4F8E-ADD4-699D35DCCA89}" dt="2024-06-06T16:06:26.175" v="2270" actId="1076"/>
        <pc:sldMkLst>
          <pc:docMk/>
          <pc:sldMk cId="2683171341" sldId="261"/>
        </pc:sldMkLst>
        <pc:spChg chg="add mod">
          <ac:chgData name="Gian Marco Ferri" userId="18106ed0-ff18-4662-b9ba-174d9fb05fed" providerId="ADAL" clId="{B52223BD-D8C0-4F8E-ADD4-699D35DCCA89}" dt="2024-06-06T16:06:26.175" v="2270" actId="1076"/>
          <ac:spMkLst>
            <pc:docMk/>
            <pc:sldMk cId="2683171341" sldId="261"/>
            <ac:spMk id="3" creationId="{504F6CF0-A42E-9342-BF73-18543025B4E0}"/>
          </ac:spMkLst>
        </pc:spChg>
        <pc:spChg chg="mod">
          <ac:chgData name="Gian Marco Ferri" userId="18106ed0-ff18-4662-b9ba-174d9fb05fed" providerId="ADAL" clId="{B52223BD-D8C0-4F8E-ADD4-699D35DCCA89}" dt="2024-06-06T16:02:52.420" v="2243" actId="1076"/>
          <ac:spMkLst>
            <pc:docMk/>
            <pc:sldMk cId="2683171341" sldId="261"/>
            <ac:spMk id="4" creationId="{79EFAE5A-46DA-A762-7C1A-95F3E893BCB9}"/>
          </ac:spMkLst>
        </pc:spChg>
        <pc:spChg chg="mod">
          <ac:chgData name="Gian Marco Ferri" userId="18106ed0-ff18-4662-b9ba-174d9fb05fed" providerId="ADAL" clId="{B52223BD-D8C0-4F8E-ADD4-699D35DCCA89}" dt="2024-05-22T13:59:58.001" v="616" actId="20577"/>
          <ac:spMkLst>
            <pc:docMk/>
            <pc:sldMk cId="2683171341" sldId="261"/>
            <ac:spMk id="84" creationId="{00000000-0000-0000-0000-000000000000}"/>
          </ac:spMkLst>
        </pc:spChg>
        <pc:spChg chg="del mod">
          <ac:chgData name="Gian Marco Ferri" userId="18106ed0-ff18-4662-b9ba-174d9fb05fed" providerId="ADAL" clId="{B52223BD-D8C0-4F8E-ADD4-699D35DCCA89}" dt="2024-05-22T13:47:21.922" v="454" actId="478"/>
          <ac:spMkLst>
            <pc:docMk/>
            <pc:sldMk cId="2683171341" sldId="261"/>
            <ac:spMk id="86" creationId="{00000000-0000-0000-0000-000000000000}"/>
          </ac:spMkLst>
        </pc:spChg>
        <pc:picChg chg="del">
          <ac:chgData name="Gian Marco Ferri" userId="18106ed0-ff18-4662-b9ba-174d9fb05fed" providerId="ADAL" clId="{B52223BD-D8C0-4F8E-ADD4-699D35DCCA89}" dt="2024-05-22T13:47:19.610" v="452" actId="478"/>
          <ac:picMkLst>
            <pc:docMk/>
            <pc:sldMk cId="2683171341" sldId="261"/>
            <ac:picMk id="2" creationId="{22075EF9-021C-F09F-F504-34B9B73086A1}"/>
          </ac:picMkLst>
        </pc:picChg>
      </pc:sldChg>
      <pc:sldChg chg="del">
        <pc:chgData name="Gian Marco Ferri" userId="18106ed0-ff18-4662-b9ba-174d9fb05fed" providerId="ADAL" clId="{B52223BD-D8C0-4F8E-ADD4-699D35DCCA89}" dt="2024-05-22T13:32:55.950" v="81" actId="47"/>
        <pc:sldMkLst>
          <pc:docMk/>
          <pc:sldMk cId="4023121878" sldId="262"/>
        </pc:sldMkLst>
        <pc:spChg chg="mod">
          <ac:chgData name="Gian Marco Ferri" userId="18106ed0-ff18-4662-b9ba-174d9fb05fed" providerId="ADAL" clId="{B52223BD-D8C0-4F8E-ADD4-699D35DCCA89}" dt="2024-05-22T14:05:15.167" v="823" actId="1076"/>
          <ac:spMkLst>
            <pc:docMk/>
            <pc:sldMk cId="4023121878" sldId="262"/>
            <ac:spMk id="3" creationId="{504F6CF0-A42E-9342-BF73-18543025B4E0}"/>
          </ac:spMkLst>
        </pc:spChg>
      </pc:sldChg>
      <pc:sldChg chg="addSp delSp modSp add mod">
        <pc:chgData name="Gian Marco Ferri" userId="18106ed0-ff18-4662-b9ba-174d9fb05fed" providerId="ADAL" clId="{B52223BD-D8C0-4F8E-ADD4-699D35DCCA89}" dt="2024-06-06T16:03:08.373" v="2246" actId="1076"/>
        <pc:sldMkLst>
          <pc:docMk/>
          <pc:sldMk cId="581936160" sldId="263"/>
        </pc:sldMkLst>
        <pc:spChg chg="add del mod">
          <ac:chgData name="Gian Marco Ferri" userId="18106ed0-ff18-4662-b9ba-174d9fb05fed" providerId="ADAL" clId="{B52223BD-D8C0-4F8E-ADD4-699D35DCCA89}" dt="2024-05-22T14:18:08.822" v="923"/>
          <ac:spMkLst>
            <pc:docMk/>
            <pc:sldMk cId="581936160" sldId="263"/>
            <ac:spMk id="2" creationId="{BB7F61AA-A81B-A003-951B-AA2E3D55BBA0}"/>
          </ac:spMkLst>
        </pc:spChg>
        <pc:spChg chg="mod">
          <ac:chgData name="Gian Marco Ferri" userId="18106ed0-ff18-4662-b9ba-174d9fb05fed" providerId="ADAL" clId="{B52223BD-D8C0-4F8E-ADD4-699D35DCCA89}" dt="2024-06-06T16:02:05.622" v="2241" actId="6549"/>
          <ac:spMkLst>
            <pc:docMk/>
            <pc:sldMk cId="581936160" sldId="263"/>
            <ac:spMk id="3" creationId="{504F6CF0-A42E-9342-BF73-18543025B4E0}"/>
          </ac:spMkLst>
        </pc:spChg>
        <pc:spChg chg="mod">
          <ac:chgData name="Gian Marco Ferri" userId="18106ed0-ff18-4662-b9ba-174d9fb05fed" providerId="ADAL" clId="{B52223BD-D8C0-4F8E-ADD4-699D35DCCA89}" dt="2024-06-06T16:03:08.373" v="2246" actId="1076"/>
          <ac:spMkLst>
            <pc:docMk/>
            <pc:sldMk cId="581936160" sldId="263"/>
            <ac:spMk id="4" creationId="{584849BD-8568-2F2C-423F-06AA17D30526}"/>
          </ac:spMkLst>
        </pc:spChg>
        <pc:spChg chg="mod">
          <ac:chgData name="Gian Marco Ferri" userId="18106ed0-ff18-4662-b9ba-174d9fb05fed" providerId="ADAL" clId="{B52223BD-D8C0-4F8E-ADD4-699D35DCCA89}" dt="2024-05-22T14:00:14.822" v="646" actId="20577"/>
          <ac:spMkLst>
            <pc:docMk/>
            <pc:sldMk cId="581936160" sldId="263"/>
            <ac:spMk id="84" creationId="{00000000-0000-0000-0000-000000000000}"/>
          </ac:spMkLst>
        </pc:spChg>
      </pc:sldChg>
      <pc:sldChg chg="modSp del mod">
        <pc:chgData name="Gian Marco Ferri" userId="18106ed0-ff18-4662-b9ba-174d9fb05fed" providerId="ADAL" clId="{B52223BD-D8C0-4F8E-ADD4-699D35DCCA89}" dt="2024-06-03T16:26:38.345" v="1976" actId="1076"/>
        <pc:sldMkLst>
          <pc:docMk/>
          <pc:sldMk cId="3061499851" sldId="264"/>
        </pc:sldMkLst>
        <pc:spChg chg="mod">
          <ac:chgData name="Gian Marco Ferri" userId="18106ed0-ff18-4662-b9ba-174d9fb05fed" providerId="ADAL" clId="{B52223BD-D8C0-4F8E-ADD4-699D35DCCA89}" dt="2024-06-03T16:26:38.345" v="1976" actId="1076"/>
          <ac:spMkLst>
            <pc:docMk/>
            <pc:sldMk cId="3061499851" sldId="264"/>
            <ac:spMk id="3" creationId="{504F6CF0-A42E-9342-BF73-18543025B4E0}"/>
          </ac:spMkLst>
        </pc:spChg>
        <pc:spChg chg="mod">
          <ac:chgData name="Gian Marco Ferri" userId="18106ed0-ff18-4662-b9ba-174d9fb05fed" providerId="ADAL" clId="{B52223BD-D8C0-4F8E-ADD4-699D35DCCA89}" dt="2024-05-22T14:00:30.265" v="680" actId="20577"/>
          <ac:spMkLst>
            <pc:docMk/>
            <pc:sldMk cId="3061499851" sldId="264"/>
            <ac:spMk id="84" creationId="{00000000-0000-0000-0000-000000000000}"/>
          </ac:spMkLst>
        </pc:spChg>
      </pc:sldChg>
      <pc:sldChg chg="addSp modSp add mod modNotesTx">
        <pc:chgData name="Gian Marco Ferri" userId="18106ed0-ff18-4662-b9ba-174d9fb05fed" providerId="ADAL" clId="{B52223BD-D8C0-4F8E-ADD4-699D35DCCA89}" dt="2024-05-22T14:30:35.769" v="1055" actId="1076"/>
        <pc:sldMkLst>
          <pc:docMk/>
          <pc:sldMk cId="3448865587" sldId="265"/>
        </pc:sldMkLst>
        <pc:spChg chg="add mod">
          <ac:chgData name="Gian Marco Ferri" userId="18106ed0-ff18-4662-b9ba-174d9fb05fed" providerId="ADAL" clId="{B52223BD-D8C0-4F8E-ADD4-699D35DCCA89}" dt="2024-05-22T14:30:33.195" v="1054" actId="1076"/>
          <ac:spMkLst>
            <pc:docMk/>
            <pc:sldMk cId="3448865587" sldId="265"/>
            <ac:spMk id="2" creationId="{73FFFE07-F2DB-368B-8FCC-52C3EA5F1752}"/>
          </ac:spMkLst>
        </pc:spChg>
        <pc:spChg chg="mod">
          <ac:chgData name="Gian Marco Ferri" userId="18106ed0-ff18-4662-b9ba-174d9fb05fed" providerId="ADAL" clId="{B52223BD-D8C0-4F8E-ADD4-699D35DCCA89}" dt="2024-05-22T14:30:35.769" v="1055" actId="1076"/>
          <ac:spMkLst>
            <pc:docMk/>
            <pc:sldMk cId="3448865587" sldId="265"/>
            <ac:spMk id="3" creationId="{504F6CF0-A42E-9342-BF73-18543025B4E0}"/>
          </ac:spMkLst>
        </pc:spChg>
        <pc:spChg chg="mod">
          <ac:chgData name="Gian Marco Ferri" userId="18106ed0-ff18-4662-b9ba-174d9fb05fed" providerId="ADAL" clId="{B52223BD-D8C0-4F8E-ADD4-699D35DCCA89}" dt="2024-05-22T14:00:41.682" v="695" actId="20577"/>
          <ac:spMkLst>
            <pc:docMk/>
            <pc:sldMk cId="3448865587" sldId="265"/>
            <ac:spMk id="84" creationId="{00000000-0000-0000-0000-000000000000}"/>
          </ac:spMkLst>
        </pc:spChg>
      </pc:sldChg>
      <pc:sldChg chg="modSp add mod">
        <pc:chgData name="Gian Marco Ferri" userId="18106ed0-ff18-4662-b9ba-174d9fb05fed" providerId="ADAL" clId="{B52223BD-D8C0-4F8E-ADD4-699D35DCCA89}" dt="2024-06-06T16:06:30.784" v="2272" actId="20577"/>
        <pc:sldMkLst>
          <pc:docMk/>
          <pc:sldMk cId="3471296704" sldId="266"/>
        </pc:sldMkLst>
        <pc:spChg chg="mod">
          <ac:chgData name="Gian Marco Ferri" userId="18106ed0-ff18-4662-b9ba-174d9fb05fed" providerId="ADAL" clId="{B52223BD-D8C0-4F8E-ADD4-699D35DCCA89}" dt="2024-06-06T16:06:30.784" v="2272" actId="20577"/>
          <ac:spMkLst>
            <pc:docMk/>
            <pc:sldMk cId="3471296704" sldId="266"/>
            <ac:spMk id="3" creationId="{504F6CF0-A42E-9342-BF73-18543025B4E0}"/>
          </ac:spMkLst>
        </pc:spChg>
        <pc:spChg chg="mod">
          <ac:chgData name="Gian Marco Ferri" userId="18106ed0-ff18-4662-b9ba-174d9fb05fed" providerId="ADAL" clId="{B52223BD-D8C0-4F8E-ADD4-699D35DCCA89}" dt="2024-05-22T14:00:49.858" v="712" actId="20577"/>
          <ac:spMkLst>
            <pc:docMk/>
            <pc:sldMk cId="3471296704" sldId="266"/>
            <ac:spMk id="84" creationId="{00000000-0000-0000-0000-000000000000}"/>
          </ac:spMkLst>
        </pc:spChg>
      </pc:sldChg>
      <pc:sldChg chg="modSp add mod">
        <pc:chgData name="Gian Marco Ferri" userId="18106ed0-ff18-4662-b9ba-174d9fb05fed" providerId="ADAL" clId="{B52223BD-D8C0-4F8E-ADD4-699D35DCCA89}" dt="2024-06-03T16:44:48.430" v="2139" actId="20577"/>
        <pc:sldMkLst>
          <pc:docMk/>
          <pc:sldMk cId="4013150853" sldId="267"/>
        </pc:sldMkLst>
        <pc:spChg chg="mod">
          <ac:chgData name="Gian Marco Ferri" userId="18106ed0-ff18-4662-b9ba-174d9fb05fed" providerId="ADAL" clId="{B52223BD-D8C0-4F8E-ADD4-699D35DCCA89}" dt="2024-06-03T16:44:48.430" v="2139" actId="20577"/>
          <ac:spMkLst>
            <pc:docMk/>
            <pc:sldMk cId="4013150853" sldId="267"/>
            <ac:spMk id="3" creationId="{504F6CF0-A42E-9342-BF73-18543025B4E0}"/>
          </ac:spMkLst>
        </pc:spChg>
        <pc:spChg chg="mod">
          <ac:chgData name="Gian Marco Ferri" userId="18106ed0-ff18-4662-b9ba-174d9fb05fed" providerId="ADAL" clId="{B52223BD-D8C0-4F8E-ADD4-699D35DCCA89}" dt="2024-05-22T14:01:15.515" v="725" actId="20577"/>
          <ac:spMkLst>
            <pc:docMk/>
            <pc:sldMk cId="4013150853" sldId="267"/>
            <ac:spMk id="84" creationId="{00000000-0000-0000-0000-000000000000}"/>
          </ac:spMkLst>
        </pc:spChg>
      </pc:sldChg>
      <pc:sldChg chg="modSp add del mod">
        <pc:chgData name="Gian Marco Ferri" userId="18106ed0-ff18-4662-b9ba-174d9fb05fed" providerId="ADAL" clId="{B52223BD-D8C0-4F8E-ADD4-699D35DCCA89}" dt="2024-05-22T14:01:33.905" v="750" actId="47"/>
        <pc:sldMkLst>
          <pc:docMk/>
          <pc:sldMk cId="1403648661" sldId="268"/>
        </pc:sldMkLst>
        <pc:spChg chg="mod">
          <ac:chgData name="Gian Marco Ferri" userId="18106ed0-ff18-4662-b9ba-174d9fb05fed" providerId="ADAL" clId="{B52223BD-D8C0-4F8E-ADD4-699D35DCCA89}" dt="2024-05-22T14:01:29.746" v="749" actId="20577"/>
          <ac:spMkLst>
            <pc:docMk/>
            <pc:sldMk cId="1403648661" sldId="268"/>
            <ac:spMk id="84" creationId="{00000000-0000-0000-0000-000000000000}"/>
          </ac:spMkLst>
        </pc:spChg>
      </pc:sldChg>
      <pc:sldChg chg="modSp del mod">
        <pc:chgData name="Gian Marco Ferri" userId="18106ed0-ff18-4662-b9ba-174d9fb05fed" providerId="ADAL" clId="{B52223BD-D8C0-4F8E-ADD4-699D35DCCA89}" dt="2024-06-06T16:08:30.710" v="2273" actId="1076"/>
        <pc:sldMkLst>
          <pc:docMk/>
          <pc:sldMk cId="2452897290" sldId="268"/>
        </pc:sldMkLst>
        <pc:spChg chg="mod">
          <ac:chgData name="Gian Marco Ferri" userId="18106ed0-ff18-4662-b9ba-174d9fb05fed" providerId="ADAL" clId="{B52223BD-D8C0-4F8E-ADD4-699D35DCCA89}" dt="2024-06-06T16:08:30.710" v="2273" actId="1076"/>
          <ac:spMkLst>
            <pc:docMk/>
            <pc:sldMk cId="2452897290" sldId="268"/>
            <ac:spMk id="2" creationId="{D19D2D43-0B8A-0643-8C4E-3B3E12A9057A}"/>
          </ac:spMkLst>
        </pc:spChg>
        <pc:spChg chg="mod">
          <ac:chgData name="Gian Marco Ferri" userId="18106ed0-ff18-4662-b9ba-174d9fb05fed" providerId="ADAL" clId="{B52223BD-D8C0-4F8E-ADD4-699D35DCCA89}" dt="2024-06-03T16:28:59.445" v="2015" actId="20577"/>
          <ac:spMkLst>
            <pc:docMk/>
            <pc:sldMk cId="2452897290" sldId="268"/>
            <ac:spMk id="3" creationId="{504F6CF0-A42E-9342-BF73-18543025B4E0}"/>
          </ac:spMkLst>
        </pc:spChg>
        <pc:spChg chg="mod">
          <ac:chgData name="Gian Marco Ferri" userId="18106ed0-ff18-4662-b9ba-174d9fb05fed" providerId="ADAL" clId="{B52223BD-D8C0-4F8E-ADD4-699D35DCCA89}" dt="2024-05-22T15:03:18.719" v="1385" actId="20577"/>
          <ac:spMkLst>
            <pc:docMk/>
            <pc:sldMk cId="2452897290" sldId="268"/>
            <ac:spMk id="84" creationId="{00000000-0000-0000-0000-000000000000}"/>
          </ac:spMkLst>
        </pc:spChg>
      </pc:sldChg>
      <pc:sldChg chg="modSp del mod">
        <pc:chgData name="Gian Marco Ferri" userId="18106ed0-ff18-4662-b9ba-174d9fb05fed" providerId="ADAL" clId="{B52223BD-D8C0-4F8E-ADD4-699D35DCCA89}" dt="2024-06-06T14:53:31.030" v="2181" actId="20577"/>
        <pc:sldMkLst>
          <pc:docMk/>
          <pc:sldMk cId="132216099" sldId="269"/>
        </pc:sldMkLst>
        <pc:spChg chg="mod">
          <ac:chgData name="Gian Marco Ferri" userId="18106ed0-ff18-4662-b9ba-174d9fb05fed" providerId="ADAL" clId="{B52223BD-D8C0-4F8E-ADD4-699D35DCCA89}" dt="2024-05-22T14:52:21.996" v="1239" actId="20577"/>
          <ac:spMkLst>
            <pc:docMk/>
            <pc:sldMk cId="132216099" sldId="269"/>
            <ac:spMk id="3" creationId="{504F6CF0-A42E-9342-BF73-18543025B4E0}"/>
          </ac:spMkLst>
        </pc:spChg>
        <pc:spChg chg="mod">
          <ac:chgData name="Gian Marco Ferri" userId="18106ed0-ff18-4662-b9ba-174d9fb05fed" providerId="ADAL" clId="{B52223BD-D8C0-4F8E-ADD4-699D35DCCA89}" dt="2024-06-06T14:53:31.030" v="2181" actId="20577"/>
          <ac:spMkLst>
            <pc:docMk/>
            <pc:sldMk cId="132216099" sldId="269"/>
            <ac:spMk id="84" creationId="{00000000-0000-0000-0000-000000000000}"/>
          </ac:spMkLst>
        </pc:spChg>
        <pc:picChg chg="add mod">
          <ac:chgData name="Gian Marco Ferri" userId="18106ed0-ff18-4662-b9ba-174d9fb05fed" providerId="ADAL" clId="{B52223BD-D8C0-4F8E-ADD4-699D35DCCA89}" dt="2024-05-22T14:51:51.371" v="1213" actId="1076"/>
          <ac:picMkLst>
            <pc:docMk/>
            <pc:sldMk cId="132216099" sldId="269"/>
            <ac:picMk id="2" creationId="{0D7B6D5C-B757-103B-1AA1-E57CFEF2E6AB}"/>
          </ac:picMkLst>
        </pc:picChg>
      </pc:sldChg>
      <pc:sldChg chg="addSp delSp modSp add mod">
        <pc:chgData name="Gian Marco Ferri" userId="18106ed0-ff18-4662-b9ba-174d9fb05fed" providerId="ADAL" clId="{B52223BD-D8C0-4F8E-ADD4-699D35DCCA89}" dt="2024-05-22T15:02:46.132" v="1351" actId="313"/>
        <pc:sldMkLst>
          <pc:docMk/>
          <pc:sldMk cId="701631355" sldId="270"/>
        </pc:sldMkLst>
        <pc:spChg chg="mod">
          <ac:chgData name="Gian Marco Ferri" userId="18106ed0-ff18-4662-b9ba-174d9fb05fed" providerId="ADAL" clId="{B52223BD-D8C0-4F8E-ADD4-699D35DCCA89}" dt="2024-05-22T15:02:05.638" v="1332" actId="1076"/>
          <ac:spMkLst>
            <pc:docMk/>
            <pc:sldMk cId="701631355" sldId="270"/>
            <ac:spMk id="3" creationId="{504F6CF0-A42E-9342-BF73-18543025B4E0}"/>
          </ac:spMkLst>
        </pc:spChg>
        <pc:spChg chg="add mod">
          <ac:chgData name="Gian Marco Ferri" userId="18106ed0-ff18-4662-b9ba-174d9fb05fed" providerId="ADAL" clId="{B52223BD-D8C0-4F8E-ADD4-699D35DCCA89}" dt="2024-05-22T15:02:22.771" v="1335" actId="20577"/>
          <ac:spMkLst>
            <pc:docMk/>
            <pc:sldMk cId="701631355" sldId="270"/>
            <ac:spMk id="6" creationId="{256BECE5-6678-4378-5493-9378C77583CD}"/>
          </ac:spMkLst>
        </pc:spChg>
        <pc:spChg chg="mod">
          <ac:chgData name="Gian Marco Ferri" userId="18106ed0-ff18-4662-b9ba-174d9fb05fed" providerId="ADAL" clId="{B52223BD-D8C0-4F8E-ADD4-699D35DCCA89}" dt="2024-05-22T15:02:46.132" v="1351" actId="313"/>
          <ac:spMkLst>
            <pc:docMk/>
            <pc:sldMk cId="701631355" sldId="270"/>
            <ac:spMk id="84" creationId="{00000000-0000-0000-0000-000000000000}"/>
          </ac:spMkLst>
        </pc:spChg>
        <pc:picChg chg="add del">
          <ac:chgData name="Gian Marco Ferri" userId="18106ed0-ff18-4662-b9ba-174d9fb05fed" providerId="ADAL" clId="{B52223BD-D8C0-4F8E-ADD4-699D35DCCA89}" dt="2024-05-22T14:57:14.587" v="1315" actId="22"/>
          <ac:picMkLst>
            <pc:docMk/>
            <pc:sldMk cId="701631355" sldId="270"/>
            <ac:picMk id="4" creationId="{413A38F2-4EE7-2249-3BAD-41469274D7D1}"/>
          </ac:picMkLst>
        </pc:picChg>
        <pc:picChg chg="add del mod">
          <ac:chgData name="Gian Marco Ferri" userId="18106ed0-ff18-4662-b9ba-174d9fb05fed" providerId="ADAL" clId="{B52223BD-D8C0-4F8E-ADD4-699D35DCCA89}" dt="2024-05-22T14:58:22.262" v="1321" actId="478"/>
          <ac:picMkLst>
            <pc:docMk/>
            <pc:sldMk cId="701631355" sldId="270"/>
            <ac:picMk id="5" creationId="{D27B8F0C-BFE6-2752-BD42-D3121ADCC5AE}"/>
          </ac:picMkLst>
        </pc:picChg>
      </pc:sldChg>
      <pc:sldChg chg="modSp del mod">
        <pc:chgData name="Gian Marco Ferri" userId="18106ed0-ff18-4662-b9ba-174d9fb05fed" providerId="ADAL" clId="{B52223BD-D8C0-4F8E-ADD4-699D35DCCA89}" dt="2024-06-06T09:50:33.561" v="2159" actId="20577"/>
        <pc:sldMkLst>
          <pc:docMk/>
          <pc:sldMk cId="4266901306" sldId="271"/>
        </pc:sldMkLst>
        <pc:spChg chg="mod">
          <ac:chgData name="Gian Marco Ferri" userId="18106ed0-ff18-4662-b9ba-174d9fb05fed" providerId="ADAL" clId="{B52223BD-D8C0-4F8E-ADD4-699D35DCCA89}" dt="2024-06-04T13:43:01.001" v="2150" actId="20577"/>
          <ac:spMkLst>
            <pc:docMk/>
            <pc:sldMk cId="4266901306" sldId="271"/>
            <ac:spMk id="3" creationId="{504F6CF0-A42E-9342-BF73-18543025B4E0}"/>
          </ac:spMkLst>
        </pc:spChg>
        <pc:spChg chg="mod">
          <ac:chgData name="Gian Marco Ferri" userId="18106ed0-ff18-4662-b9ba-174d9fb05fed" providerId="ADAL" clId="{B52223BD-D8C0-4F8E-ADD4-699D35DCCA89}" dt="2024-06-06T09:50:33.561" v="2159" actId="20577"/>
          <ac:spMkLst>
            <pc:docMk/>
            <pc:sldMk cId="4266901306" sldId="271"/>
            <ac:spMk id="84" creationId="{00000000-0000-0000-0000-000000000000}"/>
          </ac:spMkLst>
        </pc:spChg>
      </pc:sldChg>
      <pc:sldChg chg="del">
        <pc:chgData name="Gian Marco Ferri" userId="18106ed0-ff18-4662-b9ba-174d9fb05fed" providerId="ADAL" clId="{B52223BD-D8C0-4F8E-ADD4-699D35DCCA89}" dt="2024-05-22T13:33:19.364" v="95" actId="47"/>
        <pc:sldMkLst>
          <pc:docMk/>
          <pc:sldMk cId="0" sldId="272"/>
        </pc:sldMkLst>
      </pc:sldChg>
      <pc:sldChg chg="del">
        <pc:chgData name="Gian Marco Ferri" userId="18106ed0-ff18-4662-b9ba-174d9fb05fed" providerId="ADAL" clId="{B52223BD-D8C0-4F8E-ADD4-699D35DCCA89}" dt="2024-05-22T13:33:20.130" v="96" actId="47"/>
        <pc:sldMkLst>
          <pc:docMk/>
          <pc:sldMk cId="0" sldId="273"/>
        </pc:sldMkLst>
      </pc:sldChg>
      <pc:sldChg chg="del">
        <pc:chgData name="Gian Marco Ferri" userId="18106ed0-ff18-4662-b9ba-174d9fb05fed" providerId="ADAL" clId="{B52223BD-D8C0-4F8E-ADD4-699D35DCCA89}" dt="2024-05-22T13:33:20.927" v="97" actId="47"/>
        <pc:sldMkLst>
          <pc:docMk/>
          <pc:sldMk cId="0" sldId="274"/>
        </pc:sldMkLst>
      </pc:sldChg>
      <pc:sldChg chg="del">
        <pc:chgData name="Gian Marco Ferri" userId="18106ed0-ff18-4662-b9ba-174d9fb05fed" providerId="ADAL" clId="{B52223BD-D8C0-4F8E-ADD4-699D35DCCA89}" dt="2024-05-22T13:33:21.677" v="98" actId="47"/>
        <pc:sldMkLst>
          <pc:docMk/>
          <pc:sldMk cId="0" sldId="275"/>
        </pc:sldMkLst>
      </pc:sldChg>
      <pc:sldChg chg="del">
        <pc:chgData name="Gian Marco Ferri" userId="18106ed0-ff18-4662-b9ba-174d9fb05fed" providerId="ADAL" clId="{B52223BD-D8C0-4F8E-ADD4-699D35DCCA89}" dt="2024-05-22T13:33:22.521" v="99" actId="47"/>
        <pc:sldMkLst>
          <pc:docMk/>
          <pc:sldMk cId="0" sldId="276"/>
        </pc:sldMkLst>
      </pc:sldChg>
      <pc:sldChg chg="del">
        <pc:chgData name="Gian Marco Ferri" userId="18106ed0-ff18-4662-b9ba-174d9fb05fed" providerId="ADAL" clId="{B52223BD-D8C0-4F8E-ADD4-699D35DCCA89}" dt="2024-05-22T13:33:23.380" v="100" actId="47"/>
        <pc:sldMkLst>
          <pc:docMk/>
          <pc:sldMk cId="0" sldId="277"/>
        </pc:sldMkLst>
      </pc:sldChg>
      <pc:sldChg chg="del">
        <pc:chgData name="Gian Marco Ferri" userId="18106ed0-ff18-4662-b9ba-174d9fb05fed" providerId="ADAL" clId="{B52223BD-D8C0-4F8E-ADD4-699D35DCCA89}" dt="2024-05-22T13:33:25.802" v="101" actId="47"/>
        <pc:sldMkLst>
          <pc:docMk/>
          <pc:sldMk cId="0" sldId="278"/>
        </pc:sldMkLst>
      </pc:sldChg>
      <pc:sldChg chg="add del">
        <pc:chgData name="Gian Marco Ferri" userId="18106ed0-ff18-4662-b9ba-174d9fb05fed" providerId="ADAL" clId="{B52223BD-D8C0-4F8E-ADD4-699D35DCCA89}" dt="2024-05-22T13:33:12.566" v="86" actId="47"/>
        <pc:sldMkLst>
          <pc:docMk/>
          <pc:sldMk cId="2803822015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55D4D-784E-45CB-8C06-9B6838ACAA4A}" type="datetimeFigureOut">
              <a:rPr lang="it-IT" smtClean="0"/>
              <a:t>06/06/2024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FEE89-7749-4369-B678-90407A3250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033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EE89-7749-4369-B678-90407A3250E7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20927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EE89-7749-4369-B678-90407A3250E7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79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EE89-7749-4369-B678-90407A3250E7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2814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EE89-7749-4369-B678-90407A3250E7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486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EE89-7749-4369-B678-90407A3250E7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3583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EE89-7749-4369-B678-90407A3250E7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82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EE89-7749-4369-B678-90407A3250E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41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EE89-7749-4369-B678-90407A3250E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5219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EE89-7749-4369-B678-90407A3250E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8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EE89-7749-4369-B678-90407A3250E7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3074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EE89-7749-4369-B678-90407A3250E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25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EE89-7749-4369-B678-90407A3250E7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4620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EE89-7749-4369-B678-90407A3250E7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239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EE89-7749-4369-B678-90407A3250E7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561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6710499-271A-44AB-98F5-C6B2CFA0411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376F6F9-3917-45FD-BDB6-2909301B20D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9F22FAB-C170-4606-A3C5-43902A845191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320523E-FA0D-45E1-A44F-FE43C71021E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AABB7C-A61A-45E9-8D36-6F4231A3A31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7B16820-3B7C-4212-875C-89176B92004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02D4401-4E91-406C-ADE5-E26BE3A372C8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0E9E2C7-74E5-488B-A6E9-85D61AB2B54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41CE7B-9D2B-47DA-A2D5-A9C39540519A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96EDEF4-1CFB-4617-A4F7-3C76FFA464E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5E7327-4681-4D88-B6CA-EE55B36021C4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4FFF8A5-AD20-4081-8D2E-2220AF006E5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E243196-3ABD-44AB-9B43-4FFD475F284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52D0A10-28A9-465F-963D-9CC913036B8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7CDCB6-5D60-4AEA-9E2F-825D3AAFAB28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447934-B06A-4FEE-9A5E-690EE83512B7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15DB146-70A1-468C-8606-5C2869104340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8CFBC2B-FC71-4C11-9ABF-AEE15E76596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19EFEFA-8AB5-4D3F-A0DF-B61BD144F3FC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2CB6D5A-85B3-4926-8521-925A4CAA336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F5C6FE4-0B8F-4D74-B8E7-D57EAB8CAA1D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FCD3A7A-2AAE-44AA-8BCF-9875036E8F1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B73BBA2-6CDC-4CFA-A685-716542CACC66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EA4B613-E79D-4A20-8304-2DA7BAFD93CF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;p2"/>
          <p:cNvSpPr/>
          <p:nvPr/>
        </p:nvSpPr>
        <p:spPr>
          <a:xfrm>
            <a:off x="0" y="0"/>
            <a:ext cx="9144000" cy="4397760"/>
          </a:xfrm>
          <a:custGeom>
            <a:avLst/>
            <a:gdLst>
              <a:gd name="textAreaLeft" fmla="*/ 0 w 9144000"/>
              <a:gd name="textAreaRight" fmla="*/ 9144360 w 9144000"/>
              <a:gd name="textAreaTop" fmla="*/ 0 h 4397760"/>
              <a:gd name="textAreaBottom" fmla="*/ 4398120 h 4397760"/>
            </a:gdLst>
            <a:ahLst/>
            <a:cxnLst/>
            <a:rect l="textAreaLeft" t="textAreaTop" r="textAreaRight" b="textAreaBottom"/>
            <a:pathLst>
              <a:path w="365770" h="175924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539640"/>
            <a:ext cx="8520120" cy="1282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it-IT" sz="3600" b="0" strike="noStrike" spc="-1">
                <a:solidFill>
                  <a:schemeClr val="accent1"/>
                </a:solidFill>
                <a:latin typeface="Merriweather"/>
                <a:ea typeface="Merriweather"/>
              </a:rPr>
              <a:t>Fare clic per modificare lo stile del titolo dello schema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000" b="0" strike="noStrike" spc="-1">
                <a:solidFill>
                  <a:schemeClr val="lt1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31299D0-5454-4BBE-99DB-86DABAE7016D}" type="slidenum">
              <a:rPr lang="it-IT" sz="1000" b="0" strike="noStrike" spc="-1">
                <a:solidFill>
                  <a:schemeClr val="lt1"/>
                </a:solidFill>
                <a:latin typeface="Roboto"/>
                <a:ea typeface="Roboto"/>
              </a:rPr>
              <a:t>‹N›</a:t>
            </a:fld>
            <a:endParaRPr lang="en-US" sz="10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it-IT" sz="1000" b="0" strike="noStrike" spc="-1">
                <a:solidFill>
                  <a:schemeClr val="dk2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85206C4-6EA9-4EE3-B0A0-CF7D64AF1B76}" type="slidenum">
              <a:rPr lang="it-IT" sz="1000" b="0" strike="noStrike" spc="-1">
                <a:solidFill>
                  <a:schemeClr val="dk2"/>
                </a:solidFill>
                <a:latin typeface="Roboto"/>
                <a:ea typeface="Roboto"/>
              </a:rPr>
              <a:t>‹N›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11760" y="576360"/>
            <a:ext cx="8520120" cy="18968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it-IT" sz="4000" b="1" strike="noStrike" spc="-1" dirty="0">
                <a:solidFill>
                  <a:srgbClr val="050607"/>
                </a:solidFill>
                <a:latin typeface="Verdana"/>
                <a:ea typeface="Verdana"/>
              </a:rPr>
              <a:t>Meta-analisi: caratteristiche </a:t>
            </a:r>
            <a:br>
              <a:rPr lang="it-IT" sz="4000" b="1" strike="noStrike" spc="-1" dirty="0">
                <a:solidFill>
                  <a:srgbClr val="050607"/>
                </a:solidFill>
                <a:latin typeface="Verdana"/>
                <a:ea typeface="Verdana"/>
              </a:rPr>
            </a:br>
            <a:r>
              <a:rPr lang="it-IT" sz="4000" b="1" strike="noStrike" spc="-1" dirty="0">
                <a:solidFill>
                  <a:srgbClr val="050607"/>
                </a:solidFill>
                <a:latin typeface="Verdana"/>
                <a:ea typeface="Verdana"/>
              </a:rPr>
              <a:t>e metodi di aggregazione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65;p13"/>
          <p:cNvSpPr/>
          <p:nvPr/>
        </p:nvSpPr>
        <p:spPr>
          <a:xfrm>
            <a:off x="5105160" y="3695701"/>
            <a:ext cx="3726720" cy="8309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-IT" sz="1400" b="0" strike="noStrike" spc="-1" dirty="0">
                <a:solidFill>
                  <a:schemeClr val="lt1"/>
                </a:solidFill>
                <a:latin typeface="Verdana"/>
                <a:ea typeface="Verdana"/>
              </a:rPr>
              <a:t>Gian Marco Ferri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 dirty="0">
                <a:solidFill>
                  <a:schemeClr val="lt1"/>
                </a:solidFill>
                <a:latin typeface="Verdana"/>
                <a:ea typeface="Verdana"/>
              </a:rPr>
              <a:t>Dipartimento di Ingegneria 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it" sz="1400" b="0" strike="noStrike" spc="-1" dirty="0">
                <a:solidFill>
                  <a:schemeClr val="lt1"/>
                </a:solidFill>
                <a:latin typeface="Verdana"/>
                <a:ea typeface="Verdana"/>
              </a:rPr>
              <a:t>Università degli Studi di Perugia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Google Shape;66;p13"/>
          <p:cNvPicPr/>
          <p:nvPr/>
        </p:nvPicPr>
        <p:blipFill>
          <a:blip r:embed="rId2"/>
          <a:stretch/>
        </p:blipFill>
        <p:spPr>
          <a:xfrm>
            <a:off x="311760" y="3570120"/>
            <a:ext cx="1082160" cy="1082160"/>
          </a:xfrm>
          <a:prstGeom prst="rect">
            <a:avLst/>
          </a:prstGeom>
          <a:ln w="0">
            <a:noFill/>
          </a:ln>
        </p:spPr>
      </p:pic>
      <p:sp>
        <p:nvSpPr>
          <p:cNvPr id="82" name="Google Shape;67;p13"/>
          <p:cNvSpPr/>
          <p:nvPr/>
        </p:nvSpPr>
        <p:spPr>
          <a:xfrm>
            <a:off x="311760" y="1955520"/>
            <a:ext cx="5791320" cy="51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200" b="0" strike="noStrike" spc="-1" dirty="0">
                <a:solidFill>
                  <a:srgbClr val="050607"/>
                </a:solidFill>
                <a:latin typeface="Verdana"/>
                <a:ea typeface="Verdana"/>
              </a:rPr>
              <a:t>Data Science for Health Systems</a:t>
            </a:r>
            <a:endParaRPr lang="en-US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2;p14"/>
          <p:cNvSpPr/>
          <p:nvPr/>
        </p:nvSpPr>
        <p:spPr>
          <a:xfrm>
            <a:off x="0" y="0"/>
            <a:ext cx="9143640" cy="6566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highlight>
                <a:srgbClr val="31394D"/>
              </a:highlight>
              <a:latin typeface="Arial"/>
              <a:ea typeface="Arial"/>
            </a:endParaRPr>
          </a:p>
        </p:txBody>
      </p:sp>
      <p:sp>
        <p:nvSpPr>
          <p:cNvPr id="84" name="Google Shape;73;p14"/>
          <p:cNvSpPr/>
          <p:nvPr/>
        </p:nvSpPr>
        <p:spPr>
          <a:xfrm>
            <a:off x="249120" y="55080"/>
            <a:ext cx="8714880" cy="553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1" strike="noStrike" spc="-1" dirty="0">
                <a:solidFill>
                  <a:schemeClr val="lt1"/>
                </a:solidFill>
                <a:latin typeface="Verdana"/>
                <a:ea typeface="Verdana"/>
              </a:rPr>
              <a:t>SELECTION BIAS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74;p14"/>
          <p:cNvPicPr/>
          <p:nvPr/>
        </p:nvPicPr>
        <p:blipFill>
          <a:blip r:embed="rId3"/>
          <a:stretch/>
        </p:blipFill>
        <p:spPr>
          <a:xfrm>
            <a:off x="8515800" y="4505040"/>
            <a:ext cx="553680" cy="55368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76;p14">
            <a:extLst>
              <a:ext uri="{FF2B5EF4-FFF2-40B4-BE49-F238E27FC236}">
                <a16:creationId xmlns:a16="http://schemas.microsoft.com/office/drawing/2014/main" id="{504F6CF0-A42E-9342-BF73-18543025B4E0}"/>
              </a:ext>
            </a:extLst>
          </p:cNvPr>
          <p:cNvSpPr/>
          <p:nvPr/>
        </p:nvSpPr>
        <p:spPr>
          <a:xfrm>
            <a:off x="249480" y="978184"/>
            <a:ext cx="8266320" cy="10509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000" spc="-1" dirty="0">
                <a:solidFill>
                  <a:srgbClr val="000000"/>
                </a:solidFill>
                <a:latin typeface="Arial"/>
              </a:rPr>
              <a:t>Distorsione che si verifica q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</a:rPr>
              <a:t>uando il campione selezionato per uno studio non riflette adeguatamente la popolazione di riferimento</a:t>
            </a:r>
          </a:p>
        </p:txBody>
      </p:sp>
      <p:sp>
        <p:nvSpPr>
          <p:cNvPr id="2" name="Google Shape;76;p14">
            <a:extLst>
              <a:ext uri="{FF2B5EF4-FFF2-40B4-BE49-F238E27FC236}">
                <a16:creationId xmlns:a16="http://schemas.microsoft.com/office/drawing/2014/main" id="{73FFFE07-F2DB-368B-8FCC-52C3EA5F1752}"/>
              </a:ext>
            </a:extLst>
          </p:cNvPr>
          <p:cNvSpPr/>
          <p:nvPr/>
        </p:nvSpPr>
        <p:spPr>
          <a:xfrm>
            <a:off x="249480" y="2350721"/>
            <a:ext cx="8266320" cy="1974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000" spc="-1" dirty="0">
                <a:solidFill>
                  <a:srgbClr val="000000"/>
                </a:solidFill>
                <a:latin typeface="Arial"/>
              </a:rPr>
              <a:t>Si manifesta attraverso:</a:t>
            </a:r>
          </a:p>
          <a:p>
            <a:pPr marL="946080" lvl="1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000" spc="-1" dirty="0">
                <a:solidFill>
                  <a:srgbClr val="000000"/>
                </a:solidFill>
                <a:latin typeface="Arial"/>
              </a:rPr>
              <a:t>Criteri di inclusione dei partecipanti agli studi</a:t>
            </a:r>
          </a:p>
          <a:p>
            <a:pPr marL="946080" lvl="1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000" spc="-1" dirty="0">
                <a:solidFill>
                  <a:srgbClr val="000000"/>
                </a:solidFill>
                <a:latin typeface="Arial"/>
              </a:rPr>
              <a:t>Ampiezza degli studi</a:t>
            </a:r>
          </a:p>
          <a:p>
            <a:pPr marL="946080" lvl="1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000" spc="-1" dirty="0">
                <a:solidFill>
                  <a:srgbClr val="000000"/>
                </a:solidFill>
                <a:latin typeface="Arial"/>
              </a:rPr>
              <a:t>Qualità degli studi</a:t>
            </a:r>
          </a:p>
        </p:txBody>
      </p:sp>
    </p:spTree>
    <p:extLst>
      <p:ext uri="{BB962C8B-B14F-4D97-AF65-F5344CB8AC3E}">
        <p14:creationId xmlns:p14="http://schemas.microsoft.com/office/powerpoint/2010/main" val="3448865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2;p14"/>
          <p:cNvSpPr/>
          <p:nvPr/>
        </p:nvSpPr>
        <p:spPr>
          <a:xfrm>
            <a:off x="0" y="0"/>
            <a:ext cx="9143640" cy="6566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highlight>
                <a:srgbClr val="31394D"/>
              </a:highlight>
              <a:latin typeface="Arial"/>
              <a:ea typeface="Arial"/>
            </a:endParaRPr>
          </a:p>
        </p:txBody>
      </p:sp>
      <p:sp>
        <p:nvSpPr>
          <p:cNvPr id="84" name="Google Shape;73;p14"/>
          <p:cNvSpPr/>
          <p:nvPr/>
        </p:nvSpPr>
        <p:spPr>
          <a:xfrm>
            <a:off x="249120" y="55080"/>
            <a:ext cx="8714880" cy="553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1" strike="noStrike" spc="-1" dirty="0">
                <a:solidFill>
                  <a:schemeClr val="lt1"/>
                </a:solidFill>
                <a:latin typeface="Verdana"/>
                <a:ea typeface="Verdana"/>
              </a:rPr>
              <a:t>PUBLICATION BIAS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74;p14"/>
          <p:cNvPicPr/>
          <p:nvPr/>
        </p:nvPicPr>
        <p:blipFill>
          <a:blip r:embed="rId3"/>
          <a:stretch/>
        </p:blipFill>
        <p:spPr>
          <a:xfrm>
            <a:off x="8515800" y="4505040"/>
            <a:ext cx="553680" cy="55368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76;p14">
            <a:extLst>
              <a:ext uri="{FF2B5EF4-FFF2-40B4-BE49-F238E27FC236}">
                <a16:creationId xmlns:a16="http://schemas.microsoft.com/office/drawing/2014/main" id="{504F6CF0-A42E-9342-BF73-18543025B4E0}"/>
              </a:ext>
            </a:extLst>
          </p:cNvPr>
          <p:cNvSpPr/>
          <p:nvPr/>
        </p:nvSpPr>
        <p:spPr>
          <a:xfrm>
            <a:off x="249480" y="993015"/>
            <a:ext cx="8266320" cy="2897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Arial"/>
              </a:rPr>
              <a:t>Distorsione dovuta al fatto che la mole di informazioni e studi inclusi nell’analisi non sono mai completamente esaurienti</a:t>
            </a:r>
          </a:p>
          <a:p>
            <a:pPr marL="946080" lvl="1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000" spc="-1" dirty="0">
                <a:solidFill>
                  <a:srgbClr val="000000"/>
                </a:solidFill>
                <a:latin typeface="Arial"/>
              </a:rPr>
              <a:t>Studi non pubblicati</a:t>
            </a:r>
            <a:endParaRPr lang="it-I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946080" lvl="1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000" spc="-1" dirty="0">
                <a:solidFill>
                  <a:srgbClr val="000000"/>
                </a:solidFill>
                <a:latin typeface="Arial"/>
              </a:rPr>
              <a:t>Maggiore facilità di pubblicazione per studi con esiti positivi</a:t>
            </a:r>
          </a:p>
          <a:p>
            <a:pPr marL="946080" lvl="1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Arial"/>
              </a:rPr>
              <a:t>Articoli in lingua diversa dall’inglese potrebbero non essere inclusi nella meta-analisi</a:t>
            </a:r>
          </a:p>
        </p:txBody>
      </p:sp>
    </p:spTree>
    <p:extLst>
      <p:ext uri="{BB962C8B-B14F-4D97-AF65-F5344CB8AC3E}">
        <p14:creationId xmlns:p14="http://schemas.microsoft.com/office/powerpoint/2010/main" val="3471296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2;p14"/>
          <p:cNvSpPr/>
          <p:nvPr/>
        </p:nvSpPr>
        <p:spPr>
          <a:xfrm>
            <a:off x="0" y="0"/>
            <a:ext cx="9143640" cy="6566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highlight>
                <a:srgbClr val="31394D"/>
              </a:highlight>
              <a:latin typeface="Arial"/>
              <a:ea typeface="Arial"/>
            </a:endParaRPr>
          </a:p>
        </p:txBody>
      </p:sp>
      <p:sp>
        <p:nvSpPr>
          <p:cNvPr id="84" name="Google Shape;73;p14"/>
          <p:cNvSpPr/>
          <p:nvPr/>
        </p:nvSpPr>
        <p:spPr>
          <a:xfrm>
            <a:off x="249120" y="55080"/>
            <a:ext cx="8714880" cy="553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it" sz="2400" b="1" strike="noStrike" spc="-1">
                <a:solidFill>
                  <a:schemeClr val="lt1"/>
                </a:solidFill>
                <a:latin typeface="Verdana"/>
                <a:ea typeface="Verdana"/>
              </a:rPr>
              <a:t>PUBLICATION BIAS: </a:t>
            </a:r>
            <a:r>
              <a:rPr lang="it" sz="2400" b="1" strike="noStrike" spc="-1" dirty="0">
                <a:solidFill>
                  <a:schemeClr val="lt1"/>
                </a:solidFill>
                <a:latin typeface="Verdana"/>
                <a:ea typeface="Verdana"/>
              </a:rPr>
              <a:t>FUNNEL PLOT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74;p14"/>
          <p:cNvPicPr/>
          <p:nvPr/>
        </p:nvPicPr>
        <p:blipFill>
          <a:blip r:embed="rId3"/>
          <a:stretch/>
        </p:blipFill>
        <p:spPr>
          <a:xfrm>
            <a:off x="8515800" y="4505040"/>
            <a:ext cx="553680" cy="55368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76;p14">
            <a:extLst>
              <a:ext uri="{FF2B5EF4-FFF2-40B4-BE49-F238E27FC236}">
                <a16:creationId xmlns:a16="http://schemas.microsoft.com/office/drawing/2014/main" id="{504F6CF0-A42E-9342-BF73-18543025B4E0}"/>
              </a:ext>
            </a:extLst>
          </p:cNvPr>
          <p:cNvSpPr/>
          <p:nvPr/>
        </p:nvSpPr>
        <p:spPr>
          <a:xfrm>
            <a:off x="0" y="843071"/>
            <a:ext cx="5438274" cy="38728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 anchor="t">
            <a:spAutoFit/>
          </a:bodyPr>
          <a:lstStyle/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</a:rPr>
              <a:t>Strumento per valutare l’eventuale presenza del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</a:rPr>
              <a:t>publication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</a:rPr>
              <a:t>bias</a:t>
            </a:r>
            <a:endParaRPr lang="it-IT" b="0" strike="noStrike" spc="-1" dirty="0">
              <a:solidFill>
                <a:srgbClr val="000000"/>
              </a:solidFill>
              <a:latin typeface="Arial"/>
            </a:endParaRP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Arial"/>
              </a:rPr>
              <a:t>C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</a:rPr>
              <a:t>iascun punto corrisponde a uno studio</a:t>
            </a: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pc="-1" dirty="0">
                <a:solidFill>
                  <a:srgbClr val="000000"/>
                </a:solidFill>
                <a:latin typeface="Arial"/>
              </a:rPr>
              <a:t>L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</a:rPr>
              <a:t>'asse delle ascisse mostra la misura dell’effetto </a:t>
            </a: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</a:rPr>
              <a:t>L'asse delle ordinate indica la dimensione </a:t>
            </a:r>
            <a:br>
              <a:rPr lang="it-IT" b="0" strike="noStrike" spc="-1" dirty="0">
                <a:solidFill>
                  <a:srgbClr val="000000"/>
                </a:solidFill>
                <a:latin typeface="Arial"/>
              </a:rPr>
            </a:br>
            <a:r>
              <a:rPr lang="it-IT" b="0" strike="noStrike" spc="-1" dirty="0">
                <a:solidFill>
                  <a:srgbClr val="000000"/>
                </a:solidFill>
                <a:latin typeface="Arial"/>
              </a:rPr>
              <a:t>o la precisione degli studi</a:t>
            </a: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</a:rPr>
              <a:t>Quando gli studi sono distribuiti in modo simmetrico non c’è </a:t>
            </a:r>
            <a:r>
              <a:rPr lang="it-IT" b="0" strike="noStrike" spc="-1" dirty="0" err="1">
                <a:solidFill>
                  <a:srgbClr val="000000"/>
                </a:solidFill>
                <a:latin typeface="Arial"/>
              </a:rPr>
              <a:t>bias</a:t>
            </a:r>
            <a:r>
              <a:rPr lang="it-IT" b="0" strike="noStrike" spc="-1" dirty="0">
                <a:solidFill>
                  <a:srgbClr val="000000"/>
                </a:solidFill>
                <a:latin typeface="Arial"/>
              </a:rPr>
              <a:t> di pubblicazione</a:t>
            </a:r>
          </a:p>
        </p:txBody>
      </p:sp>
      <p:pic>
        <p:nvPicPr>
          <p:cNvPr id="2" name="Immagine 1" descr="Immagine che contiene linea, diagramma, triangolo&#10;&#10;Descrizione generata automaticamente">
            <a:extLst>
              <a:ext uri="{FF2B5EF4-FFF2-40B4-BE49-F238E27FC236}">
                <a16:creationId xmlns:a16="http://schemas.microsoft.com/office/drawing/2014/main" id="{0D7B6D5C-B757-103B-1AA1-E57CFEF2E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324" y="1154639"/>
            <a:ext cx="3197316" cy="31391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216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2;p14"/>
          <p:cNvSpPr/>
          <p:nvPr/>
        </p:nvSpPr>
        <p:spPr>
          <a:xfrm>
            <a:off x="0" y="0"/>
            <a:ext cx="9143640" cy="6566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highlight>
                <a:srgbClr val="31394D"/>
              </a:highlight>
              <a:latin typeface="Arial"/>
              <a:ea typeface="Arial"/>
            </a:endParaRPr>
          </a:p>
        </p:txBody>
      </p:sp>
      <p:sp>
        <p:nvSpPr>
          <p:cNvPr id="84" name="Google Shape;73;p14"/>
          <p:cNvSpPr/>
          <p:nvPr/>
        </p:nvSpPr>
        <p:spPr>
          <a:xfrm>
            <a:off x="249120" y="55080"/>
            <a:ext cx="8714880" cy="553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1" strike="noStrike" spc="-1" dirty="0">
                <a:solidFill>
                  <a:schemeClr val="lt1"/>
                </a:solidFill>
                <a:latin typeface="Verdana"/>
                <a:ea typeface="Verdana"/>
              </a:rPr>
              <a:t>ETEROGENEITÀ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74;p14"/>
          <p:cNvPicPr/>
          <p:nvPr/>
        </p:nvPicPr>
        <p:blipFill>
          <a:blip r:embed="rId3"/>
          <a:stretch/>
        </p:blipFill>
        <p:spPr>
          <a:xfrm>
            <a:off x="8515800" y="4505040"/>
            <a:ext cx="553680" cy="55368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76;p14">
            <a:extLst>
              <a:ext uri="{FF2B5EF4-FFF2-40B4-BE49-F238E27FC236}">
                <a16:creationId xmlns:a16="http://schemas.microsoft.com/office/drawing/2014/main" id="{504F6CF0-A42E-9342-BF73-18543025B4E0}"/>
              </a:ext>
            </a:extLst>
          </p:cNvPr>
          <p:cNvSpPr/>
          <p:nvPr/>
        </p:nvSpPr>
        <p:spPr>
          <a:xfrm>
            <a:off x="249480" y="1414751"/>
            <a:ext cx="8266320" cy="23321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</a:rPr>
              <a:t>Differenza presente tra i risultati dei vari studi</a:t>
            </a: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</a:rPr>
              <a:t>Può derivare da diversi fattori </a:t>
            </a: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</a:rPr>
              <a:t>Rende difficile la combinazione dei dati provenienti dai vari studi inclusi nella meta-analisi</a:t>
            </a:r>
          </a:p>
        </p:txBody>
      </p:sp>
    </p:spTree>
    <p:extLst>
      <p:ext uri="{BB962C8B-B14F-4D97-AF65-F5344CB8AC3E}">
        <p14:creationId xmlns:p14="http://schemas.microsoft.com/office/powerpoint/2010/main" val="401315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2;p14"/>
          <p:cNvSpPr/>
          <p:nvPr/>
        </p:nvSpPr>
        <p:spPr>
          <a:xfrm>
            <a:off x="0" y="0"/>
            <a:ext cx="9143640" cy="6566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highlight>
                <a:srgbClr val="31394D"/>
              </a:highlight>
              <a:latin typeface="Arial"/>
              <a:ea typeface="Arial"/>
            </a:endParaRPr>
          </a:p>
        </p:txBody>
      </p:sp>
      <p:sp>
        <p:nvSpPr>
          <p:cNvPr id="84" name="Google Shape;73;p14"/>
          <p:cNvSpPr/>
          <p:nvPr/>
        </p:nvSpPr>
        <p:spPr>
          <a:xfrm>
            <a:off x="249120" y="55080"/>
            <a:ext cx="8714880" cy="553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1" strike="noStrike" spc="-1" dirty="0">
                <a:solidFill>
                  <a:schemeClr val="lt1"/>
                </a:solidFill>
                <a:latin typeface="Verdana"/>
                <a:ea typeface="Verdana"/>
              </a:rPr>
              <a:t>VALUTARE L’ETEROGENEITÀ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74;p14"/>
          <p:cNvPicPr/>
          <p:nvPr/>
        </p:nvPicPr>
        <p:blipFill>
          <a:blip r:embed="rId3"/>
          <a:stretch/>
        </p:blipFill>
        <p:spPr>
          <a:xfrm>
            <a:off x="8515800" y="4505040"/>
            <a:ext cx="553680" cy="55368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76;p14">
            <a:extLst>
              <a:ext uri="{FF2B5EF4-FFF2-40B4-BE49-F238E27FC236}">
                <a16:creationId xmlns:a16="http://schemas.microsoft.com/office/drawing/2014/main" id="{504F6CF0-A42E-9342-BF73-18543025B4E0}"/>
              </a:ext>
            </a:extLst>
          </p:cNvPr>
          <p:cNvSpPr/>
          <p:nvPr/>
        </p:nvSpPr>
        <p:spPr>
          <a:xfrm>
            <a:off x="249480" y="1052012"/>
            <a:ext cx="8266320" cy="23321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</a:rPr>
              <a:t>Per valutare l'eterogeneità viene utilizzato il test Q di Cochran, il quale si basa sulla statistica chi-quadro</a:t>
            </a:r>
          </a:p>
          <a:p>
            <a:pPr marL="946080" lvl="1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Arial"/>
              </a:rPr>
              <a:t>H0: Studi omogenei</a:t>
            </a:r>
          </a:p>
          <a:p>
            <a:pPr marL="946080" lvl="1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</a:rPr>
              <a:t>H1: Studi presentano eterogeneità significativa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56BECE5-6678-4378-5493-9378C77583CD}"/>
                  </a:ext>
                </a:extLst>
              </p:cNvPr>
              <p:cNvSpPr txBox="1"/>
              <p:nvPr/>
            </p:nvSpPr>
            <p:spPr>
              <a:xfrm>
                <a:off x="2335392" y="3459113"/>
                <a:ext cx="4094495" cy="1045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dirty="0" smtClean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t-IT" sz="2400" i="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it-IT" sz="2400" i="1" dirty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i="1" dirty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0" dirty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2400" i="1" dirty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it-IT" sz="2400" i="1" dirty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 dirty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i="1" dirty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sz="2400" i="1" dirty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2400" i="1" dirty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2400" i="1" dirty="0">
                                          <a:solidFill>
                                            <a:schemeClr val="accent3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400" i="1" dirty="0">
                                          <a:solidFill>
                                            <a:schemeClr val="accent3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it-IT" sz="2400" i="1" dirty="0">
                                          <a:solidFill>
                                            <a:schemeClr val="accent3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sz="2400" i="0" dirty="0">
                                      <a:solidFill>
                                        <a:schemeClr val="accent3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it-IT" sz="2400" i="1" dirty="0">
                                          <a:solidFill>
                                            <a:schemeClr val="accent3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2400" i="1" dirty="0">
                                          <a:solidFill>
                                            <a:schemeClr val="accent3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it-IT" sz="2400" i="0" dirty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it-IT" sz="2400" b="0" i="0" dirty="0" smtClean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it-IT" sz="2400" i="0" dirty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it-IT" sz="2400" b="0" i="0" dirty="0" smtClean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it-IT" sz="2400" i="1" dirty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400" i="1" dirty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it-IT" sz="2400" i="1" dirty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2400" i="0" dirty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it-IT" sz="2400" i="0" dirty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it-IT" sz="2400" dirty="0">
                  <a:solidFill>
                    <a:schemeClr val="accent3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56BECE5-6678-4378-5493-9378C7758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392" y="3459113"/>
                <a:ext cx="4094495" cy="1045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1631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2;p14"/>
          <p:cNvSpPr/>
          <p:nvPr/>
        </p:nvSpPr>
        <p:spPr>
          <a:xfrm>
            <a:off x="0" y="0"/>
            <a:ext cx="9143640" cy="6566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highlight>
                <a:srgbClr val="31394D"/>
              </a:highlight>
              <a:latin typeface="Arial"/>
              <a:ea typeface="Arial"/>
            </a:endParaRPr>
          </a:p>
        </p:txBody>
      </p:sp>
      <p:sp>
        <p:nvSpPr>
          <p:cNvPr id="84" name="Google Shape;73;p14"/>
          <p:cNvSpPr/>
          <p:nvPr/>
        </p:nvSpPr>
        <p:spPr>
          <a:xfrm>
            <a:off x="249120" y="55080"/>
            <a:ext cx="8714880" cy="553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1" strike="noStrike" spc="-1" dirty="0">
                <a:solidFill>
                  <a:schemeClr val="lt1"/>
                </a:solidFill>
                <a:latin typeface="Verdana"/>
                <a:ea typeface="Verdana"/>
              </a:rPr>
              <a:t>MISURARE L’ETEROGENEITÀ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74;p14"/>
          <p:cNvPicPr/>
          <p:nvPr/>
        </p:nvPicPr>
        <p:blipFill>
          <a:blip r:embed="rId3"/>
          <a:stretch/>
        </p:blipFill>
        <p:spPr>
          <a:xfrm>
            <a:off x="8515800" y="4505040"/>
            <a:ext cx="553680" cy="553680"/>
          </a:xfrm>
          <a:prstGeom prst="rect">
            <a:avLst/>
          </a:prstGeom>
          <a:ln w="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6;p14">
                <a:extLst>
                  <a:ext uri="{FF2B5EF4-FFF2-40B4-BE49-F238E27FC236}">
                    <a16:creationId xmlns:a16="http://schemas.microsoft.com/office/drawing/2014/main" id="{504F6CF0-A42E-9342-BF73-18543025B4E0}"/>
                  </a:ext>
                </a:extLst>
              </p:cNvPr>
              <p:cNvSpPr/>
              <p:nvPr/>
            </p:nvSpPr>
            <p:spPr>
              <a:xfrm>
                <a:off x="249480" y="993015"/>
                <a:ext cx="8266320" cy="2886175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t">
                <a:spAutoFit/>
              </a:bodyPr>
              <a:lstStyle/>
              <a:p>
                <a:pPr marL="488880" indent="-343080" algn="just">
                  <a:lnSpc>
                    <a:spcPct val="150000"/>
                  </a:lnSpc>
                  <a:buClr>
                    <a:srgbClr val="31394D"/>
                  </a:buClr>
                  <a:buFont typeface="Arial"/>
                  <a:buChar char="•"/>
                </a:pPr>
                <a:r>
                  <a:rPr lang="it-IT" sz="2400" b="0" strike="noStrike" spc="-1" dirty="0">
                    <a:solidFill>
                      <a:srgbClr val="000000"/>
                    </a:solidFill>
                    <a:latin typeface="Arial"/>
                  </a:rPr>
                  <a:t>Per poter quantificare l’eterogeneità si può utilizzare l'indice di eterogeneità di Higgins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strike="noStrike" spc="-1" smtClean="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2400" b="0" i="0" strike="noStrike" spc="-1" smtClean="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a:rPr lang="it-IT" sz="2400" b="0" i="1" strike="noStrike" spc="-1" smtClean="0">
                            <a:solidFill>
                              <a:schemeClr val="accent3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it-IT" sz="2400" b="0" strike="noStrike" spc="-1" dirty="0">
                  <a:solidFill>
                    <a:srgbClr val="000000"/>
                  </a:solidFill>
                  <a:latin typeface="Arial"/>
                </a:endParaRPr>
              </a:p>
              <a:p>
                <a:pPr marL="488880" indent="-343080" algn="just">
                  <a:lnSpc>
                    <a:spcPct val="150000"/>
                  </a:lnSpc>
                  <a:buClr>
                    <a:srgbClr val="31394D"/>
                  </a:buClr>
                  <a:buFont typeface="Arial"/>
                  <a:buChar char="•"/>
                </a:pPr>
                <a:r>
                  <a:rPr lang="it-IT" sz="2400" b="0" strike="noStrike" spc="-1" dirty="0">
                    <a:solidFill>
                      <a:srgbClr val="000000"/>
                    </a:solidFill>
                    <a:latin typeface="Arial"/>
                  </a:rPr>
                  <a:t>Descrive la percentuale di variazione totale tra i risultati degli studi attribuibile all'eterogeneità piuttosto che al caso</a:t>
                </a:r>
              </a:p>
            </p:txBody>
          </p:sp>
        </mc:Choice>
        <mc:Fallback xmlns="">
          <p:sp>
            <p:nvSpPr>
              <p:cNvPr id="3" name="Google Shape;76;p14">
                <a:extLst>
                  <a:ext uri="{FF2B5EF4-FFF2-40B4-BE49-F238E27FC236}">
                    <a16:creationId xmlns:a16="http://schemas.microsoft.com/office/drawing/2014/main" id="{504F6CF0-A42E-9342-BF73-18543025B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0" y="993015"/>
                <a:ext cx="8266320" cy="2886175"/>
              </a:xfrm>
              <a:prstGeom prst="rect">
                <a:avLst/>
              </a:prstGeom>
              <a:blipFill>
                <a:blip r:embed="rId4"/>
                <a:stretch>
                  <a:fillRect r="-1106" b="-2537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19D2D43-0B8A-0643-8C4E-3B3E12A9057A}"/>
                  </a:ext>
                </a:extLst>
              </p:cNvPr>
              <p:cNvSpPr txBox="1"/>
              <p:nvPr/>
            </p:nvSpPr>
            <p:spPr>
              <a:xfrm>
                <a:off x="2968246" y="3747910"/>
                <a:ext cx="2828788" cy="757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400" i="1" smtClean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400" i="1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it-IT" sz="2400" i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400" i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it-IT" sz="2400" i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−ⅆ</m:t>
                          </m:r>
                          <m:r>
                            <a:rPr lang="it-IT" sz="2400" i="1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it-IT" sz="2400" i="1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it-IT" sz="2400" i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it-IT" sz="2400" dirty="0">
                  <a:solidFill>
                    <a:schemeClr val="accent3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D19D2D43-0B8A-0643-8C4E-3B3E12A90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246" y="3747910"/>
                <a:ext cx="2828788" cy="7571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89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2;p14"/>
          <p:cNvSpPr/>
          <p:nvPr/>
        </p:nvSpPr>
        <p:spPr>
          <a:xfrm>
            <a:off x="0" y="0"/>
            <a:ext cx="9143640" cy="6566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highlight>
                <a:srgbClr val="31394D"/>
              </a:highlight>
              <a:latin typeface="Arial"/>
              <a:ea typeface="Arial"/>
            </a:endParaRPr>
          </a:p>
        </p:txBody>
      </p:sp>
      <p:sp>
        <p:nvSpPr>
          <p:cNvPr id="84" name="Google Shape;73;p14"/>
          <p:cNvSpPr/>
          <p:nvPr/>
        </p:nvSpPr>
        <p:spPr>
          <a:xfrm>
            <a:off x="249120" y="55080"/>
            <a:ext cx="8714880" cy="553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1" strike="noStrike" spc="-1" dirty="0">
                <a:solidFill>
                  <a:schemeClr val="lt1"/>
                </a:solidFill>
                <a:latin typeface="Verdana"/>
                <a:ea typeface="Verdana"/>
              </a:rPr>
              <a:t>CONCLUSIONI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74;p14"/>
          <p:cNvPicPr/>
          <p:nvPr/>
        </p:nvPicPr>
        <p:blipFill>
          <a:blip r:embed="rId3"/>
          <a:stretch/>
        </p:blipFill>
        <p:spPr>
          <a:xfrm>
            <a:off x="8515800" y="4505040"/>
            <a:ext cx="553680" cy="55368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76;p14">
            <a:extLst>
              <a:ext uri="{FF2B5EF4-FFF2-40B4-BE49-F238E27FC236}">
                <a16:creationId xmlns:a16="http://schemas.microsoft.com/office/drawing/2014/main" id="{504F6CF0-A42E-9342-BF73-18543025B4E0}"/>
              </a:ext>
            </a:extLst>
          </p:cNvPr>
          <p:cNvSpPr/>
          <p:nvPr/>
        </p:nvSpPr>
        <p:spPr>
          <a:xfrm>
            <a:off x="249480" y="1122923"/>
            <a:ext cx="8266320" cy="33593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Arial"/>
              </a:rPr>
              <a:t>La meta-analisi rappresenta quindi un’importante metodologia nella ricerca scientifica</a:t>
            </a: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000" spc="-1" dirty="0">
                <a:solidFill>
                  <a:srgbClr val="000000"/>
                </a:solidFill>
                <a:latin typeface="Arial"/>
              </a:rPr>
              <a:t>C</a:t>
            </a:r>
            <a:r>
              <a:rPr lang="it-IT" sz="2000" b="0" strike="noStrike" spc="-1" dirty="0">
                <a:solidFill>
                  <a:srgbClr val="000000"/>
                </a:solidFill>
                <a:latin typeface="Arial"/>
              </a:rPr>
              <a:t>ombina i risultati di vari studi indipendenti per ottenere un’unica  stima quantitativa</a:t>
            </a: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Arial"/>
              </a:rPr>
              <a:t>Ha applicazioni pratiche significative in numerosi campi</a:t>
            </a: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Arial"/>
              </a:rPr>
              <a:t>Rich</a:t>
            </a:r>
            <a:r>
              <a:rPr lang="it-IT" sz="2000" spc="-1" dirty="0">
                <a:solidFill>
                  <a:srgbClr val="000000"/>
                </a:solidFill>
                <a:latin typeface="Arial"/>
              </a:rPr>
              <a:t>iede attenzione a eterogeneità e </a:t>
            </a:r>
            <a:r>
              <a:rPr lang="it-IT" sz="2000" spc="-1" dirty="0" err="1">
                <a:solidFill>
                  <a:srgbClr val="000000"/>
                </a:solidFill>
                <a:latin typeface="Arial"/>
              </a:rPr>
              <a:t>bias</a:t>
            </a:r>
            <a:endParaRPr lang="it-IT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Arial"/>
              </a:rPr>
              <a:t>Possibili sviluppi futuri</a:t>
            </a:r>
          </a:p>
        </p:txBody>
      </p:sp>
    </p:spTree>
    <p:extLst>
      <p:ext uri="{BB962C8B-B14F-4D97-AF65-F5344CB8AC3E}">
        <p14:creationId xmlns:p14="http://schemas.microsoft.com/office/powerpoint/2010/main" val="426690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2;p14"/>
          <p:cNvSpPr/>
          <p:nvPr/>
        </p:nvSpPr>
        <p:spPr>
          <a:xfrm>
            <a:off x="0" y="0"/>
            <a:ext cx="9143640" cy="6566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highlight>
                <a:srgbClr val="31394D"/>
              </a:highlight>
              <a:latin typeface="Arial"/>
              <a:ea typeface="Arial"/>
            </a:endParaRPr>
          </a:p>
        </p:txBody>
      </p:sp>
      <p:sp>
        <p:nvSpPr>
          <p:cNvPr id="84" name="Google Shape;73;p14"/>
          <p:cNvSpPr/>
          <p:nvPr/>
        </p:nvSpPr>
        <p:spPr>
          <a:xfrm>
            <a:off x="249120" y="55080"/>
            <a:ext cx="8714880" cy="54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1" strike="noStrike" spc="-1">
                <a:solidFill>
                  <a:schemeClr val="lt1"/>
                </a:solidFill>
                <a:latin typeface="Verdana"/>
                <a:ea typeface="Verdana"/>
              </a:rPr>
              <a:t>INTRODUZIONE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74;p14"/>
          <p:cNvPicPr/>
          <p:nvPr/>
        </p:nvPicPr>
        <p:blipFill>
          <a:blip r:embed="rId2"/>
          <a:stretch/>
        </p:blipFill>
        <p:spPr>
          <a:xfrm>
            <a:off x="8515800" y="4505040"/>
            <a:ext cx="553680" cy="553680"/>
          </a:xfrm>
          <a:prstGeom prst="rect">
            <a:avLst/>
          </a:prstGeom>
          <a:ln w="0">
            <a:noFill/>
          </a:ln>
        </p:spPr>
      </p:pic>
      <p:sp>
        <p:nvSpPr>
          <p:cNvPr id="86" name="Google Shape;76;p14"/>
          <p:cNvSpPr/>
          <p:nvPr/>
        </p:nvSpPr>
        <p:spPr>
          <a:xfrm>
            <a:off x="249120" y="1488721"/>
            <a:ext cx="8266320" cy="26827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50607"/>
                </a:solidFill>
                <a:highlight>
                  <a:srgbClr val="FFFFFF"/>
                </a:highlight>
                <a:latin typeface="Arial"/>
                <a:ea typeface="Verdana"/>
              </a:rPr>
              <a:t>Primari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400" spc="-1" dirty="0">
                <a:solidFill>
                  <a:srgbClr val="050607"/>
                </a:solidFill>
                <a:highlight>
                  <a:srgbClr val="FFFFFF"/>
                </a:highlight>
                <a:latin typeface="Arial"/>
                <a:ea typeface="Verdana"/>
              </a:rPr>
              <a:t>Secondari</a:t>
            </a:r>
          </a:p>
          <a:p>
            <a:pPr marL="946080" lvl="1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50607"/>
                </a:solidFill>
                <a:highlight>
                  <a:srgbClr val="FFFFFF"/>
                </a:highlight>
                <a:latin typeface="Arial"/>
                <a:ea typeface="Verdana"/>
              </a:rPr>
              <a:t>Revisioni sistematiche</a:t>
            </a:r>
          </a:p>
          <a:p>
            <a:pPr marL="946080" lvl="1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400" spc="-1" dirty="0">
                <a:solidFill>
                  <a:srgbClr val="050607"/>
                </a:solidFill>
                <a:highlight>
                  <a:srgbClr val="FFFFFF"/>
                </a:highlight>
                <a:latin typeface="Arial"/>
                <a:ea typeface="Verdana"/>
              </a:rPr>
              <a:t>Meta-analisi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ts val="2200"/>
              </a:lnSpc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Google Shape;93;p16"/>
          <p:cNvSpPr/>
          <p:nvPr/>
        </p:nvSpPr>
        <p:spPr>
          <a:xfrm>
            <a:off x="774000" y="719280"/>
            <a:ext cx="7595640" cy="15388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it-IT" sz="3200" b="1" strike="noStrike" spc="-1" dirty="0">
                <a:solidFill>
                  <a:srgbClr val="050607"/>
                </a:solidFill>
                <a:highlight>
                  <a:srgbClr val="FFFFFF"/>
                </a:highlight>
                <a:latin typeface="Arial"/>
                <a:ea typeface="Verdana"/>
              </a:rPr>
              <a:t>Strumenti di ricerca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2;p14"/>
          <p:cNvSpPr/>
          <p:nvPr/>
        </p:nvSpPr>
        <p:spPr>
          <a:xfrm>
            <a:off x="0" y="0"/>
            <a:ext cx="9143640" cy="6566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highlight>
                <a:srgbClr val="31394D"/>
              </a:highlight>
              <a:latin typeface="Arial"/>
              <a:ea typeface="Arial"/>
            </a:endParaRPr>
          </a:p>
        </p:txBody>
      </p:sp>
      <p:sp>
        <p:nvSpPr>
          <p:cNvPr id="84" name="Google Shape;73;p14"/>
          <p:cNvSpPr/>
          <p:nvPr/>
        </p:nvSpPr>
        <p:spPr>
          <a:xfrm>
            <a:off x="249120" y="55080"/>
            <a:ext cx="8714880" cy="553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1" strike="noStrike" spc="-1" dirty="0">
                <a:solidFill>
                  <a:schemeClr val="lt1"/>
                </a:solidFill>
                <a:latin typeface="Verdana"/>
                <a:ea typeface="Verdana"/>
              </a:rPr>
              <a:t>META-ANALISI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74;p14"/>
          <p:cNvPicPr/>
          <p:nvPr/>
        </p:nvPicPr>
        <p:blipFill>
          <a:blip r:embed="rId3"/>
          <a:stretch/>
        </p:blipFill>
        <p:spPr>
          <a:xfrm>
            <a:off x="8515800" y="4505040"/>
            <a:ext cx="553680" cy="553680"/>
          </a:xfrm>
          <a:prstGeom prst="rect">
            <a:avLst/>
          </a:prstGeom>
          <a:ln w="0">
            <a:noFill/>
          </a:ln>
        </p:spPr>
      </p:pic>
      <p:sp>
        <p:nvSpPr>
          <p:cNvPr id="86" name="Google Shape;76;p14"/>
          <p:cNvSpPr/>
          <p:nvPr/>
        </p:nvSpPr>
        <p:spPr>
          <a:xfrm>
            <a:off x="249120" y="1137752"/>
            <a:ext cx="8266320" cy="28861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</a:rPr>
              <a:t>Aggregano i risultati di vari studi individuali</a:t>
            </a:r>
            <a:r>
              <a:rPr lang="it-IT" sz="2400" spc="-1" dirty="0">
                <a:solidFill>
                  <a:srgbClr val="000000"/>
                </a:solidFill>
                <a:latin typeface="Arial"/>
              </a:rPr>
              <a:t> attraverso metodi statistici (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</a:rPr>
              <a:t>“</a:t>
            </a:r>
            <a:r>
              <a:rPr lang="it-IT" sz="2400" b="0" i="1" strike="noStrike" spc="-1" dirty="0">
                <a:solidFill>
                  <a:srgbClr val="000000"/>
                </a:solidFill>
                <a:latin typeface="Arial"/>
              </a:rPr>
              <a:t>pooling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</a:rPr>
              <a:t>”)</a:t>
            </a:r>
          </a:p>
          <a:p>
            <a:pPr marL="145800" algn="just">
              <a:lnSpc>
                <a:spcPct val="150000"/>
              </a:lnSpc>
              <a:buClr>
                <a:srgbClr val="31394D"/>
              </a:buClr>
            </a:pP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</a:rPr>
              <a:t>Valutazione globale e quantitativa degli effetti del trattamento o dell’intervento studiato</a:t>
            </a:r>
          </a:p>
        </p:txBody>
      </p:sp>
    </p:spTree>
    <p:extLst>
      <p:ext uri="{BB962C8B-B14F-4D97-AF65-F5344CB8AC3E}">
        <p14:creationId xmlns:p14="http://schemas.microsoft.com/office/powerpoint/2010/main" val="254585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2;p14"/>
          <p:cNvSpPr/>
          <p:nvPr/>
        </p:nvSpPr>
        <p:spPr>
          <a:xfrm>
            <a:off x="0" y="0"/>
            <a:ext cx="9143640" cy="6566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highlight>
                <a:srgbClr val="31394D"/>
              </a:highlight>
              <a:latin typeface="Arial"/>
              <a:ea typeface="Arial"/>
            </a:endParaRPr>
          </a:p>
        </p:txBody>
      </p:sp>
      <p:sp>
        <p:nvSpPr>
          <p:cNvPr id="84" name="Google Shape;73;p14"/>
          <p:cNvSpPr/>
          <p:nvPr/>
        </p:nvSpPr>
        <p:spPr>
          <a:xfrm>
            <a:off x="249120" y="55080"/>
            <a:ext cx="8714880" cy="553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1" strike="noStrike" spc="-1" dirty="0">
                <a:solidFill>
                  <a:schemeClr val="lt1"/>
                </a:solidFill>
                <a:latin typeface="Verdana"/>
                <a:ea typeface="Verdana"/>
              </a:rPr>
              <a:t>FASI DELLA META-ANALISI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74;p14"/>
          <p:cNvPicPr/>
          <p:nvPr/>
        </p:nvPicPr>
        <p:blipFill>
          <a:blip r:embed="rId3"/>
          <a:stretch/>
        </p:blipFill>
        <p:spPr>
          <a:xfrm>
            <a:off x="8515800" y="4505040"/>
            <a:ext cx="553680" cy="553680"/>
          </a:xfrm>
          <a:prstGeom prst="rect">
            <a:avLst/>
          </a:prstGeom>
          <a:ln w="0">
            <a:noFill/>
          </a:ln>
        </p:spPr>
      </p:pic>
      <p:sp>
        <p:nvSpPr>
          <p:cNvPr id="86" name="Google Shape;76;p14"/>
          <p:cNvSpPr/>
          <p:nvPr/>
        </p:nvSpPr>
        <p:spPr>
          <a:xfrm>
            <a:off x="249120" y="1256745"/>
            <a:ext cx="8820000" cy="2897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 anchor="t">
            <a:spAutoFit/>
          </a:bodyPr>
          <a:lstStyle/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Arial"/>
              </a:rPr>
              <a:t>Definizione di un quesito di ricerca</a:t>
            </a: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Arial"/>
              </a:rPr>
              <a:t>Definizione di criteri di inclusione ed esclusione degli studi</a:t>
            </a: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Arial"/>
              </a:rPr>
              <a:t>Effettuare una ricerca di tutti gli studi riguardanti il quesito di ricerca</a:t>
            </a: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Arial"/>
              </a:rPr>
              <a:t>Valutazione critica degli studi inclusi</a:t>
            </a: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Arial"/>
              </a:rPr>
              <a:t>Combinazione dei risultati dei singoli studi</a:t>
            </a: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000" b="0" strike="noStrike" spc="-1" dirty="0">
                <a:solidFill>
                  <a:srgbClr val="000000"/>
                </a:solidFill>
                <a:latin typeface="Arial"/>
              </a:rPr>
              <a:t>Interpretazione dei risultati</a:t>
            </a:r>
          </a:p>
        </p:txBody>
      </p:sp>
    </p:spTree>
    <p:extLst>
      <p:ext uri="{BB962C8B-B14F-4D97-AF65-F5344CB8AC3E}">
        <p14:creationId xmlns:p14="http://schemas.microsoft.com/office/powerpoint/2010/main" val="225827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2;p14"/>
          <p:cNvSpPr/>
          <p:nvPr/>
        </p:nvSpPr>
        <p:spPr>
          <a:xfrm>
            <a:off x="0" y="0"/>
            <a:ext cx="9143640" cy="6566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highlight>
                <a:srgbClr val="31394D"/>
              </a:highlight>
              <a:latin typeface="Arial"/>
              <a:ea typeface="Arial"/>
            </a:endParaRPr>
          </a:p>
        </p:txBody>
      </p:sp>
      <p:sp>
        <p:nvSpPr>
          <p:cNvPr id="84" name="Google Shape;73;p14"/>
          <p:cNvSpPr/>
          <p:nvPr/>
        </p:nvSpPr>
        <p:spPr>
          <a:xfrm>
            <a:off x="249120" y="55080"/>
            <a:ext cx="8714880" cy="553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1" strike="noStrike" spc="-1" dirty="0">
                <a:solidFill>
                  <a:schemeClr val="lt1"/>
                </a:solidFill>
                <a:latin typeface="Verdana"/>
                <a:ea typeface="Verdana"/>
              </a:rPr>
              <a:t>RAPPRESENTAZIONE GRAFICA: FOREST PLOT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74;p14"/>
          <p:cNvPicPr/>
          <p:nvPr/>
        </p:nvPicPr>
        <p:blipFill>
          <a:blip r:embed="rId3"/>
          <a:stretch/>
        </p:blipFill>
        <p:spPr>
          <a:xfrm>
            <a:off x="8515800" y="4505040"/>
            <a:ext cx="553680" cy="55368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76;p14">
            <a:extLst>
              <a:ext uri="{FF2B5EF4-FFF2-40B4-BE49-F238E27FC236}">
                <a16:creationId xmlns:a16="http://schemas.microsoft.com/office/drawing/2014/main" id="{8EC48189-F04A-4316-B58E-6567028420B8}"/>
              </a:ext>
            </a:extLst>
          </p:cNvPr>
          <p:cNvSpPr/>
          <p:nvPr/>
        </p:nvSpPr>
        <p:spPr>
          <a:xfrm>
            <a:off x="249120" y="909025"/>
            <a:ext cx="4914146" cy="38728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 anchor="t">
            <a:spAutoFit/>
          </a:bodyPr>
          <a:lstStyle/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</a:rPr>
              <a:t>Linea verticale: assenza dell’effetto</a:t>
            </a: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</a:rPr>
              <a:t>Linee orizzontali: intervalli di confidenza</a:t>
            </a: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</a:rPr>
              <a:t>Quadrati: stima dell’effetto dei vari studi</a:t>
            </a: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</a:rPr>
              <a:t>Area dei quadrati: proporzionale al peso dell'effetto dello studio </a:t>
            </a: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</a:rPr>
              <a:t>Diamante: stima aggregata (risultato della meta-analisi)</a:t>
            </a: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b="0" strike="noStrike" spc="-1" dirty="0">
                <a:solidFill>
                  <a:srgbClr val="000000"/>
                </a:solidFill>
                <a:latin typeface="Arial"/>
              </a:rPr>
              <a:t>Dimensione del diamante: intervallo di confidenza dell’effetto complessivo</a:t>
            </a:r>
          </a:p>
        </p:txBody>
      </p:sp>
      <p:pic>
        <p:nvPicPr>
          <p:cNvPr id="1026" name="Picture 2" descr="Forest plot - Wikipedia">
            <a:extLst>
              <a:ext uri="{FF2B5EF4-FFF2-40B4-BE49-F238E27FC236}">
                <a16:creationId xmlns:a16="http://schemas.microsoft.com/office/drawing/2014/main" id="{18E6A8E3-5385-3760-7E9A-F87B8C2EF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481" y="1467249"/>
            <a:ext cx="3735519" cy="241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18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2;p14"/>
          <p:cNvSpPr/>
          <p:nvPr/>
        </p:nvSpPr>
        <p:spPr>
          <a:xfrm>
            <a:off x="0" y="0"/>
            <a:ext cx="9143640" cy="6566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highlight>
                <a:srgbClr val="31394D"/>
              </a:highlight>
              <a:latin typeface="Arial"/>
              <a:ea typeface="Arial"/>
            </a:endParaRPr>
          </a:p>
        </p:txBody>
      </p:sp>
      <p:sp>
        <p:nvSpPr>
          <p:cNvPr id="84" name="Google Shape;73;p14"/>
          <p:cNvSpPr/>
          <p:nvPr/>
        </p:nvSpPr>
        <p:spPr>
          <a:xfrm>
            <a:off x="249120" y="55080"/>
            <a:ext cx="8714880" cy="553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1" strike="noStrike" spc="-1" dirty="0">
                <a:solidFill>
                  <a:schemeClr val="lt1"/>
                </a:solidFill>
                <a:latin typeface="Verdana"/>
                <a:ea typeface="Verdana"/>
              </a:rPr>
              <a:t>METODI DI AGGREGAZIONE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74;p14"/>
          <p:cNvPicPr/>
          <p:nvPr/>
        </p:nvPicPr>
        <p:blipFill>
          <a:blip r:embed="rId3"/>
          <a:stretch/>
        </p:blipFill>
        <p:spPr>
          <a:xfrm>
            <a:off x="8515800" y="4505040"/>
            <a:ext cx="553680" cy="55368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76;p14">
            <a:extLst>
              <a:ext uri="{FF2B5EF4-FFF2-40B4-BE49-F238E27FC236}">
                <a16:creationId xmlns:a16="http://schemas.microsoft.com/office/drawing/2014/main" id="{504F6CF0-A42E-9342-BF73-18543025B4E0}"/>
              </a:ext>
            </a:extLst>
          </p:cNvPr>
          <p:cNvSpPr/>
          <p:nvPr/>
        </p:nvSpPr>
        <p:spPr>
          <a:xfrm>
            <a:off x="249480" y="1137752"/>
            <a:ext cx="8266320" cy="28861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</a:rPr>
              <a:t>Per combinare i risultati dei vari studi si possono utilizzare due diversi approcci, che si distinguono per la modalità di assegnazione dei pesi a ciascun studio:</a:t>
            </a:r>
          </a:p>
          <a:p>
            <a:pPr marL="946080" lvl="1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Arial"/>
              </a:rPr>
              <a:t>Modello a effetti fissi</a:t>
            </a:r>
          </a:p>
          <a:p>
            <a:pPr marL="946080" lvl="1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</a:rPr>
              <a:t>Modello a effetti casuali</a:t>
            </a:r>
          </a:p>
        </p:txBody>
      </p:sp>
    </p:spTree>
    <p:extLst>
      <p:ext uri="{BB962C8B-B14F-4D97-AF65-F5344CB8AC3E}">
        <p14:creationId xmlns:p14="http://schemas.microsoft.com/office/powerpoint/2010/main" val="402312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2;p14"/>
          <p:cNvSpPr/>
          <p:nvPr/>
        </p:nvSpPr>
        <p:spPr>
          <a:xfrm>
            <a:off x="0" y="0"/>
            <a:ext cx="9143640" cy="6566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highlight>
                <a:srgbClr val="31394D"/>
              </a:highlight>
              <a:latin typeface="Arial"/>
              <a:ea typeface="Arial"/>
            </a:endParaRPr>
          </a:p>
        </p:txBody>
      </p:sp>
      <p:sp>
        <p:nvSpPr>
          <p:cNvPr id="84" name="Google Shape;73;p14"/>
          <p:cNvSpPr/>
          <p:nvPr/>
        </p:nvSpPr>
        <p:spPr>
          <a:xfrm>
            <a:off x="249120" y="55080"/>
            <a:ext cx="8714880" cy="553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1" strike="noStrike" spc="-1" dirty="0">
                <a:solidFill>
                  <a:schemeClr val="lt1"/>
                </a:solidFill>
                <a:latin typeface="Verdana"/>
                <a:ea typeface="Verdana"/>
              </a:rPr>
              <a:t>MODELLO A EFFETTI FISSI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74;p14"/>
          <p:cNvPicPr/>
          <p:nvPr/>
        </p:nvPicPr>
        <p:blipFill>
          <a:blip r:embed="rId3"/>
          <a:stretch/>
        </p:blipFill>
        <p:spPr>
          <a:xfrm>
            <a:off x="8515800" y="4505040"/>
            <a:ext cx="553680" cy="55368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76;p14">
            <a:extLst>
              <a:ext uri="{FF2B5EF4-FFF2-40B4-BE49-F238E27FC236}">
                <a16:creationId xmlns:a16="http://schemas.microsoft.com/office/drawing/2014/main" id="{504F6CF0-A42E-9342-BF73-18543025B4E0}"/>
              </a:ext>
            </a:extLst>
          </p:cNvPr>
          <p:cNvSpPr/>
          <p:nvPr/>
        </p:nvSpPr>
        <p:spPr>
          <a:xfrm>
            <a:off x="249120" y="827751"/>
            <a:ext cx="8266320" cy="28861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</a:rPr>
              <a:t>Si basa sull'ipotesi che il vero effetto del trattamento è uguale in tutti gli studi considerati nella meta-analisi</a:t>
            </a:r>
          </a:p>
          <a:p>
            <a:pPr marL="145800" algn="just">
              <a:lnSpc>
                <a:spcPct val="150000"/>
              </a:lnSpc>
              <a:buClr>
                <a:srgbClr val="31394D"/>
              </a:buClr>
            </a:pP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400" spc="-1" dirty="0">
                <a:solidFill>
                  <a:srgbClr val="000000"/>
                </a:solidFill>
                <a:latin typeface="Arial"/>
              </a:rPr>
              <a:t>L’effetto di ogni studio viene pesato considerando la varianza del singolo studio: </a:t>
            </a: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9EFAE5A-46DA-A762-7C1A-95F3E893BCB9}"/>
                  </a:ext>
                </a:extLst>
              </p:cNvPr>
              <p:cNvSpPr txBox="1"/>
              <p:nvPr/>
            </p:nvSpPr>
            <p:spPr>
              <a:xfrm>
                <a:off x="3908782" y="3713926"/>
                <a:ext cx="1326436" cy="7911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it-IT" sz="2400" dirty="0">
                  <a:solidFill>
                    <a:schemeClr val="accent3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79EFAE5A-46DA-A762-7C1A-95F3E893B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782" y="3713926"/>
                <a:ext cx="1326436" cy="791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171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2;p14"/>
          <p:cNvSpPr/>
          <p:nvPr/>
        </p:nvSpPr>
        <p:spPr>
          <a:xfrm>
            <a:off x="0" y="0"/>
            <a:ext cx="9143640" cy="6566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highlight>
                <a:srgbClr val="31394D"/>
              </a:highlight>
              <a:latin typeface="Arial"/>
              <a:ea typeface="Arial"/>
            </a:endParaRPr>
          </a:p>
        </p:txBody>
      </p:sp>
      <p:sp>
        <p:nvSpPr>
          <p:cNvPr id="84" name="Google Shape;73;p14"/>
          <p:cNvSpPr/>
          <p:nvPr/>
        </p:nvSpPr>
        <p:spPr>
          <a:xfrm>
            <a:off x="249120" y="55080"/>
            <a:ext cx="8714880" cy="553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1" strike="noStrike" spc="-1" dirty="0">
                <a:solidFill>
                  <a:schemeClr val="lt1"/>
                </a:solidFill>
                <a:latin typeface="Verdana"/>
                <a:ea typeface="Verdana"/>
              </a:rPr>
              <a:t>MODELLO A EFFETTI CASUALI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74;p14"/>
          <p:cNvPicPr/>
          <p:nvPr/>
        </p:nvPicPr>
        <p:blipFill>
          <a:blip r:embed="rId3"/>
          <a:stretch/>
        </p:blipFill>
        <p:spPr>
          <a:xfrm>
            <a:off x="8515800" y="4505040"/>
            <a:ext cx="553680" cy="55368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76;p14">
            <a:extLst>
              <a:ext uri="{FF2B5EF4-FFF2-40B4-BE49-F238E27FC236}">
                <a16:creationId xmlns:a16="http://schemas.microsoft.com/office/drawing/2014/main" id="{504F6CF0-A42E-9342-BF73-18543025B4E0}"/>
              </a:ext>
            </a:extLst>
          </p:cNvPr>
          <p:cNvSpPr/>
          <p:nvPr/>
        </p:nvSpPr>
        <p:spPr>
          <a:xfrm>
            <a:off x="249119" y="851663"/>
            <a:ext cx="8266320" cy="28861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</a:rPr>
              <a:t>Presuppone che ogni studio abbia un effetto del trattamento che può variare da studio a studio</a:t>
            </a: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endParaRPr lang="it-IT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400" b="0" strike="noStrike" spc="-1" dirty="0">
                <a:solidFill>
                  <a:srgbClr val="000000"/>
                </a:solidFill>
                <a:latin typeface="Arial"/>
              </a:rPr>
              <a:t>L’effetto di ogni studio viene pesato considerando la v</a:t>
            </a:r>
            <a:r>
              <a:rPr lang="it-IT" sz="2400" spc="-1" dirty="0">
                <a:solidFill>
                  <a:srgbClr val="000000"/>
                </a:solidFill>
                <a:latin typeface="Arial"/>
              </a:rPr>
              <a:t>ar</a:t>
            </a:r>
            <a:r>
              <a:rPr lang="it-IT" sz="2400" b="0" strike="noStrike" spc="-1" dirty="0">
                <a:solidFill>
                  <a:srgbClr val="000000"/>
                </a:solidFill>
                <a:latin typeface="Arial"/>
              </a:rPr>
              <a:t>ianza del singolo studio e la varianza tra studi: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84849BD-8568-2F2C-423F-06AA17D30526}"/>
                  </a:ext>
                </a:extLst>
              </p:cNvPr>
              <p:cNvSpPr txBox="1"/>
              <p:nvPr/>
            </p:nvSpPr>
            <p:spPr>
              <a:xfrm>
                <a:off x="3633871" y="3713926"/>
                <a:ext cx="1875898" cy="791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400" i="0">
                          <a:solidFill>
                            <a:schemeClr val="accent3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0" i="0" smtClean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it-IT" sz="2400" i="1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400" i="1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it-IT" sz="2400" i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it-IT" sz="2400" b="0" i="1" smtClean="0">
                              <a:solidFill>
                                <a:schemeClr val="accent3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it-IT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it-IT" sz="2400" b="0" i="1" smtClean="0">
                                  <a:solidFill>
                                    <a:schemeClr val="accent3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sz="2000" dirty="0">
                  <a:solidFill>
                    <a:schemeClr val="accent3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84849BD-8568-2F2C-423F-06AA17D30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71" y="3713926"/>
                <a:ext cx="1875898" cy="791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93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72;p14"/>
          <p:cNvSpPr/>
          <p:nvPr/>
        </p:nvSpPr>
        <p:spPr>
          <a:xfrm>
            <a:off x="0" y="0"/>
            <a:ext cx="9143640" cy="656640"/>
          </a:xfrm>
          <a:prstGeom prst="rect">
            <a:avLst/>
          </a:prstGeom>
          <a:solidFill>
            <a:schemeClr val="accent1"/>
          </a:solidFill>
          <a:ln w="9525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solidFill>
                <a:schemeClr val="dk1"/>
              </a:solidFill>
              <a:highlight>
                <a:srgbClr val="31394D"/>
              </a:highlight>
              <a:latin typeface="Arial"/>
              <a:ea typeface="Arial"/>
            </a:endParaRPr>
          </a:p>
        </p:txBody>
      </p:sp>
      <p:sp>
        <p:nvSpPr>
          <p:cNvPr id="84" name="Google Shape;73;p14"/>
          <p:cNvSpPr/>
          <p:nvPr/>
        </p:nvSpPr>
        <p:spPr>
          <a:xfrm>
            <a:off x="249120" y="55080"/>
            <a:ext cx="8714880" cy="5539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it" sz="2400" b="1" strike="noStrike" spc="-1" dirty="0">
                <a:solidFill>
                  <a:schemeClr val="lt1"/>
                </a:solidFill>
                <a:latin typeface="Verdana"/>
                <a:ea typeface="Verdana"/>
              </a:rPr>
              <a:t>LIMITI DELLA META-ANALISI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74;p14"/>
          <p:cNvPicPr/>
          <p:nvPr/>
        </p:nvPicPr>
        <p:blipFill>
          <a:blip r:embed="rId3"/>
          <a:stretch/>
        </p:blipFill>
        <p:spPr>
          <a:xfrm>
            <a:off x="8515800" y="4505040"/>
            <a:ext cx="553680" cy="553680"/>
          </a:xfrm>
          <a:prstGeom prst="rect">
            <a:avLst/>
          </a:prstGeom>
          <a:ln w="0">
            <a:noFill/>
          </a:ln>
        </p:spPr>
      </p:pic>
      <p:sp>
        <p:nvSpPr>
          <p:cNvPr id="3" name="Google Shape;76;p14">
            <a:extLst>
              <a:ext uri="{FF2B5EF4-FFF2-40B4-BE49-F238E27FC236}">
                <a16:creationId xmlns:a16="http://schemas.microsoft.com/office/drawing/2014/main" id="{504F6CF0-A42E-9342-BF73-18543025B4E0}"/>
              </a:ext>
            </a:extLst>
          </p:cNvPr>
          <p:cNvSpPr/>
          <p:nvPr/>
        </p:nvSpPr>
        <p:spPr>
          <a:xfrm>
            <a:off x="249120" y="1160164"/>
            <a:ext cx="8266320" cy="20438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spAutoFit/>
          </a:bodyPr>
          <a:lstStyle/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800" b="0" strike="noStrike" spc="-1" dirty="0" err="1">
                <a:solidFill>
                  <a:srgbClr val="000000"/>
                </a:solidFill>
                <a:latin typeface="Arial"/>
              </a:rPr>
              <a:t>Selection</a:t>
            </a:r>
            <a:r>
              <a:rPr lang="it-IT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2800" b="0" strike="noStrike" spc="-1" dirty="0" err="1">
                <a:solidFill>
                  <a:srgbClr val="000000"/>
                </a:solidFill>
                <a:latin typeface="Arial"/>
              </a:rPr>
              <a:t>bias</a:t>
            </a:r>
            <a:endParaRPr lang="it-IT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800" spc="-1" dirty="0" err="1">
                <a:solidFill>
                  <a:srgbClr val="000000"/>
                </a:solidFill>
                <a:latin typeface="Arial"/>
              </a:rPr>
              <a:t>Publication</a:t>
            </a:r>
            <a:r>
              <a:rPr lang="it-IT" sz="28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it-IT" sz="2800" spc="-1" dirty="0" err="1">
                <a:solidFill>
                  <a:srgbClr val="000000"/>
                </a:solidFill>
                <a:latin typeface="Arial"/>
              </a:rPr>
              <a:t>bias</a:t>
            </a:r>
            <a:endParaRPr lang="it-IT" sz="2800" spc="-1" dirty="0">
              <a:solidFill>
                <a:srgbClr val="000000"/>
              </a:solidFill>
              <a:latin typeface="Arial"/>
            </a:endParaRPr>
          </a:p>
          <a:p>
            <a:pPr marL="488880" indent="-343080" algn="just">
              <a:lnSpc>
                <a:spcPct val="150000"/>
              </a:lnSpc>
              <a:buClr>
                <a:srgbClr val="31394D"/>
              </a:buClr>
              <a:buFont typeface="Arial"/>
              <a:buChar char="•"/>
            </a:pPr>
            <a:r>
              <a:rPr lang="it-IT" sz="2800" b="0" strike="noStrike" spc="-1" dirty="0">
                <a:solidFill>
                  <a:srgbClr val="000000"/>
                </a:solidFill>
                <a:latin typeface="Arial"/>
              </a:rPr>
              <a:t>Eterogeneità</a:t>
            </a:r>
          </a:p>
        </p:txBody>
      </p:sp>
    </p:spTree>
    <p:extLst>
      <p:ext uri="{BB962C8B-B14F-4D97-AF65-F5344CB8AC3E}">
        <p14:creationId xmlns:p14="http://schemas.microsoft.com/office/powerpoint/2010/main" val="3061499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1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2832</TotalTime>
  <Words>562</Words>
  <Application>Microsoft Office PowerPoint</Application>
  <PresentationFormat>Presentazione su schermo (16:9)</PresentationFormat>
  <Paragraphs>98</Paragraphs>
  <Slides>16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27" baseType="lpstr">
      <vt:lpstr>Aptos</vt:lpstr>
      <vt:lpstr>Arial</vt:lpstr>
      <vt:lpstr>Cambria Math</vt:lpstr>
      <vt:lpstr>Merriweather</vt:lpstr>
      <vt:lpstr>Roboto</vt:lpstr>
      <vt:lpstr>Symbol</vt:lpstr>
      <vt:lpstr>Times New Roman</vt:lpstr>
      <vt:lpstr>Verdana</vt:lpstr>
      <vt:lpstr>Wingdings</vt:lpstr>
      <vt:lpstr>Tema1</vt:lpstr>
      <vt:lpstr>Tema1</vt:lpstr>
      <vt:lpstr>Meta-analisi: caratteristiche  e metodi di aggregazione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ESPLORATIVA DELL’ANDAMENTO DELL’INFLUENZA NEGLI U.S.A. DAL 2017 AL 2022</dc:title>
  <dc:subject/>
  <dc:creator>Tommaso</dc:creator>
  <dc:description/>
  <cp:lastModifiedBy>Gian Marco Ferri</cp:lastModifiedBy>
  <cp:revision>8</cp:revision>
  <dcterms:modified xsi:type="dcterms:W3CDTF">2024-06-06T16:08:39Z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23</vt:r8>
  </property>
  <property fmtid="{D5CDD505-2E9C-101B-9397-08002B2CF9AE}" pid="3" name="PresentationFormat">
    <vt:lpwstr>Presentazione su schermo (16:9)</vt:lpwstr>
  </property>
  <property fmtid="{D5CDD505-2E9C-101B-9397-08002B2CF9AE}" pid="4" name="Slides">
    <vt:r8>23</vt:r8>
  </property>
</Properties>
</file>