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Marco" initials="G" lastIdx="1" clrIdx="0">
    <p:extLst>
      <p:ext uri="{19B8F6BF-5375-455C-9EA6-DF929625EA0E}">
        <p15:presenceInfo xmlns:p15="http://schemas.microsoft.com/office/powerpoint/2012/main" userId="GianMar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099F464-B428-087C-AAB9-DF3E60F13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CA7BF1-CB52-B39C-79B5-D99B4DCA73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D763F-E41D-40E9-9490-404664975DFC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D7086-F9E4-0789-ED51-66CBD8C90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42D756-84BC-42F4-CEA8-C07A95A9D9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2E90-F349-4995-A232-4A38D026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44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it-IT" noProof="0" dirty="0"/>
              <a:t>La crittografia: dagli algoritmi a chiave simmetrica alle curve ellittiche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Relatore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778766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Prof. Gianluca Reali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Laureando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778766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Gian Marco Ferri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794856" y="6141537"/>
            <a:ext cx="660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Corso di Laurea Triennale in Ingegneria Informatica ed Elettronica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Anno Accademico 2021–2022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21E21B4-1F89-9F97-9A3E-1158CF3EB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7" y="94475"/>
            <a:ext cx="1313993" cy="13139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2C28E4-FC1F-6607-4F47-742946FA7B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75" y="94474"/>
            <a:ext cx="1809406" cy="1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97DF433-D9EE-FAF6-19DE-BCD0B31C7A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101551"/>
            <a:ext cx="12192000" cy="756449"/>
            <a:chOff x="0" y="560"/>
            <a:chExt cx="7714" cy="165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F4A04648-6581-8900-D36B-16167E4C7FB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393"/>
              <a:ext cx="768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F6C988-92FA-887C-DFCF-3DEC1010A2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60"/>
              <a:ext cx="7714" cy="1651"/>
            </a:xfrm>
            <a:prstGeom prst="rect">
              <a:avLst/>
            </a:prstGeom>
            <a:solidFill>
              <a:srgbClr val="213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297211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noProof="0" dirty="0"/>
              <a:t>Click to edit Master title style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C5A9BD0-FD9E-423D-62F9-036D6F6AA0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6157354"/>
            <a:ext cx="644841" cy="6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/>
              <a:t>La crittografia: dagli algoritmi a chiave simmetrica alle curve ellittiche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b="1" dirty="0"/>
              <a:t>Relatore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93353" y="5702558"/>
            <a:ext cx="3527854" cy="319859"/>
          </a:xfrm>
        </p:spPr>
        <p:txBody>
          <a:bodyPr/>
          <a:lstStyle/>
          <a:p>
            <a:r>
              <a:rPr lang="it-IT" dirty="0"/>
              <a:t>Prof. Gianluca Reali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Laureando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305798" y="5700602"/>
            <a:ext cx="3527854" cy="319859"/>
          </a:xfrm>
        </p:spPr>
        <p:txBody>
          <a:bodyPr/>
          <a:lstStyle/>
          <a:p>
            <a:r>
              <a:rPr lang="it-IT" dirty="0"/>
              <a:t>Gian Marco Ferri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2EA6D25-B72D-0F90-0969-4A11FE9D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86B9A71-76CB-0A68-B23C-80C53B7C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Crittografia basata sulle curve ellittiche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4B1881-937D-879C-78E8-9A0791F5D1F1}"/>
              </a:ext>
            </a:extLst>
          </p:cNvPr>
          <p:cNvSpPr txBox="1"/>
          <p:nvPr/>
        </p:nvSpPr>
        <p:spPr>
          <a:xfrm>
            <a:off x="105355" y="1479057"/>
            <a:ext cx="10408234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Il problema del logaritmo discreto utilizzato nella crittografia a curva ellittica è molto più difficile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del problema della fattorizzazione di numeri primi impiegato nell’algoritmo a chiave pubblica RSA.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57222D-EDFE-3395-AC91-F588C72AC764}"/>
              </a:ext>
            </a:extLst>
          </p:cNvPr>
          <p:cNvSpPr txBox="1"/>
          <p:nvPr/>
        </p:nvSpPr>
        <p:spPr>
          <a:xfrm>
            <a:off x="105355" y="3429000"/>
            <a:ext cx="12057724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Di conseguenza, per raggiungere lo stesso livello di sicurezza, questo tipo di crittografia necessita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di chiavi pubbliche di dimensione inferiore, più facilmente utilizzabili rispetto a quelle utilizzate dall’algoritmo RSA.</a:t>
            </a:r>
          </a:p>
        </p:txBody>
      </p:sp>
    </p:spTree>
    <p:extLst>
      <p:ext uri="{BB962C8B-B14F-4D97-AF65-F5344CB8AC3E}">
        <p14:creationId xmlns:p14="http://schemas.microsoft.com/office/powerpoint/2010/main" val="274624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1C8B61-CB2F-B10B-D52F-8DC88BE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943954C-509E-D6C1-849D-2F6BB6CC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5BA2E3-A37F-9F5D-15A3-2F87567A5499}"/>
              </a:ext>
            </a:extLst>
          </p:cNvPr>
          <p:cNvSpPr txBox="1"/>
          <p:nvPr/>
        </p:nvSpPr>
        <p:spPr>
          <a:xfrm>
            <a:off x="105355" y="1728493"/>
            <a:ext cx="11746164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 sistemi crittografici a chiave pubblica sono molto più lenti di quelli a chiave simmetrica ma, allo stesso tempo,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risolvono il “Problema della Distribuzione delle Chiavi”.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0B5A09-78D9-4AD9-9274-CE1776E04578}"/>
              </a:ext>
            </a:extLst>
          </p:cNvPr>
          <p:cNvSpPr txBox="1"/>
          <p:nvPr/>
        </p:nvSpPr>
        <p:spPr>
          <a:xfrm>
            <a:off x="105355" y="3790630"/>
            <a:ext cx="9187772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Si preferisce quindi l’utilizzo di un sistema che accomuni entrambi i metodi crittografici.</a:t>
            </a:r>
          </a:p>
        </p:txBody>
      </p:sp>
    </p:spTree>
    <p:extLst>
      <p:ext uri="{BB962C8B-B14F-4D97-AF65-F5344CB8AC3E}">
        <p14:creationId xmlns:p14="http://schemas.microsoft.com/office/powerpoint/2010/main" val="59164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01C10B-78F3-ABEB-6421-2CFD2A0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3F6A9D9-7B8C-1B1D-AE6E-FAD3129A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5057B7-F714-1C1C-03FE-567688477441}"/>
              </a:ext>
            </a:extLst>
          </p:cNvPr>
          <p:cNvSpPr txBox="1"/>
          <p:nvPr/>
        </p:nvSpPr>
        <p:spPr>
          <a:xfrm>
            <a:off x="105355" y="2252524"/>
            <a:ext cx="12012391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Fattori che indicano una tendenza ad una sempre maggiore adozione delle curve ellittiche in crittografia: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diffusione di dispositivi wireless è in costante aumento,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 standard di sicurezza stanno diventando sempre più esigenti,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sistemi che utilizzano la crittografia basata sulle curve ellittiche funzionano molto meglio dei sistemi RSA/DSA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il livello di sicurezza necessario aumenta.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6991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 dirty="0"/>
              <a:t>/12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7BC3D9-8B60-BDF3-0120-969FB7D89CB0}"/>
              </a:ext>
            </a:extLst>
          </p:cNvPr>
          <p:cNvSpPr txBox="1"/>
          <p:nvPr/>
        </p:nvSpPr>
        <p:spPr>
          <a:xfrm>
            <a:off x="105355" y="1574325"/>
            <a:ext cx="9236279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Crittografia moderna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Crittografia a chiave simmetrica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Crittografia a chiave pubblica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Crittografia basata sulle curve ellittiche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BAD05B2-C9CF-9AA2-8685-A9D8195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8DE8BF3-8151-B472-EF69-2D71820E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4C04E7-1270-0D31-8DC7-8770CC70FFCB}"/>
              </a:ext>
            </a:extLst>
          </p:cNvPr>
          <p:cNvSpPr txBox="1"/>
          <p:nvPr/>
        </p:nvSpPr>
        <p:spPr>
          <a:xfrm>
            <a:off x="105355" y="1547678"/>
            <a:ext cx="10440037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crittografia si occupa dell’insieme dei sistemi in grado di rendere incomprensibile un messaggio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chiunque ne venga in possesso ad eccezione del legittimo destinatario.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5FAF4D-ADAF-A24A-B5A4-4A8EB891DB16}"/>
              </a:ext>
            </a:extLst>
          </p:cNvPr>
          <p:cNvSpPr txBox="1"/>
          <p:nvPr/>
        </p:nvSpPr>
        <p:spPr>
          <a:xfrm>
            <a:off x="105355" y="3429000"/>
            <a:ext cx="490236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possono distinguere due tipi di crittografia: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  <a:cs typeface="CMT I 12"/>
              </a:rPr>
              <a:t>crittografia a chiave simmetrica,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ea typeface="Calibri" panose="020F0502020204030204" pitchFamily="34" charset="0"/>
                <a:cs typeface="CMT I 12"/>
              </a:rPr>
              <a:t>crittografia </a:t>
            </a:r>
            <a:r>
              <a:rPr lang="it-IT" sz="2000" dirty="0">
                <a:effectLst/>
                <a:ea typeface="Calibri" panose="020F0502020204030204" pitchFamily="34" charset="0"/>
                <a:cs typeface="CMT I 12"/>
              </a:rPr>
              <a:t>a chiave pubblica</a:t>
            </a: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8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3434376-5033-DCF1-D7CE-209F7D52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8507922-28C1-3F44-F6AC-175A18D8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E8218-9923-17A1-19F8-F1B8D7E9E9A3}"/>
              </a:ext>
            </a:extLst>
          </p:cNvPr>
          <p:cNvSpPr txBox="1"/>
          <p:nvPr/>
        </p:nvSpPr>
        <p:spPr>
          <a:xfrm>
            <a:off x="105355" y="1800413"/>
            <a:ext cx="7013715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it-I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biettivi della crittografia moderna: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Confidenzialità</a:t>
            </a:r>
            <a:endParaRPr lang="it-IT" sz="2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Autenticazione</a:t>
            </a:r>
            <a:endParaRPr lang="it-IT" sz="2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Integrità del messaggio</a:t>
            </a:r>
            <a:endParaRPr lang="it-IT" sz="2800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Disponibilità sia dell’accesso che delle risorse</a:t>
            </a:r>
          </a:p>
        </p:txBody>
      </p:sp>
    </p:spTree>
    <p:extLst>
      <p:ext uri="{BB962C8B-B14F-4D97-AF65-F5344CB8AC3E}">
        <p14:creationId xmlns:p14="http://schemas.microsoft.com/office/powerpoint/2010/main" val="96758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B7CE8F-1E17-2CCB-2458-2C74EEB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57A9BE8-E830-D721-71EB-8E7EEB78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Crittografia a chiave simmetrica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8604-EE89-5AA8-6CF0-73C2137E5A29}"/>
              </a:ext>
            </a:extLst>
          </p:cNvPr>
          <p:cNvSpPr txBox="1"/>
          <p:nvPr/>
        </p:nvSpPr>
        <p:spPr>
          <a:xfrm>
            <a:off x="105355" y="1515770"/>
            <a:ext cx="120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Gli algoritmi di crittografia a chiave simmetrica utilizzano la stessa chiave sia per la cifratura che per la decifratura.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95349-6FCC-2008-4E00-EE3E5711CFED}"/>
              </a:ext>
            </a:extLst>
          </p:cNvPr>
          <p:cNvSpPr txBox="1"/>
          <p:nvPr/>
        </p:nvSpPr>
        <p:spPr>
          <a:xfrm>
            <a:off x="105355" y="2459806"/>
            <a:ext cx="11312007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Una delle caratteristiche più significative dei sistemi a chiave simmetrica è la velocità dell’implementazione.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E818EA-5187-43C8-B4EA-F6D91A6F2D05}"/>
              </a:ext>
            </a:extLst>
          </p:cNvPr>
          <p:cNvSpPr txBox="1"/>
          <p:nvPr/>
        </p:nvSpPr>
        <p:spPr>
          <a:xfrm>
            <a:off x="105355" y="3510024"/>
            <a:ext cx="1190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Un aspetto negativo di questo tipo di algoritmi riguarda il cosiddetto “Problema della Distribuzione delle Chiavi”.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2E2D236-9D67-CF0E-58D3-A4F563F00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00" y="3999120"/>
            <a:ext cx="6914286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CB320-D124-CDC8-86A1-C4938F6B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776F2C-CF7C-2BBD-F28B-AA4D3380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Crittografia a chiave simmetrica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3839B-3155-6405-5E43-70E5C929DE9C}"/>
              </a:ext>
            </a:extLst>
          </p:cNvPr>
          <p:cNvSpPr txBox="1"/>
          <p:nvPr/>
        </p:nvSpPr>
        <p:spPr>
          <a:xfrm>
            <a:off x="105355" y="1258349"/>
            <a:ext cx="10301795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I cifrari simmetrici fanno uso di tecniche di sostituzione e di trasposizione.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Due esempi di cifrari classici sono quello a sostituzione (monoalfabetica) e quello a trasposizione.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F347B75-C79C-4CE6-3BB1-F2ABA3D19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90" y="3153668"/>
            <a:ext cx="4240349" cy="17880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DC93177-64C8-7E50-1B60-AE6E7F3AB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40" y="2286131"/>
            <a:ext cx="2347832" cy="35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7EAADB1-BE6C-455C-426A-79E5DA24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88501F0-7215-EDD8-4CCA-5FBF3AF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Crittografia a chiave pubblica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C9FA4D-398A-B9BB-7919-53E65CA39872}"/>
              </a:ext>
            </a:extLst>
          </p:cNvPr>
          <p:cNvSpPr txBox="1"/>
          <p:nvPr/>
        </p:nvSpPr>
        <p:spPr>
          <a:xfrm>
            <a:off x="105355" y="1139874"/>
            <a:ext cx="10297627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Nella crittografia a chiave pubblica ogni utente ha due chiavi distinte: una pubblica e una privata.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F74710-CBB5-360D-57E5-21A509886ECB}"/>
              </a:ext>
            </a:extLst>
          </p:cNvPr>
          <p:cNvSpPr txBox="1"/>
          <p:nvPr/>
        </p:nvSpPr>
        <p:spPr>
          <a:xfrm>
            <a:off x="105355" y="1999378"/>
            <a:ext cx="9125255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La chiave di cifratura E(·) e quella di decifratura D(·) devono soddisfare due condizioni: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D(E(M)) = M;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deve essere difficile dedurre D(·) da E(·).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056D1E-A707-26CB-5E0C-6487C181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21" y="3822782"/>
            <a:ext cx="4992957" cy="1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5D8A61F-8E16-049D-4B41-B8645AAB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41A105D-8E07-0327-1D29-F660ED4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Crittografia a chiave pubblica: Firma </a:t>
            </a:r>
            <a:r>
              <a:rPr lang="it-IT"/>
              <a:t>Digitale (DSA)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E301A-ECB8-3386-2D48-88D00E96FC65}"/>
              </a:ext>
            </a:extLst>
          </p:cNvPr>
          <p:cNvSpPr txBox="1"/>
          <p:nvPr/>
        </p:nvSpPr>
        <p:spPr>
          <a:xfrm>
            <a:off x="105355" y="1075631"/>
            <a:ext cx="11756103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La firma digitale consiste in un procedimento matematico che permette di associare un documento elettronico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al suo legittimo proprietario e che produce una determinata sequenza binaria, chiamata appunto firma.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57AF373-9123-7446-614D-03E8DFCD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97" y="2484905"/>
            <a:ext cx="2934986" cy="33178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5A4EE1F-9E98-F8FB-6E66-A56B8851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26" y="2365227"/>
            <a:ext cx="322857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9D6E497-1CCC-0F66-B892-78A9ACC6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 dirty="0"/>
              <a:t>/12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CF80FD5-801E-F2A4-25FF-7B4DFFD9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Crittografia basata sulle curve ellittiche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841F34-70D6-3C86-B4D9-3080A417B28B}"/>
              </a:ext>
            </a:extLst>
          </p:cNvPr>
          <p:cNvSpPr txBox="1"/>
          <p:nvPr/>
        </p:nvSpPr>
        <p:spPr>
          <a:xfrm>
            <a:off x="105355" y="1187159"/>
            <a:ext cx="12086514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L’utilizzo delle curve ellittiche nel campo della crittografia venne proposto dai matematici Miller e Koblitz nel 1986.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Furono i primi ad utilizzare le curve ellittiche nei già esistenti algoritmi crittografici a chiave pubblica.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2E71454-90E2-92E3-C437-2D605BAE4DCD}"/>
                  </a:ext>
                </a:extLst>
              </p:cNvPr>
              <p:cNvSpPr txBox="1"/>
              <p:nvPr/>
            </p:nvSpPr>
            <p:spPr>
              <a:xfrm>
                <a:off x="105355" y="2704815"/>
                <a:ext cx="98775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Una curva ellittica è una curva piana definita dall’equazione di Weierstrass: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2E71454-90E2-92E3-C437-2D605BAE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5" y="2704815"/>
                <a:ext cx="9877544" cy="400110"/>
              </a:xfrm>
              <a:prstGeom prst="rect">
                <a:avLst/>
              </a:prstGeom>
              <a:blipFill>
                <a:blip r:embed="rId2"/>
                <a:stretch>
                  <a:fillRect l="-617" t="-9231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D9A6FC0-7D7B-D0A4-9BBD-A61FDBDA8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12" y="3753076"/>
            <a:ext cx="5283415" cy="19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533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La crittografia: dagli algoritmi a chiave simmetrica alle curve ellittiche</vt:lpstr>
      <vt:lpstr>Sommario</vt:lpstr>
      <vt:lpstr>Introduzione</vt:lpstr>
      <vt:lpstr>Introduzione</vt:lpstr>
      <vt:lpstr>Crittografia a chiave simmetrica</vt:lpstr>
      <vt:lpstr>Crittografia a chiave simmetrica</vt:lpstr>
      <vt:lpstr>Crittografia a chiave pubblica</vt:lpstr>
      <vt:lpstr>Crittografia a chiave pubblica: Firma Digitale (DSA)</vt:lpstr>
      <vt:lpstr>Crittografia basata sulle curve ellittiche</vt:lpstr>
      <vt:lpstr>Crittografia basata sulle curve ellittiche</vt:lpstr>
      <vt:lpstr>Conclusioni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GianMarco</cp:lastModifiedBy>
  <cp:revision>48</cp:revision>
  <dcterms:created xsi:type="dcterms:W3CDTF">2019-02-13T14:58:22Z</dcterms:created>
  <dcterms:modified xsi:type="dcterms:W3CDTF">2023-02-13T14:07:16Z</dcterms:modified>
</cp:coreProperties>
</file>