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03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F61722-B23A-CF88-1594-0E259473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FEBF782-10D6-973E-4687-1A70757B4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9DBD80-369B-76BF-4807-F81BDA7D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0EA3D1-76A9-2923-34BF-0F8864E0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D62F9D-0A69-4298-92E5-AFDA518D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3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8E50E6-6C11-2EAA-E7FD-29A60CCC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C19580E-25CB-BCC4-E17D-E23EA257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A4DD9D-C72E-BD3C-7154-2B1D9B71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21CC50-9DF3-8759-5EB1-36657875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8BFD19-2092-9A18-CEB3-115A0550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79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A16A30-2C2D-D5B9-620C-C90D5D14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ECA641-E2DF-1CFB-7B05-617AD6027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77FA25-8A6A-BC92-5ECE-2E6AB1565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658A43-1900-555E-B397-18959D57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9B7ED8-4FB6-3FD5-B518-BCE90EDA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385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0C84EC-F2E4-75BF-99A4-B31C38CB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F68E49-E51E-9910-B4FE-51E883B7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7190F8-3CB8-842D-6689-33747E74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905AEC-88B9-0C49-4E00-71AEC397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8A2F4F-CF27-4A32-7158-DFD70EC6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667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69207A-EC3C-7991-29C1-0826D5AB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54E314-C430-9423-2A8E-0BCFA557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2E961F-EAF0-4E28-7969-3609FE2C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EBDA95-54B1-A0E5-3E77-C4045B9C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7E49AE-7018-0DF6-A431-D3A80EBB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52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AE60E-215F-0D2E-E744-7B763EC5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8B3404-B092-681D-C4E1-EA32EC668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EF6CCD-7160-3CA0-CA37-9878788B8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C6F2CB-D54C-E3C1-C383-777ECEAB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222CEE2-4B5C-44AD-9B38-C0738E93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451B11-8095-F9C7-3127-2D83CB1F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72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FFABED-F8F1-626E-EEE5-51916A2E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A922CF-6062-89C9-BF21-6ED20715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94BFCBC-92BD-7707-CE11-4A1216E34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63840D5-073B-ADD4-2337-F76DE538E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D37D28-F728-A590-630D-5DB9C9A40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8778C6-E398-A182-E2B7-06E550E4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29520E4-070B-7485-B7B2-177A3877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F55A90-3518-7015-CA27-CD148B78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94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A4BE7E-F928-1F24-6BC7-5B41BDE4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D7EB39C-914F-F170-FB6C-6FDB3C38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EFBE5E-D194-F26A-FD72-812E2EDE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0C63FC2-87C7-F88C-044C-D07585F9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44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DBBBBB-55B3-FCE2-BB9D-5D3B9F61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A4A908D-2B27-75F4-AEAC-7E7D2291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C1A61D-27BE-A6AA-7846-073DB0A1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00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E19CB0-8BEE-F142-29AC-5E12D291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434424-7962-08A6-227F-380C7D19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1CFE14-84E4-24B0-5465-3B7781FEA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0D9E00-CAD0-7AB9-B005-DC9DB4C3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8162F2C-A072-74D1-3D10-4F5211DC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E9A78F-F148-68D9-3519-0AD72FE4A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5095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0DEF25-CB8A-1755-EDD2-3DF7F8C89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9D5068-CE49-F922-D800-D443E6564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BA6AFE-4E33-58B5-105E-408E77A57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7FAB49-DC22-F493-7B7C-C1A45F62B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32449D-4B2F-7795-B24F-A7715276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D968982-C5B2-DFA4-B4F3-400844D0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484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AEF4964-41A4-7DD7-9A2B-8B15408A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A384D5-2D30-CC27-CB81-7A8AB2660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B9E8B3-90E4-233F-B8A8-83731785E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D077-4301-C04D-B348-DCFC10245839}" type="datetimeFigureOut">
              <a:rPr lang="it-IT" smtClean="0"/>
              <a:t>11/12/23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373E78-3BDA-4B1F-A688-2FBF8CBDE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AC668F2-309F-9622-82CA-895F20801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0366-92BA-1C4D-9CAB-2452AF49B87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A52726B-3B1F-7CF9-2A53-DC6A22422EFF}"/>
              </a:ext>
            </a:extLst>
          </p:cNvPr>
          <p:cNvSpPr/>
          <p:nvPr/>
        </p:nvSpPr>
        <p:spPr>
          <a:xfrm>
            <a:off x="1639957" y="3021496"/>
            <a:ext cx="1689652" cy="4075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336742-925D-FC4F-E3FB-587CB3C6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3" y="0"/>
            <a:ext cx="12112133" cy="11651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10C8C67-1B24-8C1B-54C9-A6640B27F5BB}"/>
                  </a:ext>
                </a:extLst>
              </p:cNvPr>
              <p:cNvSpPr txBox="1"/>
              <p:nvPr/>
            </p:nvSpPr>
            <p:spPr>
              <a:xfrm>
                <a:off x="86140" y="1364974"/>
                <a:ext cx="11926779" cy="402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In </a:t>
                </a:r>
                <a:r>
                  <a:rPr lang="it-IT" dirty="0" err="1"/>
                  <a:t>stochastic</a:t>
                </a:r>
                <a:r>
                  <a:rPr lang="it-IT" dirty="0"/>
                  <a:t> multi-</a:t>
                </a:r>
                <a:r>
                  <a:rPr lang="it-IT" dirty="0" err="1"/>
                  <a:t>armed</a:t>
                </a:r>
                <a:r>
                  <a:rPr lang="it-IT" dirty="0"/>
                  <a:t> </a:t>
                </a:r>
                <a:r>
                  <a:rPr lang="it-IT" dirty="0" err="1"/>
                  <a:t>bandits</a:t>
                </a:r>
                <a:r>
                  <a:rPr lang="it-IT" dirty="0"/>
                  <a:t>, </a:t>
                </a:r>
                <a:r>
                  <a:rPr lang="it-IT" dirty="0" err="1"/>
                  <a:t>at</a:t>
                </a:r>
                <a:r>
                  <a:rPr lang="it-IT" dirty="0"/>
                  <a:t> </a:t>
                </a:r>
                <a:r>
                  <a:rPr lang="it-IT" dirty="0" err="1"/>
                  <a:t>each</a:t>
                </a:r>
                <a:r>
                  <a:rPr lang="it-IT" dirty="0"/>
                  <a:t> round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it-IT" b="0" dirty="0"/>
                  <a:t> an agent </a:t>
                </a:r>
                <a:r>
                  <a:rPr lang="it-IT" b="0" dirty="0" err="1"/>
                  <a:t>choose</a:t>
                </a:r>
                <a:r>
                  <a:rPr lang="it-IT" b="0" dirty="0"/>
                  <a:t> </a:t>
                </a:r>
                <a:r>
                  <a:rPr lang="it-IT" b="0" dirty="0" err="1"/>
                  <a:t>among</a:t>
                </a:r>
                <a:r>
                  <a:rPr lang="it-IT" b="0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it-IT" b="0" dirty="0"/>
                  <a:t> (</a:t>
                </a:r>
                <a:r>
                  <a:rPr lang="it-IT" b="0" dirty="0" err="1"/>
                  <a:t>unknowdistributions</a:t>
                </a:r>
                <a:r>
                  <a:rPr lang="it-IT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∈{1,…,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r>
                  <a:rPr lang="it-IT" b="0" dirty="0"/>
                  <a:t> and </a:t>
                </a:r>
                <a:r>
                  <a:rPr lang="it-IT" b="0" dirty="0" err="1"/>
                  <a:t>observes</a:t>
                </a:r>
                <a:r>
                  <a:rPr lang="it-IT" b="0" dirty="0"/>
                  <a:t> a sample </a:t>
                </a:r>
                <a:r>
                  <a:rPr lang="it-IT" b="0" dirty="0" err="1"/>
                  <a:t>reward</a:t>
                </a:r>
                <a:r>
                  <a:rPr lang="it-IT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it-IT" b="0" dirty="0"/>
                  <a:t>. The goal </a:t>
                </a:r>
                <a:r>
                  <a:rPr lang="it-IT" b="0" dirty="0" err="1"/>
                  <a:t>is</a:t>
                </a:r>
                <a:r>
                  <a:rPr lang="it-IT" b="0" dirty="0"/>
                  <a:t> to </a:t>
                </a:r>
                <a:r>
                  <a:rPr lang="it-IT" b="1" dirty="0" err="1"/>
                  <a:t>minimize</a:t>
                </a:r>
                <a:r>
                  <a:rPr lang="it-IT" b="1" dirty="0"/>
                  <a:t> the </a:t>
                </a:r>
                <a:r>
                  <a:rPr lang="it-IT" b="1" dirty="0" err="1"/>
                  <a:t>expected</a:t>
                </a:r>
                <a:r>
                  <a:rPr lang="it-IT" b="1" dirty="0"/>
                  <a:t> cumulative </a:t>
                </a:r>
                <a:r>
                  <a:rPr lang="it-IT" b="1" dirty="0" err="1"/>
                  <a:t>regret</a:t>
                </a:r>
                <a:r>
                  <a:rPr lang="it-IT" b="1" dirty="0"/>
                  <a:t> </a:t>
                </a:r>
                <a:r>
                  <a:rPr lang="it-IT" b="0" dirty="0" err="1"/>
                  <a:t>w.r.t</a:t>
                </a:r>
                <a:r>
                  <a:rPr lang="it-IT" b="0" dirty="0"/>
                  <a:t>. the best action.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 err="1"/>
                  <a:t>Stochastic</a:t>
                </a:r>
                <a:r>
                  <a:rPr lang="it-IT" b="1" dirty="0"/>
                  <a:t> heavy-</a:t>
                </a:r>
                <a:r>
                  <a:rPr lang="it-IT" b="1" dirty="0" err="1"/>
                  <a:t>tailed</a:t>
                </a:r>
                <a:r>
                  <a:rPr lang="it-IT" b="1" dirty="0"/>
                  <a:t> </a:t>
                </a:r>
                <a:r>
                  <a:rPr lang="it-IT" b="1" dirty="0" err="1"/>
                  <a:t>bandits</a:t>
                </a:r>
                <a:r>
                  <a:rPr lang="it-IT" b="1" dirty="0"/>
                  <a:t> </a:t>
                </a:r>
                <a:r>
                  <a:rPr lang="it-IT" b="0" dirty="0" err="1"/>
                  <a:t>gained</a:t>
                </a:r>
                <a:r>
                  <a:rPr lang="it-IT" b="0" dirty="0"/>
                  <a:t> </a:t>
                </a:r>
                <a:r>
                  <a:rPr lang="it-IT" b="0" dirty="0" err="1"/>
                  <a:t>popularity</a:t>
                </a:r>
                <a:r>
                  <a:rPr lang="it-IT" b="0" dirty="0"/>
                  <a:t> over the last </a:t>
                </a:r>
                <a:r>
                  <a:rPr lang="it-IT" b="0" dirty="0" err="1"/>
                  <a:t>years</a:t>
                </a:r>
                <a:r>
                  <a:rPr lang="it-IT" b="0" dirty="0"/>
                  <a:t>, </a:t>
                </a:r>
                <a:r>
                  <a:rPr lang="it-IT" b="0" dirty="0" err="1"/>
                  <a:t>extending</a:t>
                </a:r>
                <a:r>
                  <a:rPr lang="it-IT" b="0" dirty="0"/>
                  <a:t> the framework fro</a:t>
                </a:r>
                <a:r>
                  <a:rPr lang="it-IT" dirty="0"/>
                  <a:t>m sub-</a:t>
                </a:r>
                <a:r>
                  <a:rPr lang="it-IT" dirty="0" err="1"/>
                  <a:t>gaussian</a:t>
                </a:r>
                <a:r>
                  <a:rPr lang="it-IT" dirty="0"/>
                  <a:t> </a:t>
                </a:r>
                <a:r>
                  <a:rPr lang="it-IT" dirty="0" err="1"/>
                  <a:t>distributions</a:t>
                </a:r>
                <a:r>
                  <a:rPr lang="it-IT" dirty="0"/>
                  <a:t> to </a:t>
                </a:r>
                <a:r>
                  <a:rPr lang="it-IT" dirty="0" err="1"/>
                  <a:t>scenarios</a:t>
                </a:r>
                <a:r>
                  <a:rPr lang="it-IT" dirty="0"/>
                  <a:t> with (</a:t>
                </a:r>
                <a:r>
                  <a:rPr lang="it-IT" dirty="0" err="1"/>
                  <a:t>possibly</a:t>
                </a:r>
                <a:r>
                  <a:rPr lang="it-IT" dirty="0"/>
                  <a:t>) infinite </a:t>
                </a:r>
                <a:r>
                  <a:rPr lang="it-IT" dirty="0" err="1"/>
                  <a:t>variance</a:t>
                </a:r>
                <a:r>
                  <a:rPr lang="it-IT" dirty="0"/>
                  <a:t>, i.e.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p>
                        </m:sSup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∀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b="0" dirty="0"/>
                  <a:t>    </a:t>
                </a:r>
                <a:r>
                  <a:rPr lang="it-IT" b="1" dirty="0" err="1"/>
                  <a:t>all</a:t>
                </a:r>
                <a:r>
                  <a:rPr lang="it-IT" b="1" dirty="0"/>
                  <a:t> moments of order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it-IT" b="1" dirty="0"/>
                  <a:t> are non-finite</a:t>
                </a:r>
                <a:r>
                  <a:rPr lang="it-IT" b="0" dirty="0"/>
                  <a:t>.</a:t>
                </a:r>
              </a:p>
              <a:p>
                <a:r>
                  <a:rPr lang="it-IT" b="0" dirty="0"/>
                  <a:t>		</a:t>
                </a:r>
                <a:br>
                  <a:rPr lang="it-IT" b="0" dirty="0"/>
                </a:b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1" dirty="0" err="1"/>
                  <a:t>Most</a:t>
                </a:r>
                <a:r>
                  <a:rPr lang="it-IT" b="1" dirty="0"/>
                  <a:t> of the literature </a:t>
                </a:r>
                <a:r>
                  <a:rPr lang="it-IT" b="1" dirty="0" err="1"/>
                  <a:t>assumes</a:t>
                </a:r>
                <a:r>
                  <a:rPr lang="it-IT" b="1" dirty="0"/>
                  <a:t> </a:t>
                </a:r>
                <a:r>
                  <a:rPr lang="it-IT" b="1" dirty="0" err="1"/>
                  <a:t>both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it-IT" b="1" dirty="0"/>
                  <a:t> and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IT" b="1" dirty="0"/>
                  <a:t> to be </a:t>
                </a:r>
                <a:r>
                  <a:rPr lang="it-IT" b="1" dirty="0" err="1"/>
                  <a:t>known</a:t>
                </a:r>
                <a:r>
                  <a:rPr lang="it-IT" b="1" dirty="0"/>
                  <a:t> </a:t>
                </a:r>
                <a:r>
                  <a:rPr lang="it-IT" dirty="0"/>
                  <a:t>to the agent, </a:t>
                </a:r>
                <a:r>
                  <a:rPr lang="it-IT" dirty="0" err="1"/>
                  <a:t>but</a:t>
                </a:r>
                <a:r>
                  <a:rPr lang="it-IT" dirty="0"/>
                  <a:t> in </a:t>
                </a:r>
                <a:r>
                  <a:rPr lang="it-IT" dirty="0" err="1"/>
                  <a:t>practice</a:t>
                </a:r>
                <a:r>
                  <a:rPr lang="it-IT" dirty="0"/>
                  <a:t> </a:t>
                </a:r>
                <a:r>
                  <a:rPr lang="it-IT" dirty="0" err="1"/>
                  <a:t>this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usually</a:t>
                </a:r>
                <a:r>
                  <a:rPr lang="it-IT" dirty="0"/>
                  <a:t> a hard </a:t>
                </a:r>
                <a:r>
                  <a:rPr lang="it-IT" dirty="0" err="1"/>
                  <a:t>requirement</a:t>
                </a:r>
                <a:r>
                  <a:rPr lang="it-IT" dirty="0"/>
                  <a:t> to </a:t>
                </a:r>
                <a:r>
                  <a:rPr lang="it-IT" dirty="0" err="1"/>
                  <a:t>satisfy</a:t>
                </a:r>
                <a:r>
                  <a:rPr lang="it-IT" dirty="0"/>
                  <a:t>. </a:t>
                </a:r>
                <a:r>
                  <a:rPr lang="it-IT" dirty="0" err="1"/>
                  <a:t>We</a:t>
                </a:r>
                <a:r>
                  <a:rPr lang="it-IT" dirty="0"/>
                  <a:t> study the </a:t>
                </a:r>
                <a:r>
                  <a:rPr lang="it-IT" i="1" dirty="0" err="1"/>
                  <a:t>adaptive</a:t>
                </a:r>
                <a:r>
                  <a:rPr lang="it-IT" i="1" dirty="0"/>
                  <a:t> heavy-</a:t>
                </a:r>
                <a:r>
                  <a:rPr lang="it-IT" i="1" dirty="0" err="1"/>
                  <a:t>tailed</a:t>
                </a:r>
                <a:r>
                  <a:rPr lang="it-IT" i="1" dirty="0"/>
                  <a:t> </a:t>
                </a:r>
                <a:r>
                  <a:rPr lang="it-IT" i="1" dirty="0" err="1"/>
                  <a:t>bandit</a:t>
                </a:r>
                <a:r>
                  <a:rPr lang="it-IT" i="1" dirty="0"/>
                  <a:t> </a:t>
                </a:r>
                <a:r>
                  <a:rPr lang="it-IT" i="1" dirty="0" err="1"/>
                  <a:t>problem</a:t>
                </a:r>
                <a:r>
                  <a:rPr lang="it-IT" dirty="0"/>
                  <a:t>, in </a:t>
                </a:r>
                <a:r>
                  <a:rPr lang="it-IT" dirty="0" err="1"/>
                  <a:t>which</a:t>
                </a:r>
                <a:r>
                  <a:rPr lang="it-IT" dirty="0"/>
                  <a:t> the </a:t>
                </a:r>
                <a:r>
                  <a:rPr lang="it-IT" dirty="0" err="1"/>
                  <a:t>learner</a:t>
                </a:r>
                <a:r>
                  <a:rPr lang="it-IT" dirty="0"/>
                  <a:t> </a:t>
                </a:r>
                <a:r>
                  <a:rPr lang="it-IT" dirty="0" err="1"/>
                  <a:t>has</a:t>
                </a:r>
                <a:r>
                  <a:rPr lang="it-IT" dirty="0"/>
                  <a:t> no knowledge on </a:t>
                </a:r>
                <a:r>
                  <a:rPr lang="it-IT" dirty="0" err="1"/>
                  <a:t>these</a:t>
                </a:r>
                <a:r>
                  <a:rPr lang="it-IT" dirty="0"/>
                  <a:t> </a:t>
                </a:r>
                <a:r>
                  <a:rPr lang="it-IT" dirty="0" err="1"/>
                  <a:t>quantities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 err="1"/>
                  <a:t>We</a:t>
                </a:r>
                <a:r>
                  <a:rPr lang="it-IT" dirty="0"/>
                  <a:t> show </a:t>
                </a:r>
                <a:r>
                  <a:rPr lang="it-IT" dirty="0" err="1"/>
                  <a:t>that</a:t>
                </a:r>
                <a:r>
                  <a:rPr lang="it-IT" dirty="0"/>
                  <a:t>, in general, </a:t>
                </a:r>
                <a:r>
                  <a:rPr lang="it-IT" b="1" dirty="0" err="1"/>
                  <a:t>attaining</a:t>
                </a:r>
                <a:r>
                  <a:rPr lang="it-IT" b="1" dirty="0"/>
                  <a:t> </a:t>
                </a:r>
                <a:r>
                  <a:rPr lang="it-IT" b="1" dirty="0" err="1"/>
                  <a:t>optimal</a:t>
                </a:r>
                <a:r>
                  <a:rPr lang="it-IT" b="1" dirty="0"/>
                  <a:t> performance </a:t>
                </a:r>
                <a:r>
                  <a:rPr lang="it-IT" b="1" dirty="0" err="1"/>
                  <a:t>while</a:t>
                </a:r>
                <a:r>
                  <a:rPr lang="it-IT" b="1" dirty="0"/>
                  <a:t> </a:t>
                </a:r>
                <a:r>
                  <a:rPr lang="it-IT" b="1" dirty="0" err="1"/>
                  <a:t>being</a:t>
                </a:r>
                <a:r>
                  <a:rPr lang="it-IT" b="1" dirty="0"/>
                  <a:t> </a:t>
                </a:r>
                <a:r>
                  <a:rPr lang="it-IT" b="1" dirty="0" err="1"/>
                  <a:t>adaptive</a:t>
                </a:r>
                <a:r>
                  <a:rPr lang="it-IT" b="1" dirty="0"/>
                  <a:t> </a:t>
                </a:r>
                <a:r>
                  <a:rPr lang="it-IT" b="1" dirty="0" err="1"/>
                  <a:t>w.r.t</a:t>
                </a:r>
                <a:r>
                  <a:rPr lang="it-IT" b="1" dirty="0"/>
                  <a:t>. to </a:t>
                </a:r>
                <a:r>
                  <a:rPr lang="it-IT" b="1" dirty="0" err="1"/>
                  <a:t>either</a:t>
                </a:r>
                <a:r>
                  <a:rPr lang="it-IT" b="1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it-IT" b="1" dirty="0"/>
                  <a:t> or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IT" b="1" dirty="0"/>
                  <a:t> </a:t>
                </a:r>
                <a:r>
                  <a:rPr lang="it-IT" b="1" dirty="0" err="1"/>
                  <a:t>is</a:t>
                </a:r>
                <a:r>
                  <a:rPr lang="it-IT" b="1" dirty="0"/>
                  <a:t> </a:t>
                </a:r>
                <a:r>
                  <a:rPr lang="it-IT" b="1" dirty="0" err="1"/>
                  <a:t>impossible</a:t>
                </a:r>
                <a:r>
                  <a:rPr lang="it-IT" dirty="0"/>
                  <a:t>. </a:t>
                </a:r>
                <a:r>
                  <a:rPr lang="it-IT" dirty="0" err="1"/>
                  <a:t>However</a:t>
                </a:r>
                <a:r>
                  <a:rPr lang="it-IT" dirty="0"/>
                  <a:t>, under a </a:t>
                </a:r>
                <a:r>
                  <a:rPr lang="it-IT" dirty="0" err="1"/>
                  <a:t>specific</a:t>
                </a:r>
                <a:r>
                  <a:rPr lang="it-IT" dirty="0"/>
                  <a:t> </a:t>
                </a:r>
                <a:r>
                  <a:rPr lang="it-IT" dirty="0" err="1"/>
                  <a:t>assumption</a:t>
                </a:r>
                <a:r>
                  <a:rPr lang="it-IT" dirty="0"/>
                  <a:t>, </a:t>
                </a:r>
                <a:r>
                  <a:rPr lang="it-IT" b="1" dirty="0" err="1"/>
                  <a:t>our</a:t>
                </a:r>
                <a:r>
                  <a:rPr lang="it-IT" b="1" dirty="0"/>
                  <a:t> </a:t>
                </a:r>
                <a:r>
                  <a:rPr lang="it-IT" b="1" dirty="0" err="1"/>
                  <a:t>algorithm</a:t>
                </a:r>
                <a:r>
                  <a:rPr lang="it-IT" b="1" dirty="0"/>
                  <a:t> </a:t>
                </a:r>
                <a:r>
                  <a:rPr lang="it-IT" b="1" dirty="0" err="1"/>
                  <a:t>is</a:t>
                </a:r>
                <a:r>
                  <a:rPr lang="it-IT" b="1" dirty="0"/>
                  <a:t> </a:t>
                </a:r>
                <a:r>
                  <a:rPr lang="it-IT" b="1" dirty="0" err="1"/>
                  <a:t>capable</a:t>
                </a:r>
                <a:r>
                  <a:rPr lang="it-IT" b="1" dirty="0"/>
                  <a:t> of matching the best </a:t>
                </a:r>
                <a:r>
                  <a:rPr lang="it-IT" b="1" dirty="0" err="1"/>
                  <a:t>possible</a:t>
                </a:r>
                <a:r>
                  <a:rPr lang="it-IT" b="1" dirty="0"/>
                  <a:t> performance of the setting</a:t>
                </a:r>
                <a:r>
                  <a:rPr lang="it-IT" dirty="0"/>
                  <a:t>.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10C8C67-1B24-8C1B-54C9-A6640B27F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0" y="1364974"/>
                <a:ext cx="11926779" cy="4029629"/>
              </a:xfrm>
              <a:prstGeom prst="rect">
                <a:avLst/>
              </a:prstGeom>
              <a:blipFill>
                <a:blip r:embed="rId3"/>
                <a:stretch>
                  <a:fillRect l="-319" t="-629" r="-638" b="-157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835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201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Genalti</dc:creator>
  <cp:lastModifiedBy>Gianmarco Genalti</cp:lastModifiedBy>
  <cp:revision>1</cp:revision>
  <dcterms:created xsi:type="dcterms:W3CDTF">2023-12-11T05:46:00Z</dcterms:created>
  <dcterms:modified xsi:type="dcterms:W3CDTF">2023-12-12T08:38:21Z</dcterms:modified>
</cp:coreProperties>
</file>