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84" d="100"/>
          <a:sy n="84" d="100"/>
        </p:scale>
        <p:origin x="1278"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2" Type="http://schemas.openxmlformats.org/officeDocument/2006/relationships/viewProps" Target="viewProps.xml" /><Relationship Id="rId41" Type="http://schemas.openxmlformats.org/officeDocument/2006/relationships/presProps" Target="presProps.xml" /><Relationship Id="rId1" Type="http://schemas.openxmlformats.org/officeDocument/2006/relationships/slideMaster" Target="slideMasters/slideMaster1.xml" /><Relationship Id="rId44" Type="http://schemas.openxmlformats.org/officeDocument/2006/relationships/tableStyles" Target="tableStyles.xml" /><Relationship Id="rId43"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2.png"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4.png"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5.png"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6.png"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7.png"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8.png"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9.png"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0.png"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1.png"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2.png"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3.png" /></Relationships>
</file>

<file path=ppt/slides/_rels/slide3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4.png" /></Relationships>
</file>

<file path=ppt/slides/_rels/slide3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5.png" /></Relationships>
</file>

<file path=ppt/slides/_rels/slide3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6.png" /></Relationships>
</file>

<file path=ppt/slides/_rels/slide3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imdb-data2_pres</a:t>
            </a:r>
          </a:p>
        </p:txBody>
      </p:sp>
      <p:sp>
        <p:nvSpPr>
          <p:cNvPr id="3" name="Subtitle 2"/>
          <p:cNvSpPr>
            <a:spLocks noGrp="1"/>
          </p:cNvSpPr>
          <p:nvPr>
            <p:ph type="subTitle" idx="1"/>
          </p:nvPr>
        </p:nvSpPr>
        <p:spPr>
          <a:xfrm>
            <a:off x="1371600" y="3886200"/>
            <a:ext cx="6400800" cy="1752600"/>
          </a:xfrm>
        </p:spPr>
        <p:txBody>
          <a:bodyPr/>
          <a:lstStyle/>
          <a:p>
            <a:pPr lvl="0" marL="0" indent="0">
              <a:buNone/>
            </a:pPr>
            <a:br/>
            <a:br/>
            <a:r>
              <a:rPr/>
              <a:t>GMD</a:t>
            </a:r>
          </a:p>
        </p:txBody>
      </p:sp>
      <p:sp>
        <p:nvSpPr>
          <p:cNvPr id="4" name="Date Placeholder 3"/>
          <p:cNvSpPr>
            <a:spLocks noGrp="1"/>
          </p:cNvSpPr>
          <p:nvPr>
            <p:ph type="dt" sz="half" idx="10"/>
          </p:nvPr>
        </p:nvSpPr>
        <p:spPr/>
        <p:txBody>
          <a:bodyPr/>
          <a:lstStyle/>
          <a:p>
            <a:pPr lvl="0" marL="0" indent="0">
              <a:buNone/>
            </a:pPr>
            <a:r>
              <a:rPr/>
              <a:t>3/21/2021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test_files/figure-pptx/unnamed-chunk-5-2.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test_files/figure-pptx/unnamed-chunk-5-3.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test_files/figure-pptx/unnamed-chunk-5-4.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test_files/figure-pptx/unnamed-chunk-5-5.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test_files/figure-pptx/unnamed-chunk-5-6.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test_files/figure-pptx/unnamed-chunk-5-7.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test_files/figure-pptx/unnamed-chunk-5-8.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test_files/figure-pptx/unnamed-chunk-5-9.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test_files/figure-pptx/unnamed-chunk-5-10.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test_files/figure-pptx/unnamed-chunk-5-1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Deskripsi</a:t>
            </a:r>
            <a:r>
              <a:rPr/>
              <a:t> </a:t>
            </a:r>
            <a:r>
              <a:rPr/>
              <a:t>Dataset</a:t>
            </a:r>
          </a:p>
        </p:txBody>
      </p:sp>
      <p:sp>
        <p:nvSpPr>
          <p:cNvPr id="3" name="Content Placeholder 2"/>
          <p:cNvSpPr>
            <a:spLocks noGrp="1"/>
          </p:cNvSpPr>
          <p:nvPr>
            <p:ph idx="1"/>
          </p:nvPr>
        </p:nvSpPr>
        <p:spPr/>
        <p:txBody>
          <a:bodyPr/>
          <a:lstStyle/>
          <a:p>
            <a:pPr lvl="0" marL="0" indent="0">
              <a:buNone/>
            </a:pPr>
            <a:r>
              <a:rPr/>
              <a:t>Dataset yang kami ambil memiliki nama IMDB-Movie-Data.csv yang berisikan database film bedasarkan situs laman IMDb. IMDb itu tersendiri adalah situs yang menampilkan deskripsi film, rating film, dan para aktor juga. Dataset ini memiliki 12 kolom atribut yang terdiri dari Rank, Title, Description, Director, Year, Runtime, Rating, Votes, Revenue, dan Metascore. Dataset ini juga memiliki jumlah baris sebanyak 1000 baris dan memiliki ukuran file sebesar 303 kb. Dataset ini belumlah bersih karena terdapat nilai NA yang dapat mempengarhi kesimpulan dalam menarik kesimpulan bisnis.</a:t>
            </a:r>
          </a:p>
          <a:p>
            <a:pPr lvl="0" marL="0" indent="0">
              <a:buNone/>
            </a:pPr>
            <a:r>
              <a:rPr/>
              <a:t>Berikut penjelasan singkat tiap kolom dalam dataset IMDB-Movie-Data.csv:</a:t>
            </a:r>
          </a:p>
          <a:p>
            <a:pPr lvl="1">
              <a:buAutoNum type="arabicPeriod"/>
            </a:pPr>
            <a:r>
              <a:rPr/>
              <a:t>Rank : Urutan data yang bersifat numerik</a:t>
            </a:r>
          </a:p>
          <a:p>
            <a:pPr lvl="1">
              <a:buAutoNum type="arabicPeriod"/>
            </a:pPr>
            <a:r>
              <a:rPr/>
              <a:t>Title : Judul film</a:t>
            </a:r>
          </a:p>
          <a:p>
            <a:pPr lvl="1">
              <a:buAutoNum type="arabicPeriod"/>
            </a:pPr>
            <a:r>
              <a:rPr/>
              <a:t>Genre : Jenis film</a:t>
            </a:r>
          </a:p>
          <a:p>
            <a:pPr lvl="1">
              <a:buAutoNum type="arabicPeriod"/>
            </a:pPr>
            <a:r>
              <a:rPr/>
              <a:t>Description : Sinopsis film</a:t>
            </a:r>
          </a:p>
          <a:p>
            <a:pPr lvl="1">
              <a:buAutoNum type="arabicPeriod"/>
            </a:pPr>
            <a:r>
              <a:rPr/>
              <a:t>Director : Sutradara film</a:t>
            </a:r>
          </a:p>
          <a:p>
            <a:pPr lvl="1">
              <a:buAutoNum type="arabicPeriod"/>
            </a:pPr>
            <a:r>
              <a:rPr/>
              <a:t>Actors : Pemeran film yang dapat lebih dari 1 pemeran</a:t>
            </a:r>
          </a:p>
          <a:p>
            <a:pPr lvl="1">
              <a:buAutoNum type="arabicPeriod"/>
            </a:pPr>
            <a:r>
              <a:rPr/>
              <a:t>Year : Tahun rilis film</a:t>
            </a:r>
          </a:p>
          <a:p>
            <a:pPr lvl="1">
              <a:buAutoNum type="arabicPeriod"/>
            </a:pPr>
            <a:r>
              <a:rPr/>
              <a:t>Runtime : Durasi lamanya film dalam satuan menit</a:t>
            </a:r>
          </a:p>
          <a:p>
            <a:pPr lvl="1">
              <a:buAutoNum type="arabicPeriod"/>
            </a:pPr>
            <a:r>
              <a:rPr/>
              <a:t>Rating : Penilaian yang diberikan oleh user IMDB dengan skala 1 – 10</a:t>
            </a:r>
          </a:p>
          <a:p>
            <a:pPr lvl="1">
              <a:buAutoNum type="arabicPeriod"/>
            </a:pPr>
            <a:r>
              <a:rPr/>
              <a:t>Votes : Jumlah user IMDB yang memberikan rating suatu film</a:t>
            </a:r>
          </a:p>
          <a:p>
            <a:pPr lvl="1">
              <a:buAutoNum type="arabicPeriod"/>
            </a:pPr>
            <a:r>
              <a:rPr/>
              <a:t>Revenue : Penghasilan yang dihasilkan dari film dalam satuan juta Dollar Amerika</a:t>
            </a:r>
          </a:p>
          <a:p>
            <a:pPr lvl="1">
              <a:buAutoNum type="arabicPeriod"/>
            </a:pPr>
            <a:r>
              <a:rPr/>
              <a:t>Metascore : Penilaian dari kritikus dengan skala 0 – 100</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test_files/figure-pptx/unnamed-chunk-5-12.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test_files/figure-pptx/unnamed-chunk-5-13.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test_files/figure-pptx/unnamed-chunk-5-14.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test_files/figure-pptx/unnamed-chunk-5-15.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test_files/figure-pptx/unnamed-chunk-5-16.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test_files/figure-pptx/unnamed-chunk-5-17.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test_files/figure-pptx/unnamed-chunk-5-18.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test_files/figure-pptx/unnamed-chunk-5-19.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test_files/figure-pptx/unnamed-chunk-5-20.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Analisis</a:t>
            </a:r>
            <a:r>
              <a:rPr/>
              <a:t> </a:t>
            </a:r>
            <a:r>
              <a:rPr/>
              <a:t>Data</a:t>
            </a:r>
            <a:r>
              <a:rPr/>
              <a:t> </a:t>
            </a:r>
            <a:r>
              <a:rPr/>
              <a:t>(2)</a:t>
            </a:r>
          </a:p>
        </p:txBody>
      </p:sp>
      <p:pic>
        <p:nvPicPr>
          <p:cNvPr descr="test_files/figure-pptx/unnamed-chunk-6-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Berapa</a:t>
            </a:r>
            <a:r>
              <a:rPr/>
              <a:t> </a:t>
            </a:r>
            <a:r>
              <a:rPr/>
              <a:t>jumlah</a:t>
            </a:r>
            <a:r>
              <a:rPr/>
              <a:t> </a:t>
            </a:r>
            <a:r>
              <a:rPr/>
              <a:t>Genre</a:t>
            </a:r>
            <a:r>
              <a:rPr/>
              <a:t> </a:t>
            </a:r>
            <a:r>
              <a:rPr/>
              <a:t>yang</a:t>
            </a:r>
            <a:r>
              <a:rPr/>
              <a:t> </a:t>
            </a:r>
            <a:r>
              <a:rPr/>
              <a:t>dihasilkan</a:t>
            </a:r>
            <a:r>
              <a:rPr/>
              <a:t> </a:t>
            </a:r>
            <a:r>
              <a:rPr/>
              <a:t>per</a:t>
            </a:r>
            <a:r>
              <a:rPr/>
              <a:t> </a:t>
            </a:r>
            <a:r>
              <a:rPr/>
              <a:t>tahunnya?</a:t>
            </a:r>
          </a:p>
        </p:txBody>
      </p:sp>
      <p:sp>
        <p:nvSpPr>
          <p:cNvPr id="3" name="Content Placeholder 2"/>
          <p:cNvSpPr>
            <a:spLocks noGrp="1"/>
          </p:cNvSpPr>
          <p:nvPr>
            <p:ph idx="1"/>
          </p:nvPr>
        </p:nvSpPr>
        <p:spPr/>
        <p:txBody>
          <a:bodyPr/>
          <a:lstStyle/>
          <a:p>
            <a:pPr lvl="0" marL="0" indent="0">
              <a:buNone/>
            </a:pPr>
            <a:r>
              <a:rPr/>
              <a:t>Akan dicari jumlah Genre yang dihasilkan per tahunnya, dan rata-rata Revenue untuk tiap kategori. Dan selanjutnya kan dilihat hubungan antar keduanya.</a:t>
            </a:r>
          </a:p>
          <a:p>
            <a:pPr lvl="0" marL="0" indent="0">
              <a:buNone/>
            </a:pPr>
            <a:r>
              <a:rPr/>
              <a:t>Diperlukan Tabel seperti berikut:</a:t>
            </a:r>
          </a:p>
          <a:p>
            <a:pPr lvl="1"/>
            <a:r>
              <a:rPr/>
              <a:t>DataGenreYear(Year, Genre, Count, MeanRev)</a:t>
            </a:r>
          </a:p>
          <a:p>
            <a:pPr lvl="1"/>
            <a:r>
              <a:rPr/>
              <a:t>DataGenreTotal(Genre, Count, MeanRev)</a:t>
            </a:r>
          </a:p>
          <a:p>
            <a:pPr lvl="0" marL="0" indent="0">
              <a:buNone/>
            </a:pPr>
            <a:r>
              <a:rPr/>
              <a:t>Keterangan:</a:t>
            </a:r>
          </a:p>
          <a:p>
            <a:pPr lvl="0" marL="0" indent="0">
              <a:buNone/>
            </a:pPr>
            <a:r>
              <a:rPr/>
              <a:t>Year : Merupakan tahun rilis dari sebuah film. Range yang digunakan adalah tahun 2006 – 2016</a:t>
            </a:r>
          </a:p>
          <a:p>
            <a:pPr lvl="0" marL="0" indent="0">
              <a:buNone/>
            </a:pPr>
            <a:r>
              <a:rPr/>
              <a:t>Genre : Merupakan jenis/kategori film</a:t>
            </a:r>
          </a:p>
          <a:p>
            <a:pPr lvl="0" marL="0" indent="0">
              <a:buNone/>
            </a:pPr>
            <a:r>
              <a:rPr/>
              <a:t>Count : Jumlah Film per Genre</a:t>
            </a:r>
          </a:p>
          <a:p>
            <a:pPr lvl="0" marL="0" indent="0">
              <a:buNone/>
            </a:pPr>
            <a:r>
              <a:rPr/>
              <a:t>MeanRev : Merupakan rata-rata penghasilan film yang dihasilkan per genre dalam satuan juta dolar USD</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test_files/figure-pptx/unnamed-chunk-6-2.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test_files/figure-pptx/unnamed-chunk-6-3.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test_files/figure-pptx/unnamed-chunk-6-4.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Analisis</a:t>
            </a:r>
            <a:r>
              <a:rPr/>
              <a:t> </a:t>
            </a:r>
            <a:r>
              <a:rPr/>
              <a:t>Data</a:t>
            </a:r>
            <a:r>
              <a:rPr/>
              <a:t> </a:t>
            </a:r>
            <a:r>
              <a:rPr/>
              <a:t>(3)</a:t>
            </a:r>
          </a:p>
        </p:txBody>
      </p:sp>
      <p:sp>
        <p:nvSpPr>
          <p:cNvPr id="3" name="Content Placeholder 2"/>
          <p:cNvSpPr>
            <a:spLocks noGrp="1"/>
          </p:cNvSpPr>
          <p:nvPr>
            <p:ph idx="1"/>
          </p:nvPr>
        </p:nvSpPr>
        <p:spPr/>
        <p:txBody>
          <a:bodyPr/>
          <a:lstStyle/>
          <a:p>
            <a:pPr lvl="0" marL="0" indent="0">
              <a:buNone/>
            </a:pPr>
            <a:r>
              <a:rPr/>
              <a:t>Selain itu juga, kami membuat barplot horizontal yang menunjukkan total jumlah film bedasarkan genre. Untuk y-label adalah genre film. Untuk x-label menggunakan count yang merupakan banyaknya jumlah film. Berikut barplot yang kami buat:</a:t>
            </a:r>
          </a:p>
          <a:p>
            <a:pPr lvl="0" marL="1270000" indent="0">
              <a:buNone/>
            </a:pPr>
            <a:r>
              <a:rPr sz="1800">
                <a:latin typeface="Courier"/>
              </a:rPr>
              <a:t>dataGenreTotal &lt;-</a:t>
            </a:r>
            <a:r>
              <a:rPr sz="1800">
                <a:solidFill>
                  <a:srgbClr val="4070A0"/>
                </a:solidFill>
                <a:latin typeface="Courier"/>
              </a:rPr>
              <a:t> </a:t>
            </a:r>
            <a:r>
              <a:rPr sz="1800">
                <a:latin typeface="Courier"/>
              </a:rPr>
              <a:t>dataGenreYear </a:t>
            </a:r>
            <a:r>
              <a:rPr sz="1800">
                <a:solidFill>
                  <a:srgbClr val="666666"/>
                </a:solidFill>
                <a:latin typeface="Courier"/>
              </a:rPr>
              <a:t>%&gt;%</a:t>
            </a:r>
            <a:br/>
            <a:r>
              <a:rPr sz="1800">
                <a:solidFill>
                  <a:srgbClr val="4070A0"/>
                </a:solidFill>
                <a:latin typeface="Courier"/>
              </a:rPr>
              <a:t>  </a:t>
            </a:r>
            <a:r>
              <a:rPr sz="1800" b="1">
                <a:solidFill>
                  <a:srgbClr val="007020"/>
                </a:solidFill>
                <a:latin typeface="Courier"/>
              </a:rPr>
              <a:t>group_by</a:t>
            </a:r>
            <a:r>
              <a:rPr sz="1800">
                <a:latin typeface="Courier"/>
              </a:rPr>
              <a:t>(Genre) </a:t>
            </a:r>
            <a:r>
              <a:rPr sz="1800">
                <a:solidFill>
                  <a:srgbClr val="666666"/>
                </a:solidFill>
                <a:latin typeface="Courier"/>
              </a:rPr>
              <a:t>%&gt;%</a:t>
            </a:r>
            <a:br/>
            <a:r>
              <a:rPr sz="1800">
                <a:solidFill>
                  <a:srgbClr val="4070A0"/>
                </a:solidFill>
                <a:latin typeface="Courier"/>
              </a:rPr>
              <a:t>  </a:t>
            </a:r>
            <a:r>
              <a:rPr sz="1800" b="1">
                <a:solidFill>
                  <a:srgbClr val="007020"/>
                </a:solidFill>
                <a:latin typeface="Courier"/>
              </a:rPr>
              <a:t>summarise</a:t>
            </a:r>
            <a:r>
              <a:rPr sz="1800">
                <a:latin typeface="Courier"/>
              </a:rPr>
              <a:t>(</a:t>
            </a:r>
            <a:r>
              <a:rPr sz="1800">
                <a:solidFill>
                  <a:srgbClr val="902000"/>
                </a:solidFill>
                <a:latin typeface="Courier"/>
              </a:rPr>
              <a:t>Count =</a:t>
            </a:r>
            <a:r>
              <a:rPr sz="1800">
                <a:latin typeface="Courier"/>
              </a:rPr>
              <a:t> </a:t>
            </a:r>
            <a:r>
              <a:rPr sz="1800" b="1">
                <a:solidFill>
                  <a:srgbClr val="007020"/>
                </a:solidFill>
                <a:latin typeface="Courier"/>
              </a:rPr>
              <a:t>sum</a:t>
            </a:r>
            <a:r>
              <a:rPr sz="1800">
                <a:latin typeface="Courier"/>
              </a:rPr>
              <a:t>(Count), </a:t>
            </a:r>
            <a:r>
              <a:rPr sz="1800">
                <a:solidFill>
                  <a:srgbClr val="902000"/>
                </a:solidFill>
                <a:latin typeface="Courier"/>
              </a:rPr>
              <a:t>MeanRev =</a:t>
            </a:r>
            <a:r>
              <a:rPr sz="1800">
                <a:latin typeface="Courier"/>
              </a:rPr>
              <a:t> </a:t>
            </a:r>
            <a:r>
              <a:rPr sz="1800" b="1">
                <a:solidFill>
                  <a:srgbClr val="007020"/>
                </a:solidFill>
                <a:latin typeface="Courier"/>
              </a:rPr>
              <a:t>mean</a:t>
            </a:r>
            <a:r>
              <a:rPr sz="1800">
                <a:latin typeface="Courier"/>
              </a:rPr>
              <a:t>(MeanRev))</a:t>
            </a:r>
            <a:br/>
            <a:br/>
            <a:r>
              <a:rPr sz="1800">
                <a:latin typeface="Courier"/>
              </a:rPr>
              <a:t>dataGenreTotal</a:t>
            </a:r>
          </a:p>
          <a:p>
            <a:pPr lvl="0" marL="1270000" indent="0">
              <a:buNone/>
            </a:pPr>
            <a:r>
              <a:rPr sz="1800">
                <a:latin typeface="Courier"/>
              </a:rPr>
              <a:t>## # A tibble: 20 x 3
##    Genre     Count MeanRev
##    &lt;chr&gt;     &lt;int&gt;   &lt;dbl&gt;
##  1 Action      303   137. 
##  2 Adventure   259   159. 
##  3 Animation    49   206. 
##  4 Biography    81    73.3
##  5 Comedy      279    83.1
##  6 Crime       150    72.8
##  7 Drama       513    58.4
##  8 Family       51   132. 
##  9 Fantasy     101   140. 
## 10 History      29    52.5
## 11 Horror      119    37.0
## 12 Music        16    46.9
## 13 Musical       5    92.0
## 14 Mystery     106    55.0
## 15 Romance     141    48.1
## 16 Sci-Fi      120   135. 
## 17 Sport        18    83.8
## 18 Thriller    195    75.9
## 19 War          13    54.7
## 20 Western       7    93.2</a:t>
            </a:r>
          </a:p>
          <a:p>
            <a:pPr lvl="0" marL="1270000" indent="0">
              <a:buNone/>
            </a:pPr>
            <a:r>
              <a:rPr sz="1800" b="1">
                <a:solidFill>
                  <a:srgbClr val="007020"/>
                </a:solidFill>
                <a:latin typeface="Courier"/>
              </a:rPr>
              <a:t>ggplot</a:t>
            </a:r>
            <a:r>
              <a:rPr sz="1800">
                <a:latin typeface="Courier"/>
              </a:rPr>
              <a:t>(dataGenreTotal, </a:t>
            </a:r>
            <a:r>
              <a:rPr sz="1800" b="1">
                <a:solidFill>
                  <a:srgbClr val="007020"/>
                </a:solidFill>
                <a:latin typeface="Courier"/>
              </a:rPr>
              <a:t>aes</a:t>
            </a:r>
            <a:r>
              <a:rPr sz="1800">
                <a:latin typeface="Courier"/>
              </a:rPr>
              <a:t>(</a:t>
            </a:r>
            <a:r>
              <a:rPr sz="1800">
                <a:solidFill>
                  <a:srgbClr val="902000"/>
                </a:solidFill>
                <a:latin typeface="Courier"/>
              </a:rPr>
              <a:t>x =</a:t>
            </a:r>
            <a:r>
              <a:rPr sz="1800">
                <a:latin typeface="Courier"/>
              </a:rPr>
              <a:t> </a:t>
            </a:r>
            <a:r>
              <a:rPr sz="1800" b="1">
                <a:solidFill>
                  <a:srgbClr val="007020"/>
                </a:solidFill>
                <a:latin typeface="Courier"/>
              </a:rPr>
              <a:t>reorder</a:t>
            </a:r>
            <a:r>
              <a:rPr sz="1800">
                <a:latin typeface="Courier"/>
              </a:rPr>
              <a:t>(Genre, Count), </a:t>
            </a:r>
            <a:r>
              <a:rPr sz="1800">
                <a:solidFill>
                  <a:srgbClr val="902000"/>
                </a:solidFill>
                <a:latin typeface="Courier"/>
              </a:rPr>
              <a:t>y =</a:t>
            </a:r>
            <a:r>
              <a:rPr sz="1800">
                <a:latin typeface="Courier"/>
              </a:rPr>
              <a:t> Count))</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geom_bar</a:t>
            </a:r>
            <a:r>
              <a:rPr sz="1800">
                <a:latin typeface="Courier"/>
              </a:rPr>
              <a:t>(</a:t>
            </a:r>
            <a:r>
              <a:rPr sz="1800">
                <a:solidFill>
                  <a:srgbClr val="902000"/>
                </a:solidFill>
                <a:latin typeface="Courier"/>
              </a:rPr>
              <a:t>stat =</a:t>
            </a:r>
            <a:r>
              <a:rPr sz="1800">
                <a:latin typeface="Courier"/>
              </a:rPr>
              <a:t> </a:t>
            </a:r>
            <a:r>
              <a:rPr sz="1800">
                <a:solidFill>
                  <a:srgbClr val="4070A0"/>
                </a:solidFill>
                <a:latin typeface="Courier"/>
              </a:rPr>
              <a:t>'identity'</a:t>
            </a:r>
            <a:r>
              <a:rPr sz="1800">
                <a:latin typeface="Courier"/>
              </a:rPr>
              <a:t>)</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coord_flip</a:t>
            </a:r>
            <a:r>
              <a:rPr sz="1800">
                <a:latin typeface="Courier"/>
              </a:rPr>
              <a:t>()</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xlab</a:t>
            </a:r>
            <a:r>
              <a:rPr sz="1800">
                <a:latin typeface="Courier"/>
              </a:rPr>
              <a:t>(</a:t>
            </a:r>
            <a:r>
              <a:rPr sz="1800">
                <a:solidFill>
                  <a:srgbClr val="4070A0"/>
                </a:solidFill>
                <a:latin typeface="Courier"/>
              </a:rPr>
              <a:t>"Genre"</a:t>
            </a:r>
            <a:r>
              <a:rPr sz="1800">
                <a:latin typeface="Courier"/>
              </a:rPr>
              <a:t>)</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ylab</a:t>
            </a:r>
            <a:r>
              <a:rPr sz="1800">
                <a:latin typeface="Courier"/>
              </a:rPr>
              <a:t>(</a:t>
            </a:r>
            <a:r>
              <a:rPr sz="1800">
                <a:solidFill>
                  <a:srgbClr val="4070A0"/>
                </a:solidFill>
                <a:latin typeface="Courier"/>
              </a:rPr>
              <a:t>"Count"</a:t>
            </a:r>
            <a:r>
              <a:rPr sz="1800">
                <a:latin typeface="Courier"/>
              </a:rPr>
              <a:t>)</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ggtitle</a:t>
            </a:r>
            <a:r>
              <a:rPr sz="1800">
                <a:latin typeface="Courier"/>
              </a:rPr>
              <a:t>(</a:t>
            </a:r>
            <a:r>
              <a:rPr sz="1800">
                <a:solidFill>
                  <a:srgbClr val="4070A0"/>
                </a:solidFill>
                <a:latin typeface="Courier"/>
              </a:rPr>
              <a:t>"Jumlah Seluruh Film Bedasarkan Genre"</a:t>
            </a:r>
            <a:r>
              <a:rPr sz="1800">
                <a:latin typeface="Courier"/>
              </a:rPr>
              <a:t>)</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test_files/figure-pptx/unnamed-chunk-7-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Analisis</a:t>
            </a:r>
            <a:r>
              <a:rPr/>
              <a:t> </a:t>
            </a:r>
            <a:r>
              <a:rPr/>
              <a:t>Data</a:t>
            </a:r>
            <a:r>
              <a:rPr/>
              <a:t> </a:t>
            </a:r>
            <a:r>
              <a:rPr/>
              <a:t>(4)</a:t>
            </a:r>
          </a:p>
        </p:txBody>
      </p:sp>
      <p:sp>
        <p:nvSpPr>
          <p:cNvPr id="3" name="Content Placeholder 2"/>
          <p:cNvSpPr>
            <a:spLocks noGrp="1"/>
          </p:cNvSpPr>
          <p:nvPr>
            <p:ph idx="1"/>
          </p:nvPr>
        </p:nvSpPr>
        <p:spPr/>
        <p:txBody>
          <a:bodyPr/>
          <a:lstStyle/>
          <a:p>
            <a:pPr lvl="0" marL="0" indent="0">
              <a:buNone/>
            </a:pPr>
            <a:r>
              <a:rPr/>
              <a:t>Selain itu juga, kami membuat barplot horizontal yang menunjukkan total jumlah film bedasarkan genre. Untuk y-label adalah genre film. Untuk x-label menggunakan count yang merupakan banyaknya jumlah film. Berikut barplot yang kami buat:</a:t>
            </a:r>
          </a:p>
          <a:p>
            <a:pPr lvl="0" marL="1270000" indent="0">
              <a:buNone/>
            </a:pPr>
            <a:r>
              <a:rPr sz="1800" b="1">
                <a:solidFill>
                  <a:srgbClr val="007020"/>
                </a:solidFill>
                <a:latin typeface="Courier"/>
              </a:rPr>
              <a:t>ggplot</a:t>
            </a:r>
            <a:r>
              <a:rPr sz="1800">
                <a:latin typeface="Courier"/>
              </a:rPr>
              <a:t>(dataGenreTotal, </a:t>
            </a:r>
            <a:r>
              <a:rPr sz="1800" b="1">
                <a:solidFill>
                  <a:srgbClr val="007020"/>
                </a:solidFill>
                <a:latin typeface="Courier"/>
              </a:rPr>
              <a:t>aes</a:t>
            </a:r>
            <a:r>
              <a:rPr sz="1800">
                <a:latin typeface="Courier"/>
              </a:rPr>
              <a:t>(</a:t>
            </a:r>
            <a:r>
              <a:rPr sz="1800">
                <a:solidFill>
                  <a:srgbClr val="902000"/>
                </a:solidFill>
                <a:latin typeface="Courier"/>
              </a:rPr>
              <a:t>x =</a:t>
            </a:r>
            <a:r>
              <a:rPr sz="1800">
                <a:latin typeface="Courier"/>
              </a:rPr>
              <a:t> </a:t>
            </a:r>
            <a:r>
              <a:rPr sz="1800" b="1">
                <a:solidFill>
                  <a:srgbClr val="007020"/>
                </a:solidFill>
                <a:latin typeface="Courier"/>
              </a:rPr>
              <a:t>reorder</a:t>
            </a:r>
            <a:r>
              <a:rPr sz="1800">
                <a:latin typeface="Courier"/>
              </a:rPr>
              <a:t>(Genre, MeanRev), </a:t>
            </a:r>
            <a:r>
              <a:rPr sz="1800">
                <a:solidFill>
                  <a:srgbClr val="902000"/>
                </a:solidFill>
                <a:latin typeface="Courier"/>
              </a:rPr>
              <a:t>y =</a:t>
            </a:r>
            <a:r>
              <a:rPr sz="1800">
                <a:latin typeface="Courier"/>
              </a:rPr>
              <a:t> MeanRev))</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geom_bar</a:t>
            </a:r>
            <a:r>
              <a:rPr sz="1800">
                <a:latin typeface="Courier"/>
              </a:rPr>
              <a:t>(</a:t>
            </a:r>
            <a:r>
              <a:rPr sz="1800">
                <a:solidFill>
                  <a:srgbClr val="902000"/>
                </a:solidFill>
                <a:latin typeface="Courier"/>
              </a:rPr>
              <a:t>stat =</a:t>
            </a:r>
            <a:r>
              <a:rPr sz="1800">
                <a:latin typeface="Courier"/>
              </a:rPr>
              <a:t> </a:t>
            </a:r>
            <a:r>
              <a:rPr sz="1800">
                <a:solidFill>
                  <a:srgbClr val="4070A0"/>
                </a:solidFill>
                <a:latin typeface="Courier"/>
              </a:rPr>
              <a:t>'identity'</a:t>
            </a:r>
            <a:r>
              <a:rPr sz="1800">
                <a:latin typeface="Courier"/>
              </a:rPr>
              <a:t>)</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coord_flip</a:t>
            </a:r>
            <a:r>
              <a:rPr sz="1800">
                <a:latin typeface="Courier"/>
              </a:rPr>
              <a:t>()</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xlab</a:t>
            </a:r>
            <a:r>
              <a:rPr sz="1800">
                <a:latin typeface="Courier"/>
              </a:rPr>
              <a:t>(</a:t>
            </a:r>
            <a:r>
              <a:rPr sz="1800">
                <a:solidFill>
                  <a:srgbClr val="4070A0"/>
                </a:solidFill>
                <a:latin typeface="Courier"/>
              </a:rPr>
              <a:t>"Genre"</a:t>
            </a:r>
            <a:r>
              <a:rPr sz="1800">
                <a:latin typeface="Courier"/>
              </a:rPr>
              <a:t>)</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ylab</a:t>
            </a:r>
            <a:r>
              <a:rPr sz="1800">
                <a:latin typeface="Courier"/>
              </a:rPr>
              <a:t>(</a:t>
            </a:r>
            <a:r>
              <a:rPr sz="1800">
                <a:solidFill>
                  <a:srgbClr val="4070A0"/>
                </a:solidFill>
                <a:latin typeface="Courier"/>
              </a:rPr>
              <a:t>"Revenue in Million Dollar"</a:t>
            </a:r>
            <a:r>
              <a:rPr sz="1800">
                <a:latin typeface="Courier"/>
              </a:rPr>
              <a:t>)</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ggtitle</a:t>
            </a:r>
            <a:r>
              <a:rPr sz="1800">
                <a:latin typeface="Courier"/>
              </a:rPr>
              <a:t>(</a:t>
            </a:r>
            <a:r>
              <a:rPr sz="1800">
                <a:solidFill>
                  <a:srgbClr val="4070A0"/>
                </a:solidFill>
                <a:latin typeface="Courier"/>
              </a:rPr>
              <a:t>"Rata-rata Revenue Film Bedasarkan Genre"</a:t>
            </a:r>
            <a:r>
              <a:rPr sz="1800">
                <a:latin typeface="Courier"/>
              </a:rPr>
              <a:t>)</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test_files/figure-pptx/unnamed-chunk-8-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Insight</a:t>
            </a:r>
            <a:r>
              <a:rPr/>
              <a:t> </a:t>
            </a:r>
            <a:r>
              <a:rPr/>
              <a:t>dan</a:t>
            </a:r>
            <a:r>
              <a:rPr/>
              <a:t> </a:t>
            </a:r>
            <a:r>
              <a:rPr/>
              <a:t>Manfaat</a:t>
            </a:r>
          </a:p>
        </p:txBody>
      </p:sp>
      <p:sp>
        <p:nvSpPr>
          <p:cNvPr id="3" name="Content Placeholder 2"/>
          <p:cNvSpPr>
            <a:spLocks noGrp="1"/>
          </p:cNvSpPr>
          <p:nvPr>
            <p:ph idx="1"/>
          </p:nvPr>
        </p:nvSpPr>
        <p:spPr/>
        <p:txBody>
          <a:bodyPr/>
          <a:lstStyle/>
          <a:p>
            <a:pPr lvl="0" marL="0" indent="0">
              <a:buNone/>
            </a:pPr>
            <a:r>
              <a:rPr/>
              <a:t>Dari Visualisasi plot-plot yang kami sudah buat didapatkan beberapa insight:</a:t>
            </a:r>
          </a:p>
          <a:p>
            <a:pPr lvl="0" marL="0" indent="0">
              <a:buNone/>
            </a:pPr>
            <a:r>
              <a:rPr/>
              <a:t>Drama menjadi genre yang paling banyak dipilh sebagai genre untuk sebuah film, disusul Action dan Comedy. Genre Musical dan Western jarang dibuat sebagai film.</a:t>
            </a:r>
          </a:p>
          <a:p>
            <a:pPr lvl="0" marL="0" indent="0">
              <a:buNone/>
            </a:pPr>
            <a:r>
              <a:rPr/>
              <a:t>Film animasi lebih banyak menghasilkan uang ( dilihat dari pehitungan rata-rata revenue ) dari genre manapun. Film Adventure juga menjadi film kedua dengan rata-rata revenue yang tinggi. Film Horror memiliki rata-rata revenue yang paling rendah dari seluruh genre.</a:t>
            </a:r>
          </a:p>
          <a:p>
            <a:pPr lvl="0" marL="0" indent="0">
              <a:buNone/>
            </a:pPr>
            <a:r>
              <a:rPr/>
              <a:t>Produksi film pada tahun 2016 meroket daripada tahun-tahun sebelumnya. Hal ini juga menandakan rumah produksi film sudah melihat film menjadi penghasil uang yang cukup besar.</a:t>
            </a:r>
          </a:p>
          <a:p>
            <a:pPr lvl="0" marL="0" indent="0">
              <a:buNone/>
            </a:pPr>
            <a:r>
              <a:rPr/>
              <a:t>Film Action, Drama, Adventure, Animation, Biography, Comedy, Drime, Horror, History mengalami kelonjakan yang sangat tinggi pada tahun 2016</a:t>
            </a:r>
          </a:p>
          <a:p>
            <a:pPr lvl="0" marL="0" indent="0">
              <a:buNone/>
            </a:pPr>
            <a:r>
              <a:rPr/>
              <a:t>Di beberapa kasus, semakin banyak film yang diproduksi rata-rata pendapatan yang diperoleh semakin kecil.</a:t>
            </a:r>
          </a:p>
          <a:p>
            <a:pPr lvl="0" marL="0" indent="0">
              <a:buNone/>
            </a:pPr>
            <a:r>
              <a:rPr/>
              <a:t>Ada beberapa genre yang tidak tercatat—atau bisa saja tidak ada film di tahun itu diproduksi. Berikut Rinciannya:</a:t>
            </a:r>
          </a:p>
          <a:p>
            <a:pPr lvl="0" marL="0" indent="0">
              <a:buNone/>
            </a:pPr>
            <a:r>
              <a:rPr/>
              <a:t>2006: Western, Musical</a:t>
            </a:r>
          </a:p>
          <a:p>
            <a:pPr lvl="0" marL="0" indent="0">
              <a:buNone/>
            </a:pPr>
            <a:r>
              <a:rPr/>
              <a:t>2007: Western, War, Sport</a:t>
            </a:r>
          </a:p>
          <a:p>
            <a:pPr lvl="0" marL="0" indent="0">
              <a:buNone/>
            </a:pPr>
            <a:r>
              <a:rPr/>
              <a:t>2008: Western</a:t>
            </a:r>
          </a:p>
          <a:p>
            <a:pPr lvl="0" marL="0" indent="0">
              <a:buNone/>
            </a:pPr>
            <a:r>
              <a:rPr/>
              <a:t>2009: Western, Musical, Music, History</a:t>
            </a:r>
          </a:p>
          <a:p>
            <a:pPr lvl="0" marL="0" indent="0">
              <a:buNone/>
            </a:pPr>
            <a:r>
              <a:rPr/>
              <a:t>2010: Musical, Sport, Music, History</a:t>
            </a:r>
          </a:p>
          <a:p>
            <a:pPr lvl="0" marL="0" indent="0">
              <a:buNone/>
            </a:pPr>
            <a:r>
              <a:rPr/>
              <a:t>2011: Western, Musical, War, History</a:t>
            </a:r>
          </a:p>
          <a:p>
            <a:pPr lvl="0" marL="0" indent="0">
              <a:buNone/>
            </a:pPr>
            <a:r>
              <a:rPr/>
              <a:t>2012: War, Sport</a:t>
            </a:r>
          </a:p>
          <a:p>
            <a:pPr lvl="0" marL="0" indent="0">
              <a:buNone/>
            </a:pPr>
            <a:r>
              <a:rPr/>
              <a:t>2013: Musical, War</a:t>
            </a:r>
          </a:p>
          <a:p>
            <a:pPr lvl="0" marL="0" indent="0">
              <a:buNone/>
            </a:pPr>
            <a:r>
              <a:rPr/>
              <a:t>2014: Musical</a:t>
            </a:r>
          </a:p>
          <a:p>
            <a:pPr lvl="0" marL="0" indent="0">
              <a:buNone/>
            </a:pPr>
            <a:r>
              <a:rPr/>
              <a:t>2015: Musical</a:t>
            </a:r>
          </a:p>
          <a:p>
            <a:pPr lvl="0" marL="0" indent="0">
              <a:buNone/>
            </a:pPr>
            <a:r>
              <a:rPr/>
              <a:t>2016: Musical</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Insight</a:t>
            </a:r>
            <a:r>
              <a:rPr/>
              <a:t> </a:t>
            </a:r>
            <a:r>
              <a:rPr/>
              <a:t>dan</a:t>
            </a:r>
            <a:r>
              <a:rPr/>
              <a:t> </a:t>
            </a:r>
            <a:r>
              <a:rPr/>
              <a:t>Manfaat</a:t>
            </a:r>
            <a:r>
              <a:rPr/>
              <a:t> </a:t>
            </a:r>
            <a:r>
              <a:rPr/>
              <a:t>(2)</a:t>
            </a:r>
          </a:p>
        </p:txBody>
      </p:sp>
      <p:sp>
        <p:nvSpPr>
          <p:cNvPr id="3" name="Content Placeholder 2"/>
          <p:cNvSpPr>
            <a:spLocks noGrp="1"/>
          </p:cNvSpPr>
          <p:nvPr>
            <p:ph idx="1"/>
          </p:nvPr>
        </p:nvSpPr>
        <p:spPr/>
        <p:txBody>
          <a:bodyPr/>
          <a:lstStyle/>
          <a:p>
            <a:pPr lvl="0" marL="0" indent="0">
              <a:buNone/>
            </a:pPr>
            <a:r>
              <a:rPr/>
              <a:t>Dari insight-insight yang kami dapatkan, keputusan bisnis yang dapat dilakukan:</a:t>
            </a:r>
          </a:p>
          <a:p>
            <a:pPr lvl="1"/>
            <a:r>
              <a:rPr/>
              <a:t>Pihak manajemen bioskop dapat membuka slot kuota penayangan lebih banyak lagi untuk film yang bergenre Drama, Action, dan juga Comedy dibandingkan film-film Musical, Western, maupun War. Hal ini akan membuat bioskop lebih ramai dan menggaet lebih banyak penonton.</a:t>
            </a:r>
          </a:p>
          <a:p>
            <a:pPr lvl="1"/>
            <a:r>
              <a:rPr/>
              <a:t>Pihak produksi film dapat lebih memilih Animation, Adventure ataupn Sci-Fi untuk mendapatkan pendapatan yang tinggi dibandingkan film genre yang lain seperti Horror, Romance, dan Music.</a:t>
            </a:r>
          </a:p>
          <a:p>
            <a:pPr lvl="1"/>
            <a:r>
              <a:rPr/>
              <a:t>Pihak produksi film yang baru-baru dibuat seperti A24 bisa lebih memilih genre Drama maupun Action untuk meningkatkan popularitas rumah produksi mereka</a:t>
            </a:r>
          </a:p>
          <a:p>
            <a:pPr lvl="1"/>
            <a:r>
              <a:rPr/>
              <a:t>Pihak produksi dapat untuk menghindari merilis film di tahun itu, jika pada tahun tersebut terdapat banyak film lain dengan Genre yang sama. Akan lebih baik untuk menggeser jadwal tayangnya karena memungkinkan untuk lebih menguntungkan dari segi pendapatan.</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t>
            </a:r>
          </a:p>
        </p:txBody>
      </p:sp>
      <p:sp>
        <p:nvSpPr>
          <p:cNvPr id="3" name="Content Placeholder 2"/>
          <p:cNvSpPr>
            <a:spLocks noGrp="1"/>
          </p:cNvSpPr>
          <p:nvPr>
            <p:ph idx="1"/>
          </p:nvPr>
        </p:nvSpPr>
        <p:spPr/>
        <p:txBody>
          <a:bodyPr/>
          <a:lstStyle/>
          <a:p>
            <a:pPr lvl="0" marL="0" indent="0">
              <a:buNone/>
            </a:pPr>
            <a:r>
              <a:rPr/>
              <a:t>Terima Kasih</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Persiapan</a:t>
            </a:r>
            <a:r>
              <a:rPr/>
              <a:t> </a:t>
            </a:r>
            <a:r>
              <a:rPr/>
              <a:t>awal</a:t>
            </a:r>
          </a:p>
        </p:txBody>
      </p:sp>
      <p:sp>
        <p:nvSpPr>
          <p:cNvPr id="3" name="Content Placeholder 2"/>
          <p:cNvSpPr>
            <a:spLocks noGrp="1"/>
          </p:cNvSpPr>
          <p:nvPr>
            <p:ph idx="1"/>
          </p:nvPr>
        </p:nvSpPr>
        <p:spPr/>
        <p:txBody>
          <a:bodyPr/>
          <a:lstStyle/>
          <a:p>
            <a:pPr lvl="0" marL="1270000" indent="0">
              <a:buNone/>
            </a:pPr>
            <a:r>
              <a:rPr sz="1800" i="1">
                <a:solidFill>
                  <a:srgbClr val="60A0B0"/>
                </a:solidFill>
                <a:latin typeface="Courier"/>
              </a:rPr>
              <a:t>#Import library yang diperlukan</a:t>
            </a:r>
            <a:br/>
            <a:r>
              <a:rPr sz="1800" b="1">
                <a:solidFill>
                  <a:srgbClr val="007020"/>
                </a:solidFill>
                <a:latin typeface="Courier"/>
              </a:rPr>
              <a:t>library</a:t>
            </a:r>
            <a:r>
              <a:rPr sz="1800">
                <a:latin typeface="Courier"/>
              </a:rPr>
              <a:t>(ggplot2)</a:t>
            </a:r>
            <a:br/>
            <a:r>
              <a:rPr sz="1800" b="1">
                <a:solidFill>
                  <a:srgbClr val="007020"/>
                </a:solidFill>
                <a:latin typeface="Courier"/>
              </a:rPr>
              <a:t>library</a:t>
            </a:r>
            <a:r>
              <a:rPr sz="1800">
                <a:latin typeface="Courier"/>
              </a:rPr>
              <a:t>(dplyr)</a:t>
            </a:r>
            <a:br/>
            <a:r>
              <a:rPr sz="1800" b="1">
                <a:solidFill>
                  <a:srgbClr val="007020"/>
                </a:solidFill>
                <a:latin typeface="Courier"/>
              </a:rPr>
              <a:t>library</a:t>
            </a:r>
            <a:r>
              <a:rPr sz="1800">
                <a:latin typeface="Courier"/>
              </a:rPr>
              <a:t>(tidyr)</a:t>
            </a:r>
            <a:br/>
            <a:br/>
            <a:r>
              <a:rPr sz="1800" i="1">
                <a:solidFill>
                  <a:srgbClr val="60A0B0"/>
                </a:solidFill>
                <a:latin typeface="Courier"/>
              </a:rPr>
              <a:t>#Import dataset yang digunakan</a:t>
            </a:r>
            <a:br/>
            <a:r>
              <a:rPr sz="1800">
                <a:latin typeface="Courier"/>
              </a:rPr>
              <a:t>data &lt;-</a:t>
            </a:r>
            <a:r>
              <a:rPr sz="1800">
                <a:solidFill>
                  <a:srgbClr val="4070A0"/>
                </a:solidFill>
                <a:latin typeface="Courier"/>
              </a:rPr>
              <a:t> </a:t>
            </a:r>
            <a:r>
              <a:rPr sz="1800" b="1">
                <a:solidFill>
                  <a:srgbClr val="007020"/>
                </a:solidFill>
                <a:latin typeface="Courier"/>
              </a:rPr>
              <a:t>read.csv</a:t>
            </a:r>
            <a:r>
              <a:rPr sz="1800">
                <a:latin typeface="Courier"/>
              </a:rPr>
              <a:t>(</a:t>
            </a:r>
            <a:r>
              <a:rPr sz="1800">
                <a:solidFill>
                  <a:srgbClr val="4070A0"/>
                </a:solidFill>
                <a:latin typeface="Courier"/>
              </a:rPr>
              <a:t>"IMDB-Movie-Data.csv"</a:t>
            </a:r>
            <a:r>
              <a:rPr sz="1800">
                <a:latin typeface="Courier"/>
              </a:rPr>
              <a:t>)</a:t>
            </a:r>
            <a:br/>
            <a:r>
              <a:rPr sz="1800" b="1">
                <a:solidFill>
                  <a:srgbClr val="007020"/>
                </a:solidFill>
                <a:latin typeface="Courier"/>
              </a:rPr>
              <a:t>head</a:t>
            </a:r>
            <a:r>
              <a:rPr sz="1800">
                <a:latin typeface="Courier"/>
              </a:rPr>
              <a:t>(data)</a:t>
            </a:r>
          </a:p>
          <a:p>
            <a:pPr lvl="0" marL="1270000" indent="0">
              <a:buNone/>
            </a:pPr>
            <a:r>
              <a:rPr sz="1800">
                <a:latin typeface="Courier"/>
              </a:rPr>
              <a:t>##   Rank                   Title                    Genre
## 1    1 Guardians of the Galaxy  Action,Adventure,Sci-Fi
## 2    2              Prometheus Adventure,Mystery,Sci-Fi
## 3    3                   Split          Horror,Thriller
## 4    4                    Sing  Animation,Comedy,Family
## 5    5           Suicide Squad Action,Adventure,Fantasy
## 6    6          The Great Wall Action,Adventure,Fantasy
##                                                                                                                                                                                                                      Description
## 1                                                                                                A group of intergalactic criminals are forced to work together to stop a fanatical warrior from taking control of the universe.
## 2                                                                                                Following clues to the origin of mankind, a team finds a structure on a distant moon, but they soon realize they are not alone.
## 3                                                                  Three girls are kidnapped by a man with a diagnosed 23 distinct personalities. They must try to escape before the apparent emergence of a frightful new 24th.
## 4 In a city of humanoid animals, a hustling theater impresario's attempt to save his theater with a singing competition becomes grander than he anticipates even as its finalists' find that their lives will never be the same.
## 5                                            A secret government agency recruits some of the most dangerous incarcerated super-villains to form a defensive task force. Their first mission: save the world from the apocalypse.
## 6                                                                             European mercenaries searching for black powder become embroiled in the defense of the Great Wall of China against a horde of monstrous creatures.
##               Director
## 1           James Gunn
## 2         Ridley Scott
## 3   M. Night Shyamalan
## 4 Christophe Lourdelet
## 5           David Ayer
## 6          Yimou Zhang
##                                                                       Actors
## 1                       Chris Pratt, Vin Diesel, Bradley Cooper, Zoe Saldana
## 2    Noomi Rapace, Logan Marshall-Green, Michael Fassbender, Charlize Theron
## 3           James McAvoy, Anya Taylor-Joy, Haley Lu Richardson, Jessica Sula
## 4 Matthew McConaughey,Reese Witherspoon, Seth MacFarlane, Scarlett Johansson
## 5                         Will Smith, Jared Leto, Margot Robbie, Viola Davis
## 6                              Matt Damon, Tian Jing, Willem Dafoe, Andy Lau
##   Year Runtime..Minutes. Rating  Votes Revenue..Millions. Metascore
## 1 2014               121    8.1 757074             333.13        76
## 2 2012               124    7.0 485820             126.46        65
## 3 2016               117    7.3 157606             138.12        62
## 4 2016               108    7.2  60545             270.32        59
## 5 2016               123    6.2 393727             325.02        40
## 6 2016               103    6.1  56036              45.13        42</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Penyiapan</a:t>
            </a:r>
            <a:r>
              <a:rPr/>
              <a:t> </a:t>
            </a:r>
            <a:r>
              <a:rPr/>
              <a:t>Data</a:t>
            </a:r>
          </a:p>
        </p:txBody>
      </p:sp>
      <p:sp>
        <p:nvSpPr>
          <p:cNvPr id="3" name="Content Placeholder 2"/>
          <p:cNvSpPr>
            <a:spLocks noGrp="1"/>
          </p:cNvSpPr>
          <p:nvPr>
            <p:ph idx="1"/>
          </p:nvPr>
        </p:nvSpPr>
        <p:spPr/>
        <p:txBody>
          <a:bodyPr/>
          <a:lstStyle/>
          <a:p>
            <a:pPr lvl="0" marL="0" indent="0">
              <a:buNone/>
            </a:pPr>
            <a:r>
              <a:rPr/>
              <a:t>Buat 3 kolom baru untuk hasil pemisahan Genre</a:t>
            </a:r>
          </a:p>
          <a:p>
            <a:pPr lvl="0" marL="1270000" indent="0">
              <a:buNone/>
            </a:pPr>
            <a:r>
              <a:rPr sz="1800">
                <a:latin typeface="Courier"/>
              </a:rPr>
              <a:t>i &lt;-</a:t>
            </a:r>
            <a:r>
              <a:rPr sz="1800">
                <a:solidFill>
                  <a:srgbClr val="4070A0"/>
                </a:solidFill>
                <a:latin typeface="Courier"/>
              </a:rPr>
              <a:t> </a:t>
            </a:r>
            <a:r>
              <a:rPr sz="1800">
                <a:solidFill>
                  <a:srgbClr val="40A070"/>
                </a:solidFill>
                <a:latin typeface="Courier"/>
              </a:rPr>
              <a:t>1</a:t>
            </a:r>
            <a:br/>
            <a:r>
              <a:rPr sz="1800" b="1">
                <a:solidFill>
                  <a:srgbClr val="007020"/>
                </a:solidFill>
                <a:latin typeface="Courier"/>
              </a:rPr>
              <a:t>while</a:t>
            </a:r>
            <a:r>
              <a:rPr sz="1800">
                <a:latin typeface="Courier"/>
              </a:rPr>
              <a:t> (i </a:t>
            </a:r>
            <a:r>
              <a:rPr sz="1800">
                <a:solidFill>
                  <a:srgbClr val="666666"/>
                </a:solidFill>
                <a:latin typeface="Courier"/>
              </a:rPr>
              <a:t>&lt;=</a:t>
            </a:r>
            <a:r>
              <a:rPr sz="1800">
                <a:solidFill>
                  <a:srgbClr val="4070A0"/>
                </a:solidFill>
                <a:latin typeface="Courier"/>
              </a:rPr>
              <a:t> </a:t>
            </a:r>
            <a:r>
              <a:rPr sz="1800" b="1">
                <a:solidFill>
                  <a:srgbClr val="007020"/>
                </a:solidFill>
                <a:latin typeface="Courier"/>
              </a:rPr>
              <a:t>nrow</a:t>
            </a:r>
            <a:r>
              <a:rPr sz="1800">
                <a:latin typeface="Courier"/>
              </a:rPr>
              <a:t>(data)) {</a:t>
            </a:r>
            <a:br/>
            <a:r>
              <a:rPr sz="1800">
                <a:latin typeface="Courier"/>
              </a:rPr>
              <a:t>  genres &lt;-</a:t>
            </a:r>
            <a:r>
              <a:rPr sz="1800">
                <a:solidFill>
                  <a:srgbClr val="4070A0"/>
                </a:solidFill>
                <a:latin typeface="Courier"/>
              </a:rPr>
              <a:t> </a:t>
            </a:r>
            <a:r>
              <a:rPr sz="1800" b="1">
                <a:solidFill>
                  <a:srgbClr val="007020"/>
                </a:solidFill>
                <a:latin typeface="Courier"/>
              </a:rPr>
              <a:t>unlist</a:t>
            </a:r>
            <a:r>
              <a:rPr sz="1800">
                <a:latin typeface="Courier"/>
              </a:rPr>
              <a:t>(</a:t>
            </a:r>
            <a:r>
              <a:rPr sz="1800" b="1">
                <a:solidFill>
                  <a:srgbClr val="007020"/>
                </a:solidFill>
                <a:latin typeface="Courier"/>
              </a:rPr>
              <a:t>strsplit</a:t>
            </a:r>
            <a:r>
              <a:rPr sz="1800">
                <a:latin typeface="Courier"/>
              </a:rPr>
              <a:t>(data</a:t>
            </a:r>
            <a:r>
              <a:rPr sz="1800">
                <a:solidFill>
                  <a:srgbClr val="666666"/>
                </a:solidFill>
                <a:latin typeface="Courier"/>
              </a:rPr>
              <a:t>$</a:t>
            </a:r>
            <a:r>
              <a:rPr sz="1800">
                <a:latin typeface="Courier"/>
              </a:rPr>
              <a:t>Genre[i], </a:t>
            </a:r>
            <a:r>
              <a:rPr sz="1800">
                <a:solidFill>
                  <a:srgbClr val="4070A0"/>
                </a:solidFill>
                <a:latin typeface="Courier"/>
              </a:rPr>
              <a:t>","</a:t>
            </a:r>
            <a:r>
              <a:rPr sz="1800">
                <a:latin typeface="Courier"/>
              </a:rPr>
              <a:t>, </a:t>
            </a:r>
            <a:r>
              <a:rPr sz="1800">
                <a:solidFill>
                  <a:srgbClr val="902000"/>
                </a:solidFill>
                <a:latin typeface="Courier"/>
              </a:rPr>
              <a:t>fixed =</a:t>
            </a:r>
            <a:r>
              <a:rPr sz="1800">
                <a:latin typeface="Courier"/>
              </a:rPr>
              <a:t> </a:t>
            </a:r>
            <a:r>
              <a:rPr sz="1800">
                <a:solidFill>
                  <a:srgbClr val="007020"/>
                </a:solidFill>
                <a:latin typeface="Courier"/>
              </a:rPr>
              <a:t>TRUE</a:t>
            </a:r>
            <a:r>
              <a:rPr sz="1800">
                <a:latin typeface="Courier"/>
              </a:rPr>
              <a:t>))</a:t>
            </a:r>
            <a:br/>
            <a:r>
              <a:rPr sz="1800">
                <a:latin typeface="Courier"/>
              </a:rPr>
              <a:t>  data</a:t>
            </a:r>
            <a:r>
              <a:rPr sz="1800">
                <a:solidFill>
                  <a:srgbClr val="666666"/>
                </a:solidFill>
                <a:latin typeface="Courier"/>
              </a:rPr>
              <a:t>$</a:t>
            </a:r>
            <a:r>
              <a:rPr sz="1800">
                <a:latin typeface="Courier"/>
              </a:rPr>
              <a:t>Genre1[i] &lt;-</a:t>
            </a:r>
            <a:r>
              <a:rPr sz="1800">
                <a:solidFill>
                  <a:srgbClr val="4070A0"/>
                </a:solidFill>
                <a:latin typeface="Courier"/>
              </a:rPr>
              <a:t> </a:t>
            </a:r>
            <a:r>
              <a:rPr sz="1800">
                <a:latin typeface="Courier"/>
              </a:rPr>
              <a:t>genres[</a:t>
            </a:r>
            <a:r>
              <a:rPr sz="1800">
                <a:solidFill>
                  <a:srgbClr val="40A070"/>
                </a:solidFill>
                <a:latin typeface="Courier"/>
              </a:rPr>
              <a:t>1</a:t>
            </a:r>
            <a:r>
              <a:rPr sz="1800">
                <a:latin typeface="Courier"/>
              </a:rPr>
              <a:t>]</a:t>
            </a:r>
            <a:br/>
            <a:r>
              <a:rPr sz="1800">
                <a:latin typeface="Courier"/>
              </a:rPr>
              <a:t>  data</a:t>
            </a:r>
            <a:r>
              <a:rPr sz="1800">
                <a:solidFill>
                  <a:srgbClr val="666666"/>
                </a:solidFill>
                <a:latin typeface="Courier"/>
              </a:rPr>
              <a:t>$</a:t>
            </a:r>
            <a:r>
              <a:rPr sz="1800">
                <a:latin typeface="Courier"/>
              </a:rPr>
              <a:t>Genre2[i] &lt;-</a:t>
            </a:r>
            <a:r>
              <a:rPr sz="1800">
                <a:solidFill>
                  <a:srgbClr val="4070A0"/>
                </a:solidFill>
                <a:latin typeface="Courier"/>
              </a:rPr>
              <a:t> </a:t>
            </a:r>
            <a:r>
              <a:rPr sz="1800">
                <a:latin typeface="Courier"/>
              </a:rPr>
              <a:t>genres[</a:t>
            </a:r>
            <a:r>
              <a:rPr sz="1800">
                <a:solidFill>
                  <a:srgbClr val="40A070"/>
                </a:solidFill>
                <a:latin typeface="Courier"/>
              </a:rPr>
              <a:t>2</a:t>
            </a:r>
            <a:r>
              <a:rPr sz="1800">
                <a:latin typeface="Courier"/>
              </a:rPr>
              <a:t>]</a:t>
            </a:r>
            <a:br/>
            <a:r>
              <a:rPr sz="1800">
                <a:latin typeface="Courier"/>
              </a:rPr>
              <a:t>  data</a:t>
            </a:r>
            <a:r>
              <a:rPr sz="1800">
                <a:solidFill>
                  <a:srgbClr val="666666"/>
                </a:solidFill>
                <a:latin typeface="Courier"/>
              </a:rPr>
              <a:t>$</a:t>
            </a:r>
            <a:r>
              <a:rPr sz="1800">
                <a:latin typeface="Courier"/>
              </a:rPr>
              <a:t>Genre3[i] &lt;-</a:t>
            </a:r>
            <a:r>
              <a:rPr sz="1800">
                <a:solidFill>
                  <a:srgbClr val="4070A0"/>
                </a:solidFill>
                <a:latin typeface="Courier"/>
              </a:rPr>
              <a:t> </a:t>
            </a:r>
            <a:r>
              <a:rPr sz="1800">
                <a:latin typeface="Courier"/>
              </a:rPr>
              <a:t>genres[</a:t>
            </a:r>
            <a:r>
              <a:rPr sz="1800">
                <a:solidFill>
                  <a:srgbClr val="40A070"/>
                </a:solidFill>
                <a:latin typeface="Courier"/>
              </a:rPr>
              <a:t>3</a:t>
            </a:r>
            <a:r>
              <a:rPr sz="1800">
                <a:latin typeface="Courier"/>
              </a:rPr>
              <a:t>]</a:t>
            </a:r>
            <a:br/>
            <a:r>
              <a:rPr sz="1800">
                <a:latin typeface="Courier"/>
              </a:rPr>
              <a:t>  i &lt;-</a:t>
            </a:r>
            <a:r>
              <a:rPr sz="1800">
                <a:solidFill>
                  <a:srgbClr val="4070A0"/>
                </a:solidFill>
                <a:latin typeface="Courier"/>
              </a:rPr>
              <a:t> </a:t>
            </a:r>
            <a:r>
              <a:rPr sz="1800">
                <a:latin typeface="Courier"/>
              </a:rPr>
              <a:t>i </a:t>
            </a:r>
            <a:r>
              <a:rPr sz="1800">
                <a:solidFill>
                  <a:srgbClr val="666666"/>
                </a:solidFill>
                <a:latin typeface="Courier"/>
              </a:rPr>
              <a:t>+</a:t>
            </a:r>
            <a:r>
              <a:rPr sz="1800">
                <a:solidFill>
                  <a:srgbClr val="4070A0"/>
                </a:solidFill>
                <a:latin typeface="Courier"/>
              </a:rPr>
              <a:t> </a:t>
            </a:r>
            <a:r>
              <a:rPr sz="1800">
                <a:solidFill>
                  <a:srgbClr val="40A070"/>
                </a:solidFill>
                <a:latin typeface="Courier"/>
              </a:rPr>
              <a:t>1</a:t>
            </a:r>
            <a:br/>
            <a:r>
              <a:rPr sz="1800">
                <a:latin typeface="Courier"/>
              </a:rPr>
              <a:t>}</a:t>
            </a:r>
            <a:br/>
            <a:r>
              <a:rPr sz="1800" b="1">
                <a:solidFill>
                  <a:srgbClr val="007020"/>
                </a:solidFill>
                <a:latin typeface="Courier"/>
              </a:rPr>
              <a:t>head</a:t>
            </a:r>
            <a:r>
              <a:rPr sz="1800">
                <a:latin typeface="Courier"/>
              </a:rPr>
              <a:t>(data)</a:t>
            </a:r>
          </a:p>
          <a:p>
            <a:pPr lvl="0" marL="1270000" indent="0">
              <a:buNone/>
            </a:pPr>
            <a:r>
              <a:rPr sz="1800">
                <a:latin typeface="Courier"/>
              </a:rPr>
              <a:t>##   Rank                   Title                    Genre
## 1    1 Guardians of the Galaxy  Action,Adventure,Sci-Fi
## 2    2              Prometheus Adventure,Mystery,Sci-Fi
## 3    3                   Split          Horror,Thriller
## 4    4                    Sing  Animation,Comedy,Family
## 5    5           Suicide Squad Action,Adventure,Fantasy
## 6    6          The Great Wall Action,Adventure,Fantasy
##                                                                                                                                                                                                                      Description
## 1                                                                                                A group of intergalactic criminals are forced to work together to stop a fanatical warrior from taking control of the universe.
## 2                                                                                                Following clues to the origin of mankind, a team finds a structure on a distant moon, but they soon realize they are not alone.
## 3                                                                  Three girls are kidnapped by a man with a diagnosed 23 distinct personalities. They must try to escape before the apparent emergence of a frightful new 24th.
## 4 In a city of humanoid animals, a hustling theater impresario's attempt to save his theater with a singing competition becomes grander than he anticipates even as its finalists' find that their lives will never be the same.
## 5                                            A secret government agency recruits some of the most dangerous incarcerated super-villains to form a defensive task force. Their first mission: save the world from the apocalypse.
## 6                                                                             European mercenaries searching for black powder become embroiled in the defense of the Great Wall of China against a horde of monstrous creatures.
##               Director
## 1           James Gunn
## 2         Ridley Scott
## 3   M. Night Shyamalan
## 4 Christophe Lourdelet
## 5           David Ayer
## 6          Yimou Zhang
##                                                                       Actors
## 1                       Chris Pratt, Vin Diesel, Bradley Cooper, Zoe Saldana
## 2    Noomi Rapace, Logan Marshall-Green, Michael Fassbender, Charlize Theron
## 3           James McAvoy, Anya Taylor-Joy, Haley Lu Richardson, Jessica Sula
## 4 Matthew McConaughey,Reese Witherspoon, Seth MacFarlane, Scarlett Johansson
## 5                         Will Smith, Jared Leto, Margot Robbie, Viola Davis
## 6                              Matt Damon, Tian Jing, Willem Dafoe, Andy Lau
##   Year Runtime..Minutes. Rating  Votes Revenue..Millions. Metascore    Genre1
## 1 2014               121    8.1 757074             333.13        76    Action
## 2 2012               124    7.0 485820             126.46        65 Adventure
## 3 2016               117    7.3 157606             138.12        62    Horror
## 4 2016               108    7.2  60545             270.32        59 Animation
## 5 2016               123    6.2 393727             325.02        40    Action
## 6 2016               103    6.1  56036              45.13        42    Action
##      Genre2  Genre3
## 1 Adventure  Sci-Fi
## 2   Mystery  Sci-Fi
## 3  Thriller    &lt;NA&gt;
## 4    Comedy  Family
## 5 Adventure Fantasy
## 6 Adventure Fantasy</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Penyiapan</a:t>
            </a:r>
            <a:r>
              <a:rPr/>
              <a:t> </a:t>
            </a:r>
            <a:r>
              <a:rPr/>
              <a:t>Data</a:t>
            </a:r>
            <a:r>
              <a:rPr/>
              <a:t> </a:t>
            </a:r>
            <a:r>
              <a:rPr/>
              <a:t>(2)</a:t>
            </a:r>
          </a:p>
        </p:txBody>
      </p:sp>
      <p:sp>
        <p:nvSpPr>
          <p:cNvPr id="3" name="Content Placeholder 2"/>
          <p:cNvSpPr>
            <a:spLocks noGrp="1"/>
          </p:cNvSpPr>
          <p:nvPr>
            <p:ph idx="1"/>
          </p:nvPr>
        </p:nvSpPr>
        <p:spPr/>
        <p:txBody>
          <a:bodyPr/>
          <a:lstStyle/>
          <a:p>
            <a:pPr lvl="0" marL="0" indent="0">
              <a:buNone/>
            </a:pPr>
            <a:r>
              <a:rPr/>
              <a:t>Buat dataframe baru dengan menggabungkan Genre dari 3 kolom ke satu kolom dengan menambahkan 1 baris untuk tiap Genre</a:t>
            </a:r>
          </a:p>
          <a:p>
            <a:pPr lvl="0" marL="1270000" indent="0">
              <a:buNone/>
            </a:pPr>
            <a:r>
              <a:rPr sz="1800">
                <a:latin typeface="Courier"/>
              </a:rPr>
              <a:t>dataGenre1 &lt;-</a:t>
            </a:r>
            <a:r>
              <a:rPr sz="1800">
                <a:solidFill>
                  <a:srgbClr val="4070A0"/>
                </a:solidFill>
                <a:latin typeface="Courier"/>
              </a:rPr>
              <a:t> </a:t>
            </a:r>
            <a:r>
              <a:rPr sz="1800" b="1">
                <a:solidFill>
                  <a:srgbClr val="007020"/>
                </a:solidFill>
                <a:latin typeface="Courier"/>
              </a:rPr>
              <a:t>data.frame</a:t>
            </a:r>
            <a:r>
              <a:rPr sz="1800">
                <a:latin typeface="Courier"/>
              </a:rPr>
              <a:t>(data</a:t>
            </a:r>
            <a:r>
              <a:rPr sz="1800">
                <a:solidFill>
                  <a:srgbClr val="666666"/>
                </a:solidFill>
                <a:latin typeface="Courier"/>
              </a:rPr>
              <a:t>$</a:t>
            </a:r>
            <a:r>
              <a:rPr sz="1800">
                <a:latin typeface="Courier"/>
              </a:rPr>
              <a:t>Title, data</a:t>
            </a:r>
            <a:r>
              <a:rPr sz="1800">
                <a:solidFill>
                  <a:srgbClr val="666666"/>
                </a:solidFill>
                <a:latin typeface="Courier"/>
              </a:rPr>
              <a:t>$</a:t>
            </a:r>
            <a:r>
              <a:rPr sz="1800">
                <a:latin typeface="Courier"/>
              </a:rPr>
              <a:t>Year, data</a:t>
            </a:r>
            <a:r>
              <a:rPr sz="1800">
                <a:solidFill>
                  <a:srgbClr val="666666"/>
                </a:solidFill>
                <a:latin typeface="Courier"/>
              </a:rPr>
              <a:t>$</a:t>
            </a:r>
            <a:r>
              <a:rPr sz="1800">
                <a:latin typeface="Courier"/>
              </a:rPr>
              <a:t>Genre1, data</a:t>
            </a:r>
            <a:r>
              <a:rPr sz="1800">
                <a:solidFill>
                  <a:srgbClr val="666666"/>
                </a:solidFill>
                <a:latin typeface="Courier"/>
              </a:rPr>
              <a:t>$</a:t>
            </a:r>
            <a:r>
              <a:rPr sz="1800">
                <a:latin typeface="Courier"/>
              </a:rPr>
              <a:t>Revenue..Millions.)</a:t>
            </a:r>
            <a:br/>
            <a:r>
              <a:rPr sz="1800" b="1">
                <a:solidFill>
                  <a:srgbClr val="007020"/>
                </a:solidFill>
                <a:latin typeface="Courier"/>
              </a:rPr>
              <a:t>colnames</a:t>
            </a:r>
            <a:r>
              <a:rPr sz="1800">
                <a:latin typeface="Courier"/>
              </a:rPr>
              <a:t>(dataGenre1) &lt;-</a:t>
            </a:r>
            <a:r>
              <a:rPr sz="1800">
                <a:solidFill>
                  <a:srgbClr val="4070A0"/>
                </a:solidFill>
                <a:latin typeface="Courier"/>
              </a:rPr>
              <a:t> </a:t>
            </a:r>
            <a:r>
              <a:rPr sz="1800" b="1">
                <a:solidFill>
                  <a:srgbClr val="007020"/>
                </a:solidFill>
                <a:latin typeface="Courier"/>
              </a:rPr>
              <a:t>c</a:t>
            </a:r>
            <a:r>
              <a:rPr sz="1800">
                <a:latin typeface="Courier"/>
              </a:rPr>
              <a:t>(</a:t>
            </a:r>
            <a:r>
              <a:rPr sz="1800">
                <a:solidFill>
                  <a:srgbClr val="4070A0"/>
                </a:solidFill>
                <a:latin typeface="Courier"/>
              </a:rPr>
              <a:t>"Title"</a:t>
            </a:r>
            <a:r>
              <a:rPr sz="1800">
                <a:latin typeface="Courier"/>
              </a:rPr>
              <a:t>, </a:t>
            </a:r>
            <a:r>
              <a:rPr sz="1800">
                <a:solidFill>
                  <a:srgbClr val="4070A0"/>
                </a:solidFill>
                <a:latin typeface="Courier"/>
              </a:rPr>
              <a:t>"Year"</a:t>
            </a:r>
            <a:r>
              <a:rPr sz="1800">
                <a:latin typeface="Courier"/>
              </a:rPr>
              <a:t>, </a:t>
            </a:r>
            <a:r>
              <a:rPr sz="1800">
                <a:solidFill>
                  <a:srgbClr val="4070A0"/>
                </a:solidFill>
                <a:latin typeface="Courier"/>
              </a:rPr>
              <a:t>"Genre"</a:t>
            </a:r>
            <a:r>
              <a:rPr sz="1800">
                <a:latin typeface="Courier"/>
              </a:rPr>
              <a:t>, </a:t>
            </a:r>
            <a:r>
              <a:rPr sz="1800">
                <a:solidFill>
                  <a:srgbClr val="4070A0"/>
                </a:solidFill>
                <a:latin typeface="Courier"/>
              </a:rPr>
              <a:t>"Revenue"</a:t>
            </a:r>
            <a:r>
              <a:rPr sz="1800">
                <a:latin typeface="Courier"/>
              </a:rPr>
              <a:t>)</a:t>
            </a:r>
            <a:br/>
            <a:br/>
            <a:r>
              <a:rPr sz="1800">
                <a:latin typeface="Courier"/>
              </a:rPr>
              <a:t>dataGenre2 &lt;-</a:t>
            </a:r>
            <a:r>
              <a:rPr sz="1800">
                <a:solidFill>
                  <a:srgbClr val="4070A0"/>
                </a:solidFill>
                <a:latin typeface="Courier"/>
              </a:rPr>
              <a:t> </a:t>
            </a:r>
            <a:r>
              <a:rPr sz="1800" b="1">
                <a:solidFill>
                  <a:srgbClr val="007020"/>
                </a:solidFill>
                <a:latin typeface="Courier"/>
              </a:rPr>
              <a:t>data.frame</a:t>
            </a:r>
            <a:r>
              <a:rPr sz="1800">
                <a:latin typeface="Courier"/>
              </a:rPr>
              <a:t>(data</a:t>
            </a:r>
            <a:r>
              <a:rPr sz="1800">
                <a:solidFill>
                  <a:srgbClr val="666666"/>
                </a:solidFill>
                <a:latin typeface="Courier"/>
              </a:rPr>
              <a:t>$</a:t>
            </a:r>
            <a:r>
              <a:rPr sz="1800">
                <a:latin typeface="Courier"/>
              </a:rPr>
              <a:t>Title, data</a:t>
            </a:r>
            <a:r>
              <a:rPr sz="1800">
                <a:solidFill>
                  <a:srgbClr val="666666"/>
                </a:solidFill>
                <a:latin typeface="Courier"/>
              </a:rPr>
              <a:t>$</a:t>
            </a:r>
            <a:r>
              <a:rPr sz="1800">
                <a:latin typeface="Courier"/>
              </a:rPr>
              <a:t>Year, data</a:t>
            </a:r>
            <a:r>
              <a:rPr sz="1800">
                <a:solidFill>
                  <a:srgbClr val="666666"/>
                </a:solidFill>
                <a:latin typeface="Courier"/>
              </a:rPr>
              <a:t>$</a:t>
            </a:r>
            <a:r>
              <a:rPr sz="1800">
                <a:latin typeface="Courier"/>
              </a:rPr>
              <a:t>Genre2, data</a:t>
            </a:r>
            <a:r>
              <a:rPr sz="1800">
                <a:solidFill>
                  <a:srgbClr val="666666"/>
                </a:solidFill>
                <a:latin typeface="Courier"/>
              </a:rPr>
              <a:t>$</a:t>
            </a:r>
            <a:r>
              <a:rPr sz="1800">
                <a:latin typeface="Courier"/>
              </a:rPr>
              <a:t>Revenue..Millions.)</a:t>
            </a:r>
            <a:br/>
            <a:r>
              <a:rPr sz="1800" b="1">
                <a:solidFill>
                  <a:srgbClr val="007020"/>
                </a:solidFill>
                <a:latin typeface="Courier"/>
              </a:rPr>
              <a:t>colnames</a:t>
            </a:r>
            <a:r>
              <a:rPr sz="1800">
                <a:latin typeface="Courier"/>
              </a:rPr>
              <a:t>(dataGenre2) &lt;-</a:t>
            </a:r>
            <a:r>
              <a:rPr sz="1800">
                <a:solidFill>
                  <a:srgbClr val="4070A0"/>
                </a:solidFill>
                <a:latin typeface="Courier"/>
              </a:rPr>
              <a:t> </a:t>
            </a:r>
            <a:r>
              <a:rPr sz="1800" b="1">
                <a:solidFill>
                  <a:srgbClr val="007020"/>
                </a:solidFill>
                <a:latin typeface="Courier"/>
              </a:rPr>
              <a:t>c</a:t>
            </a:r>
            <a:r>
              <a:rPr sz="1800">
                <a:latin typeface="Courier"/>
              </a:rPr>
              <a:t>(</a:t>
            </a:r>
            <a:r>
              <a:rPr sz="1800">
                <a:solidFill>
                  <a:srgbClr val="4070A0"/>
                </a:solidFill>
                <a:latin typeface="Courier"/>
              </a:rPr>
              <a:t>"Title"</a:t>
            </a:r>
            <a:r>
              <a:rPr sz="1800">
                <a:latin typeface="Courier"/>
              </a:rPr>
              <a:t>, </a:t>
            </a:r>
            <a:r>
              <a:rPr sz="1800">
                <a:solidFill>
                  <a:srgbClr val="4070A0"/>
                </a:solidFill>
                <a:latin typeface="Courier"/>
              </a:rPr>
              <a:t>"Year"</a:t>
            </a:r>
            <a:r>
              <a:rPr sz="1800">
                <a:latin typeface="Courier"/>
              </a:rPr>
              <a:t>, </a:t>
            </a:r>
            <a:r>
              <a:rPr sz="1800">
                <a:solidFill>
                  <a:srgbClr val="4070A0"/>
                </a:solidFill>
                <a:latin typeface="Courier"/>
              </a:rPr>
              <a:t>"Genre"</a:t>
            </a:r>
            <a:r>
              <a:rPr sz="1800">
                <a:latin typeface="Courier"/>
              </a:rPr>
              <a:t>, </a:t>
            </a:r>
            <a:r>
              <a:rPr sz="1800">
                <a:solidFill>
                  <a:srgbClr val="4070A0"/>
                </a:solidFill>
                <a:latin typeface="Courier"/>
              </a:rPr>
              <a:t>"Revenue"</a:t>
            </a:r>
            <a:r>
              <a:rPr sz="1800">
                <a:latin typeface="Courier"/>
              </a:rPr>
              <a:t>)</a:t>
            </a:r>
            <a:br/>
            <a:r>
              <a:rPr sz="1800">
                <a:latin typeface="Courier"/>
              </a:rPr>
              <a:t>dataGenre2 &lt;-</a:t>
            </a:r>
            <a:r>
              <a:rPr sz="1800">
                <a:solidFill>
                  <a:srgbClr val="4070A0"/>
                </a:solidFill>
                <a:latin typeface="Courier"/>
              </a:rPr>
              <a:t> </a:t>
            </a:r>
            <a:r>
              <a:rPr sz="1800">
                <a:latin typeface="Courier"/>
              </a:rPr>
              <a:t>dataGenre2 </a:t>
            </a:r>
            <a:r>
              <a:rPr sz="1800">
                <a:solidFill>
                  <a:srgbClr val="666666"/>
                </a:solidFill>
                <a:latin typeface="Courier"/>
              </a:rPr>
              <a:t>%&gt;%</a:t>
            </a:r>
            <a:r>
              <a:rPr sz="1800">
                <a:solidFill>
                  <a:srgbClr val="4070A0"/>
                </a:solidFill>
                <a:latin typeface="Courier"/>
              </a:rPr>
              <a:t> </a:t>
            </a:r>
            <a:r>
              <a:rPr sz="1800" b="1">
                <a:solidFill>
                  <a:srgbClr val="007020"/>
                </a:solidFill>
                <a:latin typeface="Courier"/>
              </a:rPr>
              <a:t>drop_na</a:t>
            </a:r>
            <a:r>
              <a:rPr sz="1800">
                <a:latin typeface="Courier"/>
              </a:rPr>
              <a:t>(Genre)</a:t>
            </a:r>
            <a:br/>
            <a:br/>
            <a:r>
              <a:rPr sz="1800">
                <a:latin typeface="Courier"/>
              </a:rPr>
              <a:t>dataGenre3 &lt;-</a:t>
            </a:r>
            <a:r>
              <a:rPr sz="1800">
                <a:solidFill>
                  <a:srgbClr val="4070A0"/>
                </a:solidFill>
                <a:latin typeface="Courier"/>
              </a:rPr>
              <a:t> </a:t>
            </a:r>
            <a:r>
              <a:rPr sz="1800" b="1">
                <a:solidFill>
                  <a:srgbClr val="007020"/>
                </a:solidFill>
                <a:latin typeface="Courier"/>
              </a:rPr>
              <a:t>data.frame</a:t>
            </a:r>
            <a:r>
              <a:rPr sz="1800">
                <a:latin typeface="Courier"/>
              </a:rPr>
              <a:t>(data</a:t>
            </a:r>
            <a:r>
              <a:rPr sz="1800">
                <a:solidFill>
                  <a:srgbClr val="666666"/>
                </a:solidFill>
                <a:latin typeface="Courier"/>
              </a:rPr>
              <a:t>$</a:t>
            </a:r>
            <a:r>
              <a:rPr sz="1800">
                <a:latin typeface="Courier"/>
              </a:rPr>
              <a:t>Title, data</a:t>
            </a:r>
            <a:r>
              <a:rPr sz="1800">
                <a:solidFill>
                  <a:srgbClr val="666666"/>
                </a:solidFill>
                <a:latin typeface="Courier"/>
              </a:rPr>
              <a:t>$</a:t>
            </a:r>
            <a:r>
              <a:rPr sz="1800">
                <a:latin typeface="Courier"/>
              </a:rPr>
              <a:t>Year, data</a:t>
            </a:r>
            <a:r>
              <a:rPr sz="1800">
                <a:solidFill>
                  <a:srgbClr val="666666"/>
                </a:solidFill>
                <a:latin typeface="Courier"/>
              </a:rPr>
              <a:t>$</a:t>
            </a:r>
            <a:r>
              <a:rPr sz="1800">
                <a:latin typeface="Courier"/>
              </a:rPr>
              <a:t>Genre3, data</a:t>
            </a:r>
            <a:r>
              <a:rPr sz="1800">
                <a:solidFill>
                  <a:srgbClr val="666666"/>
                </a:solidFill>
                <a:latin typeface="Courier"/>
              </a:rPr>
              <a:t>$</a:t>
            </a:r>
            <a:r>
              <a:rPr sz="1800">
                <a:latin typeface="Courier"/>
              </a:rPr>
              <a:t>Revenue..Millions.)</a:t>
            </a:r>
            <a:br/>
            <a:r>
              <a:rPr sz="1800" b="1">
                <a:solidFill>
                  <a:srgbClr val="007020"/>
                </a:solidFill>
                <a:latin typeface="Courier"/>
              </a:rPr>
              <a:t>colnames</a:t>
            </a:r>
            <a:r>
              <a:rPr sz="1800">
                <a:latin typeface="Courier"/>
              </a:rPr>
              <a:t>(dataGenre3) &lt;-</a:t>
            </a:r>
            <a:r>
              <a:rPr sz="1800">
                <a:solidFill>
                  <a:srgbClr val="4070A0"/>
                </a:solidFill>
                <a:latin typeface="Courier"/>
              </a:rPr>
              <a:t> </a:t>
            </a:r>
            <a:r>
              <a:rPr sz="1800" b="1">
                <a:solidFill>
                  <a:srgbClr val="007020"/>
                </a:solidFill>
                <a:latin typeface="Courier"/>
              </a:rPr>
              <a:t>c</a:t>
            </a:r>
            <a:r>
              <a:rPr sz="1800">
                <a:latin typeface="Courier"/>
              </a:rPr>
              <a:t>(</a:t>
            </a:r>
            <a:r>
              <a:rPr sz="1800">
                <a:solidFill>
                  <a:srgbClr val="4070A0"/>
                </a:solidFill>
                <a:latin typeface="Courier"/>
              </a:rPr>
              <a:t>"Title"</a:t>
            </a:r>
            <a:r>
              <a:rPr sz="1800">
                <a:latin typeface="Courier"/>
              </a:rPr>
              <a:t>, </a:t>
            </a:r>
            <a:r>
              <a:rPr sz="1800">
                <a:solidFill>
                  <a:srgbClr val="4070A0"/>
                </a:solidFill>
                <a:latin typeface="Courier"/>
              </a:rPr>
              <a:t>"Year"</a:t>
            </a:r>
            <a:r>
              <a:rPr sz="1800">
                <a:latin typeface="Courier"/>
              </a:rPr>
              <a:t>, </a:t>
            </a:r>
            <a:r>
              <a:rPr sz="1800">
                <a:solidFill>
                  <a:srgbClr val="4070A0"/>
                </a:solidFill>
                <a:latin typeface="Courier"/>
              </a:rPr>
              <a:t>"Genre"</a:t>
            </a:r>
            <a:r>
              <a:rPr sz="1800">
                <a:latin typeface="Courier"/>
              </a:rPr>
              <a:t>, </a:t>
            </a:r>
            <a:r>
              <a:rPr sz="1800">
                <a:solidFill>
                  <a:srgbClr val="4070A0"/>
                </a:solidFill>
                <a:latin typeface="Courier"/>
              </a:rPr>
              <a:t>"Revenue"</a:t>
            </a:r>
            <a:r>
              <a:rPr sz="1800">
                <a:latin typeface="Courier"/>
              </a:rPr>
              <a:t>)</a:t>
            </a:r>
            <a:br/>
            <a:r>
              <a:rPr sz="1800">
                <a:latin typeface="Courier"/>
              </a:rPr>
              <a:t>dataGenre3 &lt;-</a:t>
            </a:r>
            <a:r>
              <a:rPr sz="1800">
                <a:solidFill>
                  <a:srgbClr val="4070A0"/>
                </a:solidFill>
                <a:latin typeface="Courier"/>
              </a:rPr>
              <a:t> </a:t>
            </a:r>
            <a:r>
              <a:rPr sz="1800">
                <a:latin typeface="Courier"/>
              </a:rPr>
              <a:t>dataGenre3 </a:t>
            </a:r>
            <a:r>
              <a:rPr sz="1800">
                <a:solidFill>
                  <a:srgbClr val="666666"/>
                </a:solidFill>
                <a:latin typeface="Courier"/>
              </a:rPr>
              <a:t>%&gt;%</a:t>
            </a:r>
            <a:r>
              <a:rPr sz="1800">
                <a:solidFill>
                  <a:srgbClr val="4070A0"/>
                </a:solidFill>
                <a:latin typeface="Courier"/>
              </a:rPr>
              <a:t> </a:t>
            </a:r>
            <a:r>
              <a:rPr sz="1800" b="1">
                <a:solidFill>
                  <a:srgbClr val="007020"/>
                </a:solidFill>
                <a:latin typeface="Courier"/>
              </a:rPr>
              <a:t>drop_na</a:t>
            </a:r>
            <a:r>
              <a:rPr sz="1800">
                <a:latin typeface="Courier"/>
              </a:rPr>
              <a:t>(Genre)</a:t>
            </a:r>
            <a:br/>
            <a:br/>
            <a:r>
              <a:rPr sz="1800">
                <a:latin typeface="Courier"/>
              </a:rPr>
              <a:t>dataGenre &lt;-</a:t>
            </a:r>
            <a:r>
              <a:rPr sz="1800">
                <a:solidFill>
                  <a:srgbClr val="4070A0"/>
                </a:solidFill>
                <a:latin typeface="Courier"/>
              </a:rPr>
              <a:t> </a:t>
            </a:r>
            <a:r>
              <a:rPr sz="1800" b="1">
                <a:solidFill>
                  <a:srgbClr val="007020"/>
                </a:solidFill>
                <a:latin typeface="Courier"/>
              </a:rPr>
              <a:t>bind_rows</a:t>
            </a:r>
            <a:r>
              <a:rPr sz="1800">
                <a:latin typeface="Courier"/>
              </a:rPr>
              <a:t>(dataGenre1, dataGenre2, dataGenre3)</a:t>
            </a:r>
            <a:br/>
            <a:r>
              <a:rPr sz="1800">
                <a:latin typeface="Courier"/>
              </a:rPr>
              <a:t>dataGenre</a:t>
            </a:r>
          </a:p>
          <a:p>
            <a:pPr lvl="0" marL="1270000" indent="0">
              <a:buNone/>
            </a:pPr>
            <a:r>
              <a:rPr sz="1800">
                <a:latin typeface="Courier"/>
              </a:rPr>
              <a:t>##                                                              Title Year
## 1                                          Guardians of the Galaxy 2014
## 2                                                       Prometheus 2012
## 3                                                            Split 2016
## 4                                                             Sing 2016
## 5                                                    Suicide Squad 2016
## 6                                                   The Great Wall 2016
## 7                                                       La La Land 2016
## 8                                                         Mindhorn 2016
## 9                                               The Lost City of Z 2016
## 10                                                      Passengers 2016
## 11                         Fantastic Beasts and Where to Find Them 2016
## 12                                                  Hidden Figures 2016
## 13                                                       Rogue One 2016
## 14                                                           Moana 2016
## 15                                                        Colossal 2016
## 16                                         The Secret Life of Pets 2016
## 17                                                   Hacksaw Ridge 2016
## 18                                                    Jason Bourne 2016
## 19                                                            Lion 2016
## 20                                                         Arrival 2016
## 21                                                            Gold 2016
## 22                                           Manchester by the Sea 2016
## 23                                                  Hounds of Love 2016
## 24                                                          Trolls 2016
## 25                                    Independence Day: Resurgence 2016
## 26                                                 Paris pieds nus 2016
## 27                                         Bahubali: The Beginning 2015
## 28                                                      Dead Awake 2016
## 29                                                        Bad Moms 2016
## 30                                                Assassin's Creed 2016
## 31                                                        Why Him? 2016
## 32                                               Nocturnal Animals 2016
## 33                                               X-Men: Apocalypse 2016
## 34                                                        Deadpool 2016
## 35                                Resident Evil: The Final Chapter 2016
## 36                                      Captain America: Civil War 2016
## 37                                                    Interstellar 2014
## 38                                                  Doctor Strange 2016
## 39                                           The Magnificent Seven 2016
## 40                                                       5- 25- 77 2007
## 41                                                   Sausage Party 2016
## 42                                                       Moonlight 2016
## 43                                         Don't Fuck in the Woods 2016
## 44                                                     The Founder 2016
## 45                                                       Lowriders 2016
## 46                     Pirates of the Caribbean: On Stranger Tides 2011
## 47                                                     Miss Sloane 2016
## 48                                                          Fallen 2016
## 49                                                Star Trek Beyond 2016
## 50                                                   The Last Face 2016
## 51                      Star Wars: Episode VII - The Force Awakens 2015
## 52                                          Underworld: Blood Wars 2016
## 53                                                    Mother's Day 2016
## 54                                                       John Wick 2014
## 55                                                 The Dark Knight 2008
## 56                                                         Silence 2016
## 57                                                   Don't Breathe 2016
## 58                                                   Me Before You 2016
## 59                                                    Their Finest 2016
## 60                                                           Sully 2016
## 61                              Batman v Superman: Dawn of Justice 2016
## 62                                         The Autopsy of Jane Doe 2016
## 63                                           The Girl on the Train 2016
## 64                                            Fifty Shades of Grey 2015
## 65                                                    The Prestige 2006
## 66                                    Kingsman: The Secret Service 2014
## 67                                                    Patriots Day 2016
## 68                                              Mad Max: Fury Road 2015
## 69                                                       Wakefield 2016
## 70                                               Deepwater Horizon 2016
## 71                                                     The Promise 2016
## 72                                                          Allied 2016
## 73                                                 A Monster Calls 2016
## 74                                               Collateral Beauty 2016
## 75                                                        Zootopia 2016
## 76                        Pirates of the Caribbean: At World's End 2007
## 77                                                    The Avengers 2012
## 78                                            Inglourious Basterds 2009
## 79                      Pirates of the Caribbean: Dead Man's Chest 2006
## 80                                                    Ghostbusters 2016
## 81                                                       Inception 2010
## 82                                               Captain Fantastic 2016
## 83                                         The Wolf of Wall Street 2013
## 84                                                       Gone Girl 2014
## 85                                                   Furious Seven 2015
## 86                                                  Jurassic World 2015
## 87                                                   Live by Night 2016
## 88                                                          Avatar 2009
## 89                                               The Hateful Eight 2015
## 90                                                  The Accountant 2016
## 91                                                       Prisoners 2013
## 92                                                        Warcraft 2016
## 93                                                        The Help 2011
## 94                                                        War Dogs 2016
## 95                                         Avengers: Age of Ultron 2015
## 96                                                   The Nice Guys 2016
## 97                                                   Kimi no na wa 2016
## 98                                                        The Void 2016
## 99                                                Personal Shopper 2016
## 100                                                   The Departed 2006
## 101                                                         Legend 2015
## 102                                                           Thor 2011
## 103                                                    The Martian 2015
## 104                                                   Contratiempo 2016
## 105                                        The Man from U.N.C.L.E. 2015
## 106                                             Hell or High Water 2016
## 107                                                   The Comedian 2016
## 108                                           The Legend of Tarzan 2016
## 109                                                     All We Had 2016
## 110                                                     Ex Machina 2014
## 111                                           The Belko Experiment 2016
## 112                                               12 Years a Slave 2013
## 113                                                  The Bad Batch 2016
## 114                                                            300 2006
## 115                   Harry Potter and the Deathly Hallows: Part 2 2011
## 116                                         Office Christmas Party 2016
## 117                                                 The Neon Demon 2016
## 118                                                         Dangal 2016
## 119                                            10 Cloverfield Lane 2016
## 120                                                   Finding Dory 2016
## 121                    Miss Peregrine's Home for Peculiar Children 2016
## 122                                                      Divergent 2014
## 123                               Mike and Dave Need Wedding Dates 2016
## 124                                           Boyka: Undisputed IV 2016
## 125                                          The Dark Knight Rises 2012
## 126                                                The Jungle Book 2016
## 127                                Transformers: Age of Extinction 2014
## 128                                                          Nerve 2016
## 129                                                     Mamma Mia! 2008
## 130                                                   The Revenant 2015
## 131                                                         Fences 2016
## 132                                                 Into the Woods 2014
## 133                                                   The Shallows 2016
## 134                                                       Whiplash 2014
## 135                                                      Furious 6 2013
## 136                                     The Place Beyond the Pines 2012
## 137                                         No Country for Old Men 2007
## 138                                               The Great Gatsby 2013
## 139                                                 Shutter Island 2010
## 140                                                      Brimstone 2016
## 141                                                      Star Trek 2009
## 142                                           Diary of a Wimpy Kid 2010
## 143                                                  The Big Short 2015
## 144                                                           Room 2015
## 145                                               Django Unchained 2012
## 146                                                      Ah-ga-ssi 2016
## 147                                          The Edge of Seventeen 2016
## 148                                                       Watchmen 2009
## 149                                                       Superbad 2007
## 150                                                        Inferno 2016
## 151                                                        The BFG 2016
## 152                                               The Hunger Games 2012
## 153                                                     White Girl 2016
## 154                                                        Sicario 2015
## 155                                 Twin Peaks: The Missing Pieces 2014
## 156                                   Aliens vs Predator - Requiem 2007
## 157                                                    Pacific Rim 2013
## 158                                           Crazy, Stupid, Love. 2011
## 159                                    Scott Pilgrim vs. the World 2010
## 160                                                       Hot Fuzz 2007
## 161                                                           Mine 2016
## 162                                                      Free Fire 2016
## 163                                     X-Men: Days of Future Past 2014
## 164                                    Jack Reacher: Never Go Back 2016
## 165                                                  Casino Royale 2006
## 166                                                       Twilight 2008
## 167                                               Now You See Me 2 2016
## 168                                                  Woman in Gold 2015
## 169                                                       13 Hours 2016
## 170                                                        Spectre 2015
## 171                                                   Nightcrawler 2014
## 172                                       Kubo and the Two Strings 2016
## 173                                               Beyond the Gates 2016
## 174                                                            Her 2013
## 175                                                         Frozen 2013
## 176                                                   Tomorrowland 2015
## 177                                 Dawn of the Planet of the Apes 2014
## 178                                                 Tropic Thunder 2008
## 179                                                The Conjuring 2 2016
## 180                                                        Ant-Man 2015
## 181                                           Bridget Jones's Baby 2016
## 182                             The VVitch: A New-England Folktale 2015
## 183                                                     Cinderella 2015
## 184                                                        Realive 2016
## 185                                                     Forushande 2016
## 186                                                           Love 2015
## 187                                Billy Lynn's Long Halftime Walk 2016
## 188                                                   Crimson Peak 2015
## 189                                                          Drive 2011
## 190                                                     Trainwreck 2015
## 191                                       The Light Between Oceans 2016
## 192                                                Below Her Mouth 2016
## 193                                                      Spotlight 2015
## 194                                                         Morgan 2016
## 195                                                        Warrior 2011
## 196                             Captain America: The First Avenger 2011
## 197                                                         Hacker 2016
## 198                                                  Into the Wild 2007
## 199                                             The Imitation Game 2014
## 200                                           Central Intelligence 2016
## 201                                               Edge of Tomorrow 2014
## 202                                            A Cure for Wellness 2016
## 203                                                        Snowden 2016
## 204                                                       Iron Man 2008
## 205                                                      Allegiant 2016
## 206                                                 X: First Class 2011
## 207                                                       Raw (II) 2016
## 208                                                       Paterson 2016
## 209                                                    Bridesmaids 2011
## 210                                    The Girl with All the Gifts 2016
## 211                                                    San Andreas 2015
## 212                                                Spring Breakers 2012
## 213                                                   Transformers 2007
## 214                                                        Old Boy 2013
## 215                                           Thor: The Dark World 2013
## 216                                                  Gods of Egypt 2016
## 217                            Captain America: The Winter Soldier 2014
## 218                                                 Monster Trucks 2016
## 219                                                    A Dark Song 2016
## 220                                                       Kick-Ass 2010
## 221                                                 Hardcore Henry 2015
## 222                                                           Cars 2006
## 223                                                     It Follows 2014
## 224                                The Girl with the Dragon Tattoo 2011
## 225                                              We're the Millers 2013
## 226                                                 American Honey 2016
## 227                                                    The Lobster 2015
## 228                                                      Predators 2010
## 229                                                     Maleficent 2014
## 230                                                        Rupture 2016
## 231                                                Pan's Labyrinth 2006
## 232                                               A Kind of Murder 2016
## 233                                                     Apocalypto 2006
## 234                             Mission: Impossible - Rogue Nation 2015
## 235                                     The Huntsman: Winter's War 2016
## 236                                The Perks of Being a Wallflower 2012
## 237                                                         Jackie 2016
## 238                                       The Disappointments Room 2016
## 239                                       The Grand Budapest Hotel 2014
## 240                                                       The Host 2013
## 241                                                           Fury 2014
## 242                                                     Inside Out 2015
## 243                                                       Rock Dog 2016
## 244                                             Terminator Genisys 2015
## 245             Percy Jackson &amp; the Olympians: The Lightning Thief 2010
## 246                                                Les MisÃ©rables 2012
## 247                                                Children of Men 2006
## 248                                             20th Century Women 2016
## 249                                                            Spy 2015
## 250                                               The Intouchables 2011
## 251                                                   Bonjour Anne 2016
## 252                                                     Kynodontas 2009
## 253                                         Straight Outta Compton 2015
## 254                                       The Amazing Spider-Man 2 2014
## 255                                                  The Conjuring 2013
## 256                                                   The Hangover 2009
## 257                                                     Battleship 2012
## 258                                 Rise of the Planet of the Apes 2011
## 259                                                     Lights Out 2016
## 260  Norman: The Moderate Rise and Tragic Fall of a New York Fixer 2016
## 261                Birdman or (The Unexpected Virtue of Ignorance) 2014
## 262                                                     Black Swan 2010
## 263                                              Dear White People 2014
## 264                                           Nymphomaniac: Vol. I 2013
## 265               Teenage Mutant Ninja Turtles: Out of the Shadows 2016
## 266                                                    Knock Knock 2015
## 267                                                  Dirty Grandpa 2016
## 268                                                    Cloud Atlas 2012
## 269                                       X-Men Origins: Wolverine 2009
## 270                                                        Satanic 2016
## 271                                                        Skyfall 2012
## 272                              The Hobbit: An Unexpected Journey 2012
## 273                                                 21 Jump Street 2012
## 274                                                    Sing Street 2016
## 275                                                      Ballerina 2016
## 276                                                       Oblivion 2013
## 277                                                 22 Jump Street 2014
## 278                                                         Zodiac 2007
## 279                                         Everybody Wants Some!! 2016
## 280                                                 Iron Man Three 2013
## 281                                                 Now You See Me 2013
## 282                                                Sherlock Holmes 2009
## 283                                                    Death Proof 2007
## 284                                                The Danish Girl 2015
## 285                                                       Hercules 2014
## 286                                                   Sucker Punch 2011
## 287                                    Keeping Up with the Joneses 2016
## 288                                              Jupiter Ascending 2015
## 289                                                    Masterminds 2016
## 290                                                           Iris 2016
## 291                                                     Busanhaeng 2016
## 292                                                  Pitch Perfect 2012
## 293                                   Neighbors 2: Sorority Rising 2016
## 294                                                  The Exception 2016
## 295                                                   Man of Steel 2013
## 296                                                     The Choice 2016
## 297                                      Ice Age: Collision Course 2016
## 298                                          The Devil Wears Prada 2006
## 299                                                The Infiltrator 2016
## 300                                            There Will Be Blood 2007
## 301                                                  The Equalizer 2014
## 302                                                  Lone Survivor 2013
## 303                                         The Cabin in the Woods 2012
## 304                                                The House Bunny 2008
## 305                                         She's Out of My League 2010
## 306                                                  Inherent Vice 2014
## 307                                Alice Through the Looking Glass 2016
## 308                                                Vincent N Roxxy 2016
## 309                          The Fast and the Furious: Tokyo Drift 2006
## 310                                               How to Be Single 2016
## 311                                                 The Blind Side 2009
## 312                                                La vie d'AdÃ¨le 2013
## 313                                                   The Babadook 2014
## 314                      The Hobbit: The Battle of the Five Armies 2014
## 315                      Harry Potter and the Order of the Phoenix 2007
## 316                                                    Snowpiercer 2013
## 317                                                   The 5th Wave 2016
## 318                                                The Stakelander 2016
## 319                                                      The Visit 2015
## 320                                                      Fast Five 2011
## 321                                                        Step Up 2006
## 322                                                       Lovesong 2016
## 323                                                     RocknRolla 2008
## 324                                                        In Time 2011
## 325                                             The Social Network 2010
## 326                                          The Last Witch Hunter 2015
## 327                                            Victor Frankenstein 2015
## 328                                         A Street Cat Named Bob 2016
## 329                                                     Green Room 2015
## 330                                                       Blackhat 2015
## 331                                                         Storks 2016
## 332                                                American Sniper 2014
## 333                                             Dallas Buyers Club 2013
## 334                                                        Lincoln 2012
## 335                                                           Rush 2013
## 336                                                  Before I Wake 2016
## 337                                        Silver Linings Playbook 2012
## 338                                                      Tracktown 2016
## 339                                         The Fault in Our Stars 2014
## 340                                                        Blended 2014
## 341                                                 Fast &amp; Furious 2009
## 342                                                         Looper 2012
## 343                                               White House Down 2013
## 344                                                  Pete's Dragon 2016
## 345                                                   Spider-Man 3 2007
## 346                                           The Three Musketeers 2011
## 347                                                       Stardust 2007
## 348                                                American Hustle 2013
## 349                                                Jennifer's Body 2009
## 350                                              Midnight in Paris 2011
## 351                                                   Lady Macbeth 2016
## 352                                                            Joy 2015
## 353                                                 The Dressmaker 2015
## 354                                                  CafÃ© Society 2016
## 355                                                      Insurgent 2015
## 356                                                    Seventh Son 2014
## 357                                           Demain tout commence 2016
## 358                                       The Theory of Everything 2014
## 359                                                This Is the End 2013
## 360                                                     About Time 2013
## 361                                                  Step Brothers 2008
## 362                                                          Clown 2014
## 363                                        Star Trek Into Darkness 2013
## 364                                                     Zombieland 2009
## 365                                                  Hail, Caesar! 2016
## 366                                            Slumdog Millionaire 2008
## 367                      The Twilight Saga: Breaking Dawn - Part 2 2012
## 368                                  American Wrestler: The Wizard 2016
## 369                                         The Amazing Spider-Man 2012
## 370                                                        Ben-Hur 2016
## 371                                                        Sleight 2016
## 372                                                The Maze Runner 2014
## 373                                                       Criminal 2016
## 374                                                         Wanted 2008
## 375                                        Florence Foster Jenkins 2016
## 376                                                        Collide 2016
## 377                                                     Black Mass 2015
## 378                                                          Creed 2015
## 379                                                 Swiss Army Man 2016
## 380                                              The Expendables 3 2014
## 381                                      What We Do in the Shadows 2014
## 382                                                       Southpaw 2015
## 383                                                           Hush 2016
## 384                                                Bridge of Spies 2015
## 385                                                 The Lego Movie 2014
## 386                                                        Everest 2015
## 387                                                         Pixels 2015
## 388                                                     Robin Hood 2010
## 389                                                  The Wolverine 2013
## 390                                                    John Carter 2012
## 391                                                          Keanu 2016
## 392                                                     The Gunman 2015
## 393                                                     Steve Jobs 2015
## 394                                                  Whisky Galore 2016
## 395                                                    Grown Ups 2 2013
## 396                                             The Age of Adaline 2015
## 397                                            The Incredible Hulk 2008
## 398                                                Couples Retreat 2009
## 399                                            Absolutely Anything 2015
## 400                                                     Magic Mike 2012
## 401                                                        Minions 2015
## 402                                                 The Black Room 2016
## 403                                                        Bronson 2008
## 404                                                  Despicable Me 2010
## 405                                                 The Best of Me 2014
## 406                                                 The Invitation 2015
## 407                                               Zero Dark Thirty 2012
## 408                                                        Tangled 2010
## 409                          The Hunger Games: Mockingjay - Part 2 2015
## 410                                                       Vacation 2015
## 411                                                          Taken 2008
## 412                                                Pitch Perfect 2 2015
## 413                                            Monsters University 2013
## 414                                                           Elle 2016
## 415                                         Mechanic: Resurrection 2016
## 416                                                           Tusk 2014
## 417                                       The Headhunter's Calling 2016
## 418                                                      Atonement 2007
## 419                   Harry Potter and the Deathly Hallows: Part 1 2010
## 420                                                          Shame 2011
## 421                                                          Hanna 2011
## 422                                                The Babysitters 2007
## 423                                Pride and Prejudice and Zombies 2016
## 424                                         300: Rise of an Empire 2014
## 425                                              London Has Fallen 2016
## 426                            The Curious Case of Benjamin Button 2008
## 427                                   Sin City: A Dame to Kill For 2014
## 428                                           The Bourne Ultimatum 2007
## 429                                                    Srpski film 2010
## 430                                       The Purge: Election Year 2016
## 431                                                       3 Idiots 2009
## 432                                                    Zoolander 2 2016
## 433                                                    World War Z 2013
## 434                           Mission: Impossible - Ghost Protocol 2011
## 435                                       Let Me Make You a Martyr 2016
## 436                                                          Filth 2013
## 437                                               The Longest Ride 2015
## 438                                                  The imposible 2012
## 439                                                     Kick-Ass 2 2013
## 440                                          Folk Hero &amp; Funny Guy 2016
## 441                                      Oz the Great and Powerful 2013
## 442                                                       Brooklyn 2015
## 443                                                       Coraline 2009
## 444                                                 Blue Valentine 2010
## 445                                                   The Thinning 2016
## 446                                                    Silent Hill 2006
## 447                                                          Dredd 2012
## 448                                      Hunt for the Wilderpeople 2016
## 449                                                     Big Hero 6 2014
## 450                                                         Carrie 2013
## 451                                                     Iron Man 2 2010
## 452                                                     Demolition 2015
## 453                                                       Pandorum 2009
## 454                                             Olympus Has Fallen 2013
## 455                                               I Am Number Four 2011
## 456                                                         Jagten 2012
## 457                                                   The Proposal 2009
## 458                                                       Get Hard 2015
## 459                                                Just Go with It 2011
## 460                                             Revolutionary Road 2008
## 461                                                       The Town 2010
## 462                                                        The Boy 2016
## 463                                                         Denial 2016
## 464                                                 Predestination 2014
## 465                                                     Goosebumps 2015
## 466                             Sherlock Holmes: A Game of Shadows 2011
## 467                                                           Salt 2010
## 468                                                          Enemy 2013
## 469                                                     District 9 2009
## 470                                                 The Other Guys 2010
## 471                                              American Gangster 2007
## 472                                               Marie Antoinette 2006
## 473                                                           2012 2009
## 474                         Harry Potter and the Half-Blood Prince 2009
## 475                                                           Argo 2012
## 476                                                Eddie the Eagle 2016
## 477                                            The Lives of Others 2006
## 478                                                            Pet 2016
## 479                                                 Paint It Black 2016
## 480                                                        Macbeth 2015
## 481                                      Forgetting Sarah Marshall 2008
## 482                                                      The Giver 2014
## 483                                                       Triple 9 2016
## 484                                           Perfetti sconosciuti 2016
## 485                                                    Angry Birds 2016
## 486                                               Moonrise Kingdom 2012
## 487                                                      Hairspray 2007
## 488                                                     Safe Haven 2013
## 489                                                          Focus 2015
## 490                                                    Ratatouille 2007
## 491                                                     Stake Land 2010
## 492                                                The Book of Eli 2010
## 493                                                    Cloverfield 2008
## 494                                                    Point Break 2015
## 495                                                 Under the Skin 2013
## 496                                                    I Am Legend 2007
## 497                                                 Men in Black 3 2012
## 498                                                        Super 8 2011
## 499                                            Law Abiding Citizen 2009
## 500                                                             Up 2009
## 501                                 Maze Runner: The Scorch Trials 2015
## 502                                                          Carol 2015
## 503                                                       Imperium 2016
## 504                                                          Youth 2015
## 505                                                     Mr. Nobody 2009
## 506                                            City of Tiny Lights 2016
## 507                                                        Savages 2012
## 508                                           (500) Days of Summer 2009
## 509                                                       Movie 43 2013
## 510                                                        Gravity 2013
## 511                                 The Boy in the Striped Pyjamas 2008
## 512                                                        Shooter 2007
## 513                                                  The Happening 2008
## 514                                                  Bone Tomahawk 2015
## 515                                                 Magic Mike XXL 2015
## 516                                                         Easy A 2010
## 517                                         Exodus: Gods and Kings 2014
## 518                                                        Chappie 2015
## 519                            The Hobbit: The Desolation of Smaug 2013
## 520                                           Half of a Yellow Sun 2013
## 521                                                     Anthropoid 2016
## 522                                                  The Counselor 2013
## 523                                                         Viking 2016
## 524                                          Whiskey Tango Foxtrot 2016
## 525                                                          Trust 2010
## 526                                            Birth of the Dragon 2016
## 527                                                        Elysium 2013
## 528                                              The Green Inferno 2013
## 529                                                       Godzilla 2014
## 530                                              The Bourne Legacy 2012
## 531                                                    A Good Year 2006
## 532                                                 Friend Request 2016
## 533                                                        Deja Vu 2006
## 534                                                           Lucy 2014
## 535                                                A Quiet Passion 2016
## 536                                                 Need for Speed 2014
## 537                                                   Jack Reacher 2012
## 538                                                    The Do-Over 2016
## 539                                                    True Crimes 2016
## 540                                              American Pastoral 2016
## 541                                               The Ghost Writer 2010
## 542                                                      Limitless 2011
## 543                                                       Spectral 2016
## 544                                                P.S. I Love You 2007
## 545                                                         Zipper 2015
## 546                                               Midnight Special 2016
## 547                                              Don't Think Twice 2016
## 548                                            Alice in Wonderland 2010
## 549                                                          Chuck 2016
## 550                                                I, Daniel Blake 2016
## 551                                                   The Break-Up 2006
## 552                                                         Loving 2016
## 553                                                 Fantastic Four 2015
## 554                                                The Survivalist 2015
## 555                                                        Colonia 2015
## 556                                              The Boy Next Door 2015
## 557                                                       The Gift 2015
## 558                                                 Dracula Untold 2014
## 559                                        In the Heart of the Sea 2015
## 560                                                      Idiocracy 2006
## 561                                                The Expendables 2010
## 562                                                      Evil Dead 2013
## 563                                                       Sinister 2012
## 564                                                 Wreck-It Ralph 2012
## 565                                    Snow White and the Huntsman 2012
## 566                                                            Pan 2015
## 567                                 Transformers: Dark of the Moon 2011
## 568                                                           Juno 2007
## 569                                        A Hologram for the King 2016
## 570                                                  Money Monster 2016
## 571                                                The Other Woman 2014
## 572                                                      Enchanted 2007
## 573                                                     The Intern 2015
## 574                                           Little Miss Sunshine 2006
## 575                                                 Bleed for This 2016
## 576                                            Clash of the Titans 2010
## 577                                               The Finest Hours 2016
## 578                                                           Tron 2010
## 579                                The Hunger Games: Catching Fire 2013
## 580                                                All Good Things 2010
## 581                                           Kickboxer: Vengeance 2016
## 582                                             The Last Airbender 2010
## 583                                                       Sex Tape 2014
## 584                           What to Expect When You're Expecting 2012
## 585                                                      Moneyball 2011
## 586                                                    Ghost Rider 2007
## 587                                                       Unbroken 2014
## 588                                                      Immortals 2011
## 589                                                       Sunshine 2007
## 590                                                          Brave 2012
## 591                                         MÃ¤n som hatar kvinnor 2009
## 592                                                      Adoration 2013
## 593                                                       The Drop 2014
## 594                                                  She's the Man 2006
## 595                                                   Daddy's Home 2015
## 596                                                      Let Me In 2010
## 597                                                Never Back Down 2008
## 598                                                        Grimsby 2016
## 599                                                           Moon 2009
## 600                                                       Megamind 2010
## 601                                                 Gangster Squad 2013
## 602                                                   Blood Father 2016
## 603                                    He's Just Not That Into You 2009
## 604                                                Kung Fu Panda 3 2016
## 605                                          The Rise of the Krays 2015
## 606                                                 Handsome Devil 2016
## 607                                                  Winter's Bone 2010
## 608                                                Horrible Bosses 2011
## 609                                                          Mommy 2014
## 610                                    Hellboy II: The Golden Army 2008
## 611                                            Beautiful Creatures 2013
## 612                                                   Toni Erdmann 2016
## 613                                               The Lovely Bones 2009
## 614     The Assassination of Jesse James by the Coward Robert Ford 2007
## 615                                                        Don Jon 2013
## 616                                                   Bastille Day 2016
## 617                                           2307: Winter's Dream 2016
## 618                                            Free State of Jones 2016
## 619                                                      Mr. Right 2015
## 620                                The Secret Life of Walter Mitty 2013
## 621                                                           Dope 2015
## 622                                           Underworld Awakening 2012
## 623                                                     Antichrist 2009
## 624                                                Friday the 13th 2009
## 625                                                        Taken 3 2014
## 626                                                   Total Recall 2012
## 627                                          X-Men: The Last Stand 2006
## 628                                                     The Escort 2016
## 629                                                The Whole Truth 2016
## 630                        Night at the Museum: Secret of the Tomb 2014
## 631                                             Love &amp; Other Drugs 2010
## 632                                                  The Interview 2014
## 633                                                       The Host 2006
## 634                                               Megan Is Missing 2011
## 635                                                        WALLÂ·E 2008
## 636                                                     Knocked Up 2007
## 637                                                    Source Code 2011
## 638                                                        Lawless 2012
## 639                                                     Unfriended 2014
## 640                                               American Reunion 2012
## 641                                       The Pursuit of Happyness 2006
## 642                                               Relatos salvajes 2014
## 643                                               The Ridiculous 6 2015
## 644                                                         Frantz 2016
## 645                                                          Viral 2016
## 646                                                    Gran Torino 2008
## 647                                                          Burnt 2015
## 648                                                       Tall Men 2016
## 649                                                Sleeping Beauty 2011
## 650                                                Vampire Academy 2014
## 651                 Sweeney Todd: The Demon Barber of Fleet Street 2007
## 652                                                         Solace 2015
## 653                                                      Insidious 2010
## 654                             Popstar: Never Stop Never Stopping 2016
## 655                                                  The Levelling 2016
## 656                                                 Public Enemies 2009
## 657                                                        Boyhood 2014
## 658                                   Teenage Mutant Ninja Turtles 2014
## 659                                               Eastern Promises 2007
## 660                                                   The Daughter 2015
## 661                                              Pineapple Express 2008
## 662                                                 The First Time 2012
## 663                                                 Gone Baby Gone 2007
## 664                                                       The Heat 2013
## 665                                                       L'avenir 2016
## 666                                                  Anna Karenina 2012
## 667                                                     Regression 2015
## 668                                                          Ted 2 2015
## 669                                                    Pain &amp; Gain 2013
## 670                                                  Blood Diamond 2006
## 671                                                   Devil's Knot 2013
## 672                                                       Child 44 2015
## 673                                                The Hurt Locker 2008
## 674                                                  Green Lantern 2011
## 675                                                War on Everyone 2016
## 676                                                       The Mist 2007
## 677                                                    Escape Plan 2013
## 678                                                    Love, Rosie 2014
## 679                                                       The DUFF 2015
## 680                                             The Age of Shadows 2016
## 681                          The Hunger Games: Mockingjay - Part 1 2014
## 682                                    We Need to Talk About Kevin 2011
## 683                                              Love &amp; Friendship 2016
## 684                          The Mortal Instruments: City of Bones 2013
## 685                                                   Seven Pounds 2008
## 686                                              The King's Speech 2010
## 687                                                         Hunger 2008
## 688                                                         Jumper 2008
## 689                                                    Toy Story 3 2010
## 690                                      Tinker Tailor Soldier Spy 2011
## 691                                     Resident Evil: Retribution 2012
## 692                                                   Dear Zindagi 2016
## 693                                                         Genius 2016
## 694                                                        Pompeii 2014
## 695                                                     Life of Pi 2012
## 696                                            Hachi: A Dog's Tale 2009
## 697                                                       10 Years 2011
## 698                                                      I Origins 2014
## 699                                          Live Free or Die Hard 2007
## 700                                               The Matchbreaker 2016
## 701                                                    Funny Games 2007
## 702                                                            Ted 2012
## 703                                                            RED 2010
## 704                                                      Australia 2008
## 705                                                         Faster 2010
## 706                                                   The Neighbor 2016
## 707                                          The Adjustment Bureau 2011
## 708                                                    The Hollars 2016
## 709                                                      The Judge 2014
## 710                                                 Closed Circuit 2013
## 711                            Transformers: Revenge of the Fallen 2009
## 712                                                La tortue rouge 2016
## 713                                               The Book of Life 2014
## 714                                                      Incendies 2010
## 715                                             The Heartbreak Kid 2007
## 716                                                     Happy Feet 2006
## 717                                                      Entourage 2015
## 718                                                  The Strangers 2008
## 719                                                           Noah 2014
## 720                                                      Neighbors 2014
## 721                                          Nymphomaniac: Vol. II 2013
## 722                                                           Wild 2014
## 723                                                      Grown Ups 2010
## 724                                                    Blair Witch 2016
## 725                                                 The Karate Kid 2010
## 726                                                   Dark Shadows 2012
## 727                                          Friends with Benefits 2011
## 728                                                The Illusionist 2006
## 729                                                     The A-Team 2010
## 730                                                      The Guest 2014
## 731                                                 The Internship 2013
## 732                                                           Paul 2011
## 733                                       This Beautiful Fantastic 2016
## 734                                              The Da Vinci Code 2006
## 735                                                     Mr. Church 2016
## 736                                                           Hugo 2011
## 737                                       The Blackcoat's Daughter 2015
## 738                                                   Body of Lies 2008
## 739                                                 Knight of Cups 2015
## 740                          The Mummy: Tomb of the Dragon Emperor 2008
## 741                                                       The Boss 2016
## 742                                                 Hands of Stone 2016
## 743                                         El secreto de sus ojos 2009
## 744                                                      True Grit 2010
## 745                                            We Are Your Friends 2015
## 746                              A Million Ways to Die in the West 2014
## 747                                             Only for One Night 2016
## 748                                              Rules Don't Apply 2016
## 749                                          Ouija: Origin of Evil 2016
## 750                                 Percy Jackson: Sea of Monsters 2013
## 751                                                       Fracture 2007
## 752                                                         Oculus 2013
## 753                                                      In Bruges 2008
## 754                                                 This Means War 2012
## 755                                                 LÃ­da BaarovÃ¡ 2016
## 756                                                       The Road 2009
## 757                                                       Lavender 2016
## 758                                                         Deuces 2016
## 759                                            Conan the Barbarian 2011
## 760                                                    The Fighter 2010
## 761                                                    August Rush 2007
## 762                                                           Chef 2014
## 763                                                 Eye in the Sky 2015
## 764                                                      Eagle Eye 2008
## 765                                                      The Purge 2013
## 766                                                             PK 2014
## 767                                                   Ender's Game 2013
## 768             Indiana Jones and the Kingdom of the Crystal Skull 2008
## 769                                                    Paper Towns 2015
## 770                                                      High-Rise 2015
## 771                                              Quantum of Solace 2008
## 772                                                 The Assignment 2016
## 773                                       How to Train Your Dragon 2010
## 774                                              Lady in the Water 2006
## 775                                                   The Fountain 2006
## 776                                                         Cars 2 2011
## 777                                                             31 2016
## 778                                                     Final Girl 2015
## 779                                                    Chalk It Up 2016
## 780                                      The Man Who Knew Infinity 2015
## 781                                                        Unknown 2011
## 782                                                      Self/less 2015
## 783                                                     Mr. Brooks 2007
## 784                                                         Tramps 2016
## 785                                                   Before We Go 2014
## 786                                               Captain Phillips 2013
## 787                                           The Secret Scripture 2016
## 788                                                      Max Steel 2016
## 789                                           Hotel Transylvania 2 2015
## 790                                                        Hancock 2008
## 791                                                        Sisters 2015
## 792                                                     The Family 2013
## 793                                     Zack and Miri Make a Porno 2008
## 794                                            Ma vie de Courgette 2016
## 795                                                 Man on a Ledge 2012
## 796                                            No Strings Attached 2011
## 797                                                    Rescue Dawn 2006
## 798                                                Despicable Me 2 2013
## 799                                    A Walk Among the Tombstones 2014
## 800                                                The World's End 2013
## 801                                                    Yoga Hosers 2016
## 802                                              Seven Psychopaths 2012
## 803                                                        Beowulf 2007
## 804                                      Jack Ryan: Shadow Recruit 2014
## 805                                                           1408 2007
## 806                                                    The Gambler 2014
## 807                            Prince of Persia: The Sands of Time 2010
## 808                                            The Spectacular Now 2013
## 809                                               A United Kingdom 2016
## 810                               USS Indianapolis: Men of Courage 2016
## 811                                                      Turbo Kid 2015
## 812                                                           Mama 2013
## 813                                                         Orphan 2009
## 814                                              To Rome with Love 2012
## 815                                              Fantastic Mr. Fox 2009
## 816                                                     Inside Man 2006
## 817                                                           I.T. 2016
## 818                                                      127 Hours 2010
## 819                                                      Annabelle 2014
## 820                                             Wolves at the Door 2016
## 821                                               Suite FranÃ§aise 2014
## 822                            The Imaginarium of Doctor Parnassus 2009
## 823                                    G.I. Joe: The Rise of Cobra 2009
## 824                                                      Christine 2016
## 825                                                       Man Down 2015
## 826                                                     Crawlspace 2016
## 827                                                        Shut In 2016
## 828                                              The Warriors Gate 2016
## 829                                                     Grindhouse 2007
## 830                                                 Disaster Movie 2008
## 831                                                   Rocky Balboa 2006
## 832                                 Diary of a Wimpy Kid: Dog Days 2012
## 833                                                      Jane Eyre 2011
## 834                                                    Fool's Gold 2008
## 835                                                   The Dictator 2012
## 836                                                       The Loft 2014
## 837                                                    Bacalaureat 2016
## 838                                  You Don't Mess with the Zohan 2008
## 839                                                        Exposed 2016
## 840                                                         Maudie 2016
## 841                                              Horrible Bosses 2 2014
## 842                                                A Bigger Splash 2015
## 843                                                    Melancholia 2011
## 844                                      The Princess and the Frog 2009
## 845                                                    Unstoppable 2010
## 846                                                         Flight 2012
## 847                                                           Home 2015
## 848                                            La migliore offerta 2013
## 849                                                    Mean Dreams 2016
## 850                                                             42 2013
## 851                                                             21 2008
## 852                                                    Begin Again 2013
## 853                                             Out of the Furnace 2013
## 854                                       Vicky Cristina Barcelona 2008
## 855                                                  Kung Fu Panda 2008
## 856                                       Barbershop: The Next Cut 2016
## 857                                           Terminator Salvation 2009
## 858                                                Freedom Writers 2007
## 859                                            The Hills Have Eyes 2006
## 860                                                     Changeling 2008
## 861                                                    Remember Me 2010
## 862                                                 Koe no katachi 2016
## 863    Alexander and the Terrible, Horrible, No Good, Very Bad Day 2014
## 864                                                          Locke 2013
## 865                                     The 9th Life of Louis Drax 2016
## 866                                                          Horns 2013
## 867                                                    Indignation 2016
## 868                                 The Stanford Prison Experiment 2015
## 869                            Diary of a Wimpy Kid: Rodrick Rules 2011
## 870                                        Mission: Impossible III 2006
## 871                                           En man som heter Ove 2015
## 872                                           Dragonball Evolution 2009
## 873                                                       Red Dawn 2012
## 874                                                        One Day 2011
## 875                                             Life as We Know It 2010
## 876                                                 28 Weeks Later 2007
## 877                                                    Warm Bodies 2013
## 878                                                   Blue Jasmine 2013
## 879                                          G.I. Joe: Retaliation 2013
## 880                                            Wrath of the Titans 2012
## 881                                                    Shin Gojira 2016
## 882                                               Saving Mr. Banks 2013
## 883                                                  Transcendence 2014
## 884                                                            Rio 2011
## 885                                                         Equals 2015
## 886                                                          Babel 2006
## 887                                               The Tree of Life 2011
## 888                                                  The Lucky One 2012
## 889                                                     Piranha 3D 2010
## 890                                                          50/50 2011
## 891                                                     The Intent 2016
## 892                                                     This Is 40 2012
## 893                                                     Real Steel 2011
## 894                                               Sex and the City 2008
## 895                                                          Rambo 2008
## 896                                                  Planet Terror 2007
## 897                                                     Concussion 2015
## 898                                                       The Fall 2006
## 899                                                 The Ugly Truth 2009
## 900                                                     Bride Wars 2009
## 901                                     Sleeping with Other People 2015
## 902                                              Snakes on a Plane 2006
## 903                                                        What If 2013
## 904                                     How to Train Your Dragon 2 2014
## 905                                                        RoboCop 2014
## 906                                              In Dubious Battle 2016
## 907                                        Hello, My Name Is Doris 2015
## 908                                               Ocean's Thirteen 2007
## 909                                                        Slither 2006
## 910                                                      Contagion 2011
## 911                       Il racconto dei racconti - Tale of Tales 2015
## 912                  I Am the Pretty Thing That Lives in the House 2016
## 913                                           Bridge to Terabithia 2007
## 914                                                      Coherence 2013
## 915                                                      Notorious 2009
## 916                                                        Goksung 2016
## 917                                              The Expendables 2 2012
## 918                                             The Girl Next Door 2007
## 919                               Perfume: The Story of a Murderer 2006
## 920                                             The Golden Compass 2007
## 921                                                      Centurion 2010
## 922                          Scouts Guide to the Zombie Apocalypse 2015
## 923                                                       17 Again 2009
## 924                                                      No Escape 2015
## 925                                               Superman Returns 2006
## 926                      The Twilight Saga: Breaking Dawn - Part 1 2011
## 927                                                       Precious 2009
## 928                                               The Sea of Trees 2015
## 929                                                      Good Kids 2016
## 930                                                     The Master 2012
## 931                                                      Footloose 2011
## 932                                                      If I Stay 2014
## 933                                                     The Ticket 2016
## 934                                                         Detour 2016
## 935                                                 The Love Witch 2016
## 936                    Talladega Nights: The Ballad of Ricky Bobby 2006
## 937                           The Human Centipede (First Sequence) 2009
## 938                                                          Super 2010
## 939                                        The Siege of Jadotville 2016
## 940                                                  Up in the Air 2009
## 941                                        The Midnight Meat Train 2008
## 942                                     The Twilight Saga: Eclipse 2010
## 943                                                     Transpecos 2016
## 944                                            What's Your Number? 2011
## 945                                                        Riddick 2013
## 946                                                       Triangle 2009
## 947                                                     The Butler 2013
## 948                                                     King Cobra 2016
## 949                                                    After Earth 2013
## 950                                                          Kicks 2016
## 951                                 Me and Earl and the Dying Girl 2015
## 952                                                The Descendants 2011
## 953                                             Sex and the City 2 2010
## 954                                            The Kings of Summer 2013
## 955                                                     Death Race 2008
## 956                                            That Awkward Moment 2014
## 957                                                         Legion 2010
## 958                                                   End of Watch 2012
## 959                                                 3 Days to Kill 2014
## 960                                            Lucky Number Slevin 2006
## 961                                                         Trance 2013
## 962                                                Into the Forest 2015
## 963                                          The Other Boleyn Girl 2008
## 964                                           I Spit on Your Grave 2010
## 965                                                        Custody 2016
## 966                                                  Inland Empire 2006
## 967                                                     L'odyssÃ©e 2016
## 968                                                       The Walk 2015
## 969                                                        Wrecker 2015
## 970                                                The Lone Ranger 2013
## 971                                              Texas Chainsaw 3D 2013
## 972                                                      Disturbia 2007
## 973                                                   Rock of Ages 2012
## 974                                                       Scream 4 2011
## 975                                                 Queen of Katwe 2016
## 976                                     My Big Fat Greek Wedding 2 2016
## 977                                                    Dark Places 2015
## 978                                                  Amateur Night 2016
## 979                                 It's Only the End of the World 2016
## 980                                             The Skin I Live In 2011
## 981                                           Miracles from Heaven 2016
## 982                                                          Annie 2014
## 983                                            Across the Universe 2007
## 984                                                  Let's Be Cops 2014
## 985                                                            Max 2015
## 986                                                  Your Highness 2011
## 987                                            Final Destination 5 2011
## 988                                                   Endless Love 2014
## 989                                                        Martyrs 2008
## 990                                                          Selma 2014
## 991                                 Underworld: Rise of the Lycans 2009
## 992                                               Taare Zameen Par 2007
## 993                                           Take Me Home Tonight 2011
## 994                                       Resident Evil: Afterlife 2010
## 995                                                      Project X 2012
## 996                                           Secret in Their Eyes 2015
## 997                                                Hostel: Part II 2007
## 998                                         Step Up 2: The Streets 2008
## 999                                                   Search Party 2014
## 1000                                                    Nine Lives 2016
## 1001                                       Guardians of the Galaxy 2014
## 1002                                                    Prometheus 2012
## 1003                                                         Split 2016
## 1004                                                          Sing 2016
## 1005                                                 Suicide Squad 2016
## 1006                                                The Great Wall 2016
## 1007                                                    La La Land 2016
## 1008                                            The Lost City of Z 2016
## 1009                                                    Passengers 2016
## 1010                       Fantastic Beasts and Where to Find Them 2016
## 1011                                                Hidden Figures 2016
## 1012                                                     Rogue One 2016
## 1013                                                         Moana 2016
## 1014                                                      Colossal 2016
## 1015                                       The Secret Life of Pets 2016
## 1016                                                 Hacksaw Ridge 2016
## 1017                                                  Jason Bourne 2016
## 1018                                                          Lion 2016
## 1019                                                       Arrival 2016
## 1020                                                          Gold 2016
## 1021                                                Hounds of Love 2016
## 1022                                                        Trolls 2016
## 1023                                  Independence Day: Resurgence 2016
## 1024                                       Bahubali: The Beginning 2015
## 1025                                                    Dead Awake 2016
## 1026                                              Assassin's Creed 2016
## 1027                                             Nocturnal Animals 2016
## 1028                                             X-Men: Apocalypse 2016
## 1029                                                      Deadpool 2016
## 1030                              Resident Evil: The Final Chapter 2016
## 1031                                    Captain America: Civil War 2016
## 1032                                                  Interstellar 2014
## 1033                                                Doctor Strange 2016
## 1034                                         The Magnificent Seven 2016
## 1035                                                     5- 25- 77 2007
## 1036                                                 Sausage Party 2016
## 1037                                                   The Founder 2016
## 1038                   Pirates of the Caribbean: On Stranger Tides 2011
## 1039                                                   Miss Sloane 2016
## 1040                                                        Fallen 2016
## 1041                                              Star Trek Beyond 2016
## 1042                    Star Wars: Episode VII - The Force Awakens 2015
## 1043                                        Underworld: Blood Wars 2016
## 1044                                                  Mother's Day 2016
## 1045                                                     John Wick 2014
## 1046                                               The Dark Knight 2008
## 1047                                                       Silence 2016
## 1048                                                 Don't Breathe 2016
## 1049                                                 Me Before You 2016
## 1050                                                  Their Finest 2016
## 1051                                                         Sully 2016
## 1052                            Batman v Superman: Dawn of Justice 2016
## 1053                                       The Autopsy of Jane Doe 2016
## 1054                                         The Girl on the Train 2016
## 1055                                          Fifty Shades of Grey 2015
## 1056                                                  The Prestige 2006
## 1057                                  Kingsman: The Secret Service 2014
## 1058                                                  Patriots Day 2016
## 1059                                            Mad Max: Fury Road 2015
## 1060                                             Deepwater Horizon 2016
## 1061                                                   The Promise 2016
## 1062                                                        Allied 2016
## 1063                                               A Monster Calls 2016
## 1064                                             Collateral Beauty 2016
## 1065                                                      Zootopia 2016
## 1066                      Pirates of the Caribbean: At World's End 2007
## 1067                                                  The Avengers 2012
## 1068                                          Inglourious Basterds 2009
## 1069                    Pirates of the Caribbean: Dead Man's Chest 2006
## 1070                                                  Ghostbusters 2016
## 1071                                                     Inception 2010
## 1072                                             Captain Fantastic 2016
## 1073                                       The Wolf of Wall Street 2013
## 1074                                                     Gone Girl 2014
## 1075                                                 Furious Seven 2015
## 1076                                                Jurassic World 2015
## 1077                                                 Live by Night 2016
## 1078                                                        Avatar 2009
## 1079                                             The Hateful Eight 2015
## 1080                                                The Accountant 2016
## 1081                                                     Prisoners 2013
## 1082                                                      Warcraft 2016
## 1083                                                      War Dogs 2016
## 1084                                       Avengers: Age of Ultron 2015
## 1085                                                 The Nice Guys 2016
## 1086                                                 Kimi no na wa 2016
## 1087                                                      The Void 2016
## 1088                                              Personal Shopper 2016
## 1089                                                  The Departed 2006
## 1090                                                        Legend 2015
## 1091                                                          Thor 2011
## 1092                                                   The Martian 2015
## 1093                                                  Contratiempo 2016
## 1094                                       The Man from U.N.C.L.E. 2015
## 1095                                            Hell or High Water 2016
## 1096                                          The Legend of Tarzan 2016
## 1097                                                    Ex Machina 2014
## 1098                                          The Belko Experiment 2016
## 1099                                              12 Years a Slave 2013
## 1100                                                 The Bad Batch 2016
## 1101                                                           300 2006
## 1102                  Harry Potter and the Deathly Hallows: Part 2 2011
## 1103                                                The Neon Demon 2016
## 1104                                                        Dangal 2016
## 1105                                           10 Cloverfield Lane 2016
## 1106                                                  Finding Dory 2016
## 1107                   Miss Peregrine's Home for Peculiar Children 2016
## 1108                                                     Divergent 2014
## 1109                              Mike and Dave Need Wedding Dates 2016
## 1110                                         The Dark Knight Rises 2012
## 1111                                               The Jungle Book 2016
## 1112                               Transformers: Age of Extinction 2014
## 1113                                                         Nerve 2016
## 1114                                                    Mamma Mia! 2008
## 1115                                                  The Revenant 2015
## 1116                                                Into the Woods 2014
## 1117                                                  The Shallows 2016
## 1118                                                      Whiplash 2014
## 1119                                                     Furious 6 2013
## 1120                                    The Place Beyond the Pines 2012
## 1121                                        No Country for Old Men 2007
## 1122                                              The Great Gatsby 2013
## 1123                                                Shutter Island 2010
## 1124                                                     Brimstone 2016
## 1125                                                     Star Trek 2009
## 1126                                          Diary of a Wimpy Kid 2010
## 1127                                                 The Big Short 2015
## 1128                                              Django Unchained 2012
## 1129                                                     Ah-ga-ssi 2016
## 1130                                         The Edge of Seventeen 2016
## 1131                                                      Watchmen 2009
## 1132                                                       Inferno 2016
## 1133                                                       The BFG 2016
## 1134                                              The Hunger Games 2012
## 1135                                                       Sicario 2015
## 1136                                Twin Peaks: The Missing Pieces 2014
## 1137                                  Aliens vs Predator - Requiem 2007
## 1138                                                   Pacific Rim 2013
## 1139                                          Crazy, Stupid, Love. 2011
## 1140                                   Scott Pilgrim vs. the World 2010
## 1141                                                      Hot Fuzz 2007
## 1142                                                          Mine 2016
## 1143                                                     Free Fire 2016
## 1144                                    X-Men: Days of Future Past 2014
## 1145                                   Jack Reacher: Never Go Back 2016
## 1146                                                 Casino Royale 2006
## 1147                                                      Twilight 2008
## 1148                                              Now You See Me 2 2016
## 1149                                                 Woman in Gold 2015
## 1150                                                      13 Hours 2016
## 1151                                                       Spectre 2015
## 1152                                                  Nightcrawler 2014
## 1153                                      Kubo and the Two Strings 2016
## 1154                                              Beyond the Gates 2016
## 1155                                                           Her 2013
## 1156                                                        Frozen 2013
## 1157                                                  Tomorrowland 2015
## 1158                                Dawn of the Planet of the Apes 2014
## 1159                                                Tropic Thunder 2008
## 1160                                               The Conjuring 2 2016
## 1161                                                       Ant-Man 2015
## 1162                                          Bridget Jones's Baby 2016
## 1163                            The VVitch: A New-England Folktale 2015
## 1164                                                    Cinderella 2015
## 1165                                                    Forushande 2016
## 1166                                                          Love 2015
## 1167                               Billy Lynn's Long Halftime Walk 2016
## 1168                                                  Crimson Peak 2015
## 1169                                                         Drive 2011
## 1170                                                    Trainwreck 2015
## 1171                                      The Light Between Oceans 2016
## 1172                                                     Spotlight 2015
## 1173                                                        Morgan 2016
## 1174                                                       Warrior 2011
## 1175                            Captain America: The First Avenger 2011
## 1176                                                        Hacker 2016
## 1177                                                 Into the Wild 2007
## 1178                                            The Imitation Game 2014
## 1179                                          Central Intelligence 2016
## 1180                                              Edge of Tomorrow 2014
## 1181                                           A Cure for Wellness 2016
## 1182                                                       Snowden 2016
## 1183                                                      Iron Man 2008
## 1184                                                     Allegiant 2016
## 1185                                                X: First Class 2011
## 1186                                                      Raw (II) 2016
## 1187                                                      Paterson 2016
## 1188                                                   Bridesmaids 2011
## 1189                                   The Girl with All the Gifts 2016
## 1190                                                   San Andreas 2015
## 1191                                                  Transformers 2007
## 1192                                                       Old Boy 2013
## 1193                                          Thor: The Dark World 2013
## 1194                                                 Gods of Egypt 2016
## 1195                           Captain America: The Winter Soldier 2014
## 1196                                                Monster Trucks 2016
## 1197                                                   A Dark Song 2016
## 1198                                                      Kick-Ass 2010
## 1199                                                Hardcore Henry 2015
## 1200                                                          Cars 2006
## 1201                                                    It Follows 2014
## 1202                               The Girl with the Dragon Tattoo 2011
## 1203                                             We're the Millers 2013
## 1204                                                   The Lobster 2015
## 1205                                                     Predators 2010
## 1206                                                    Maleficent 2014
## 1207                                                       Rupture 2016
## 1208                                               Pan's Labyrinth 2006
## 1209                                              A Kind of Murder 2016
## 1210                                                    Apocalypto 2006
## 1211                            Mission: Impossible - Rogue Nation 2015
## 1212                                    The Huntsman: Winter's War 2016
## 1213                               The Perks of Being a Wallflower 2012
## 1214                                                        Jackie 2016
## 1215                                      The Disappointments Room 2016
## 1216                                      The Grand Budapest Hotel 2014
## 1217                                                      The Host 2013
## 1218                                                          Fury 2014
## 1219                                                    Inside Out 2015
## 1220                                                      Rock Dog 2016
## 1221                                            Terminator Genisys 2015
## 1222            Percy Jackson &amp; the Olympians: The Lightning Thief 2010
## 1223                                               Les MisÃ©rables 2012
## 1224                                               Children of Men 2006
## 1225                                            20th Century Women 2016
## 1226                                                           Spy 2015
## 1227                                              The Intouchables 2011
## 1228                                                  Bonjour Anne 2016
## 1229                                                    Kynodontas 2009
## 1230                                        Straight Outta Compton 2015
## 1231                                      The Amazing Spider-Man 2 2014
## 1232                                                 The Conjuring 2013
## 1233                                                    Battleship 2012
## 1234                                Rise of the Planet of the Apes 2011
## 1235 Norman: The Moderate Rise and Tragic Fall of a New York Fixer 2016
## 1236               Birdman or (The Unexpected Virtue of Ignorance) 2014
## 1237                                                    Black Swan 2010
## 1238                                             Dear White People 2014
## 1239              Teenage Mutant Ninja Turtles: Out of the Shadows 2016
## 1240                                                   Knock Knock 2015
## 1241                                                   Cloud Atlas 2012
## 1242                                      X-Men Origins: Wolverine 2009
## 1243                                                       Skyfall 2012
## 1244                             The Hobbit: An Unexpected Journey 2012
## 1245                                                21 Jump Street 2012
## 1246                                                   Sing Street 2016
## 1247                                                     Ballerina 2016
## 1248                                                      Oblivion 2013
## 1249                                                22 Jump Street 2014
## 1250                                                        Zodiac 2007
## 1251                                                Iron Man Three 2013
## 1252                                                Now You See Me 2013
## 1253                                               Sherlock Holmes 2009
## 1254                                               The Danish Girl 2015
## 1255                                                      Hercules 2014
## 1256                                                  Sucker Punch 2011
## 1257                                   Keeping Up with the Joneses 2016
## 1258                                             Jupiter Ascending 2015
## 1259                                                   Masterminds 2016
## 1260                                                    Busanhaeng 2016
## 1261                                                 Pitch Perfect 2012
## 1262                                                  Man of Steel 2013
## 1263                                                    The Choice 2016
## 1264                                     Ice Age: Collision Course 2016
## 1265                                         The Devil Wears Prada 2006
## 1266                                               The Infiltrator 2016
## 1267                                           There Will Be Blood 2007
## 1268                                                 The Equalizer 2014
## 1269                                                 Lone Survivor 2013
## 1270                                               The House Bunny 2008
## 1271                                        She's Out of My League 2010
## 1272                                                 Inherent Vice 2014
## 1273                               Alice Through the Looking Glass 2016
## 1274                                               Vincent N Roxxy 2016
## 1275                         The Fast and the Furious: Tokyo Drift 2006
## 1276                                              How to Be Single 2016
## 1277                                                The Blind Side 2009
## 1278                                               La vie d'AdÃ¨le 2013
## 1279                                                  The Babadook 2014
## 1280                     The Hobbit: The Battle of the Five Armies 2014
## 1281                     Harry Potter and the Order of the Phoenix 2007
## 1282                                                   Snowpiercer 2013
## 1283                                                  The 5th Wave 2016
## 1284                                               The Stakelander 2016
## 1285                                                     The Visit 2015
## 1286                                                     Fast Five 2011
## 1287                                                       Step Up 2006
## 1288                                                    RocknRolla 2008
## 1289                                                       In Time 2011
## 1290                                            The Social Network 2010
## 1291                                         The Last Witch Hunter 2015
## 1292                                           Victor Frankenstein 2015
## 1293                                        A Street Cat Named Bob 2016
## 1294                                                    Green Room 2015
## 1295                                                      Blackhat 2015
## 1296                                                        Storks 2016
## 1297                                               American Sniper 2014
## 1298                                            Dallas Buyers Club 2013
## 1299                                                       Lincoln 2012
## 1300                                                          Rush 2013
## 1301                                                 Before I Wake 2016
## 1302                                       Silver Linings Playbook 2012
## 1303                                                     Tracktown 2016
## 1304                                        The Fault in Our Stars 2014
## 1305                                                       Blended 2014
## 1306                                                Fast &amp; Furious 2009
## 1307                                                        Looper 2012
## 1308                                              White House Down 2013
## 1309                                                 Pete's Dragon 2016
## 1310                                                  Spider-Man 3 2007
## 1311                                          The Three Musketeers 2011
## 1312                                                      Stardust 2007
## 1313                                               American Hustle 2013
## 1314                                               Jennifer's Body 2009
## 1315                                             Midnight in Paris 2011
## 1316                                                The Dressmaker 2015
## 1317                                                 CafÃ© Society 2016
## 1318                                                     Insurgent 2015
## 1319                                                   Seventh Son 2014
## 1320                                          Demain tout commence 2016
## 1321                                      The Theory of Everything 2014
## 1322                                               This Is the End 2013
## 1323                                                    About Time 2013
## 1324                                                         Clown 2014
## 1325                                       Star Trek Into Darkness 2013
## 1326                                                    Zombieland 2009
## 1327                                                 Hail, Caesar! 2016
## 1328                     The Twilight Saga: Breaking Dawn - Part 2 2012
## 1329                                 American Wrestler: The Wizard 2016
## 1330                                        The Amazing Spider-Man 2012
## 1331                                                       Ben-Hur 2016
## 1332                                                       Sleight 2016
## 1333                                               The Maze Runner 2014
## 1334                                                      Criminal 2016
## 1335                                                        Wanted 2008
## 1336                                       Florence Foster Jenkins 2016
## 1337                                                       Collide 2016
## 1338                                                    Black Mass 2015
## 1339                                                         Creed 2015
## 1340                                                Swiss Army Man 2016
## 1341                                             The Expendables 3 2014
## 1342                                     What We Do in the Shadows 2014
## 1343                                                      Southpaw 2015
## 1344                                                          Hush 2016
## 1345                                               Bridge of Spies 2015
## 1346                                                The Lego Movie 2014
## 1347                                                       Everest 2015
## 1348                                                        Pixels 2015
## 1349                                                    Robin Hood 2010
## 1350                                                 The Wolverine 2013
## 1351                                                   John Carter 2012
## 1352                                                         Keanu 2016
## 1353                                                    The Gunman 2015
## 1354                                                    Steve Jobs 2015
## 1355                                                 Whisky Galore 2016
## 1356                                            The Age of Adaline 2015
## 1357                                           The Incredible Hulk 2008
## 1358                                           Absolutely Anything 2015
## 1359                                                    Magic Mike 2012
## 1360                                                       Minions 2015
## 1361                                                       Bronson 2008
## 1362                                                 Despicable Me 2010
## 1363                                                The Best of Me 2014
## 1364                                                The Invitation 2015
## 1365                                              Zero Dark Thirty 2012
## 1366                                                       Tangled 2010
## 1367                         The Hunger Games: Mockingjay - Part 2 2015
## 1368                                                      Vacation 2015
## 1369                                                         Taken 2008
## 1370                                               Pitch Perfect 2 2015
## 1371                                           Monsters University 2013
## 1372                                                          Elle 2016
## 1373                                        Mechanic: Resurrection 2016
## 1374                                                          Tusk 2014
## 1375                                                     Atonement 2007
## 1376                  Harry Potter and the Deathly Hallows: Part 1 2010
## 1377                                                         Hanna 2011
## 1378                               Pride and Prejudice and Zombies 2016
## 1379                                        300: Rise of an Empire 2014
## 1380                                             London Has Fallen 2016
## 1381                           The Curious Case of Benjamin Button 2008
## 1382                                  Sin City: A Dame to Kill For 2014
## 1383                                          The Bourne Ultimatum 2007
## 1384                                                   Srpski film 2010
## 1385                                      The Purge: Election Year 2016
## 1386                                                      3 Idiots 2009
## 1387                                                   World War Z 2013
## 1388                          Mission: Impossible - Ghost Protocol 2011
## 1389                                      Let Me Make You a Martyr 2016
## 1390                                                         Filth 2013
## 1391                                              The Longest Ride 2015
## 1392                                                 The imposible 2012
## 1393                                                    Kick-Ass 2 2013
## 1394                                     Oz the Great and Powerful 2013
## 1395                                                      Brooklyn 2015
## 1396                                                      Coraline 2009
## 1397                                                Blue Valentine 2010
## 1398                                                   Silent Hill 2006
## 1399                                                         Dredd 2012
## 1400                                     Hunt for the Wilderpeople 2016
## 1401                                                    Big Hero 6 2014
## 1402                                                        Carrie 2013
## 1403                                                    Iron Man 2 2010
## 1404                                                    Demolition 2015
## 1405                                                      Pandorum 2009
## 1406                                            Olympus Has Fallen 2013
## 1407                                              I Am Number Four 2011
## 1408                                                  The Proposal 2009
## 1409                                                      Get Hard 2015
## 1410                                               Just Go with It 2011
## 1411                                            Revolutionary Road 2008
## 1412                                                      The Town 2010
## 1413                                                       The Boy 2016
## 1414                                                        Denial 2016
## 1415                                                Predestination 2014
## 1416                                                    Goosebumps 2015
## 1417                            Sherlock Holmes: A Game of Shadows 2011
## 1418                                                          Salt 2010
## 1419                                                         Enemy 2013
## 1420                                                    District 9 2009
## 1421                                                The Other Guys 2010
## 1422                                             American Gangster 2007
## 1423                                              Marie Antoinette 2006
## 1424                                                          2012 2009
## 1425                        Harry Potter and the Half-Blood Prince 2009
## 1426                                                          Argo 2012
## 1427                                               Eddie the Eagle 2016
## 1428                                           The Lives of Others 2006
## 1429                                                           Pet 2016
## 1430                                                       Macbeth 2015
## 1431                                     Forgetting Sarah Marshall 2008
## 1432                                                     The Giver 2014
## 1433                                                      Triple 9 2016
## 1434                                          Perfetti sconosciuti 2016
## 1435                                                   Angry Birds 2016
## 1436                                              Moonrise Kingdom 2012
## 1437                                                     Hairspray 2007
## 1438                                                    Safe Haven 2013
## 1439                                                         Focus 2015
## 1440                                                   Ratatouille 2007
## 1441                                                    Stake Land 2010
## 1442                                               The Book of Eli 2010
## 1443                                                   Cloverfield 2008
## 1444                                                   Point Break 2015
## 1445                                                Under the Skin 2013
## 1446                                                   I Am Legend 2007
## 1447                                                Men in Black 3 2012
## 1448                                                       Super 8 2011
## 1449                                           Law Abiding Citizen 2009
## 1450                                                            Up 2009
## 1451                                Maze Runner: The Scorch Trials 2015
## 1452                                                         Carol 2015
## 1453                                                      Imperium 2016
## 1454                                                         Youth 2015
## 1455                                                    Mr. Nobody 2009
## 1456                                           City of Tiny Lights 2016
## 1457                                                       Savages 2012
## 1458                                          (500) Days of Summer 2009
## 1459                                                      Movie 43 2013
## 1460                                                       Gravity 2013
## 1461                                The Boy in the Striped Pyjamas 2008
## 1462                                                       Shooter 2007
## 1463                                                 The Happening 2008
## 1464                                                 Bone Tomahawk 2015
## 1465                                                Magic Mike XXL 2015
## 1466                                                        Easy A 2010
## 1467                                        Exodus: Gods and Kings 2014
## 1468                                                       Chappie 2015
## 1469                           The Hobbit: The Desolation of Smaug 2013
## 1470                                          Half of a Yellow Sun 2013
## 1471                                                    Anthropoid 2016
## 1472                                                 The Counselor 2013
## 1473                                                        Viking 2016
## 1474                                         Whiskey Tango Foxtrot 2016
## 1475                                                         Trust 2010
## 1476                                           Birth of the Dragon 2016
## 1477                                                       Elysium 2013
## 1478                                             The Green Inferno 2013
## 1479                                                      Godzilla 2014
## 1480                                             The Bourne Legacy 2012
## 1481                                                   A Good Year 2006
## 1482                                                Friend Request 2016
## 1483                                                       Deja Vu 2006
## 1484                                                          Lucy 2014
## 1485                                               A Quiet Passion 2016
## 1486                                                Need for Speed 2014
## 1487                                                  Jack Reacher 2012
## 1488                                                   The Do-Over 2016
## 1489                                                   True Crimes 2016
## 1490                                             American Pastoral 2016
## 1491                                              The Ghost Writer 2010
## 1492                                                     Limitless 2011
## 1493                                                      Spectral 2016
## 1494                                               P.S. I Love You 2007
## 1495                                                        Zipper 2015
## 1496                                              Midnight Special 2016
## 1497                                             Don't Think Twice 2016
## 1498                                           Alice in Wonderland 2010
## 1499                                                         Chuck 2016
## 1500                                                  The Break-Up 2006
## 1501                                                        Loving 2016
## 1502                                                Fantastic Four 2015
## 1503                                               The Survivalist 2015
## 1504                                                       Colonia 2015
## 1505                                             The Boy Next Door 2015
## 1506                                                      The Gift 2015
## 1507                                                Dracula Untold 2014
## 1508                                       In the Heart of the Sea 2015
## 1509                                                     Idiocracy 2006
## 1510                                               The Expendables 2010
## 1511                                                     Evil Dead 2013
## 1512                                                      Sinister 2012
## 1513                                                Wreck-It Ralph 2012
## 1514                                   Snow White and the Huntsman 2012
## 1515                                                           Pan 2015
## 1516                                Transformers: Dark of the Moon 2011
## 1517                                                          Juno 2007
## 1518                                       A Hologram for the King 2016
## 1519                                                 Money Monster 2016
## 1520                                               The Other Woman 2014
## 1521                                                     Enchanted 2007
## 1522                                                    The Intern 2015
## 1523                                          Little Miss Sunshine 2006
## 1524                                                Bleed for This 2016
## 1525                                           Clash of the Titans 2010
## 1526                                              The Finest Hours 2016
## 1527                                                          Tron 2010
## 1528                               The Hunger Games: Catching Fire 2013
## 1529                                               All Good Things 2010
## 1530                                            The Last Airbender 2010
## 1531                                                      Sex Tape 2014
## 1532                          What to Expect When You're Expecting 2012
## 1533                                                     Moneyball 2011
## 1534                                                   Ghost Rider 2007
## 1535                                                      Unbroken 2014
## 1536                                                     Immortals 2011
## 1537                                                      Sunshine 2007
## 1538                                                         Brave 2012
## 1539                                        MÃ¤n som hatar kvinnor 2009
## 1540                                                     Adoration 2013
## 1541                                                      The Drop 2014
## 1542                                                 She's the Man 2006
## 1543                                                  Daddy's Home 2015
## 1544                                                     Let Me In 2010
## 1545                                               Never Back Down 2008
## 1546                                                       Grimsby 2016
## 1547                                                          Moon 2009
## 1548                                                      Megamind 2010
## 1549                                                Gangster Squad 2013
## 1550                                                  Blood Father 2016
## 1551                                   He's Just Not That Into You 2009
## 1552                                               Kung Fu Panda 3 2016
## 1553                                         The Rise of the Krays 2015
## 1554                                               Horrible Bosses 2011
## 1555                                   Hellboy II: The Golden Army 2008
## 1556                                           Beautiful Creatures 2013
## 1557                                                  Toni Erdmann 2016
## 1558                                              The Lovely Bones 2009
## 1559    The Assassination of Jesse James by the Coward Robert Ford 2007
## 1560                                                       Don Jon 2013
## 1561                                                  Bastille Day 2016
## 1562                                           Free State of Jones 2016
## 1563                                                     Mr. Right 2015
## 1564                               The Secret Life of Walter Mitty 2013
## 1565                                                          Dope 2015
## 1566                                          Underworld Awakening 2012
## 1567                                                    Antichrist 2009
## 1568                                                       Taken 3 2014
## 1569                                                  Total Recall 2012
## 1570                                         X-Men: The Last Stand 2006
## 1571                                                    The Escort 2016
## 1572                                               The Whole Truth 2016
## 1573                       Night at the Museum: Secret of the Tomb 2014
## 1574                                            Love &amp; Other Drugs 2010
## 1575                                                      The Host 2006
## 1576                                              Megan Is Missing 2011
## 1577                                                       WALLÂ·E 2008
## 1578                                                    Knocked Up 2007
## 1579                                                   Source Code 2011
## 1580                                                       Lawless 2012
## 1581                                                    Unfriended 2014
## 1582                                      The Pursuit of Happyness 2006
## 1583                                              Relatos salvajes 2014
## 1584                                              The Ridiculous 6 2015
## 1585                                                        Frantz 2016
## 1586                                                         Viral 2016
## 1587                                                         Burnt 2015
## 1588                                                      Tall Men 2016
## 1589                                               Sleeping Beauty 2011
## 1590                                               Vampire Academy 2014
## 1591                Sweeney Todd: The Demon Barber of Fleet Street 2007
## 1592                                                        Solace 2015
## 1593                                                     Insidious 2010
## 1594                            Popstar: Never Stop Never Stopping 2016
## 1595                                                Public Enemies 2009
## 1596                                  Teenage Mutant Ninja Turtles 2014
## 1597                                              Eastern Promises 2007
## 1598                                             Pineapple Express 2008
## 1599                                                The First Time 2012
## 1600                                                Gone Baby Gone 2007
## 1601                                                      The Heat 2013
## 1602                                                 Anna Karenina 2012
## 1603                                                    Regression 2015
## 1604                                                         Ted 2 2015
## 1605                                                   Pain &amp; Gain 2013
## 1606                                                 Blood Diamond 2006
## 1607                                                  Devil's Knot 2013
## 1608                                                      Child 44 2015
## 1609                                               The Hurt Locker 2008
## 1610                                                 Green Lantern 2011
## 1611                                               War on Everyone 2016
## 1612                                                   Escape Plan 2013
## 1613                                                   Love, Rosie 2014
## 1614                                            The Age of Shadows 2016
## 1615                         The Hunger Games: Mockingjay - Part 1 2014
## 1616                                   We Need to Talk About Kevin 2011
## 1617                                             Love &amp; Friendship 2016
## 1618                         The Mortal Instruments: City of Bones 2013
## 1619                                                  Seven Pounds 2008
## 1620                                             The King's Speech 2010
## 1621                                                        Hunger 2008
## 1622                                                        Jumper 2008
## 1623                                                   Toy Story 3 2010
## 1624                                     Tinker Tailor Soldier Spy 2011
## 1625                                    Resident Evil: Retribution 2012
## 1626                                                  Dear Zindagi 2016
## 1627                                                        Genius 2016
## 1628                                                       Pompeii 2014
## 1629                                                    Life of Pi 2012
## 1630                                           Hachi: A Dog's Tale 2009
## 1631                                                      10 Years 2011
## 1632                                                     I Origins 2014
## 1633                                         Live Free or Die Hard 2007
## 1634                                              The Matchbreaker 2016
## 1635                                                   Funny Games 2007
## 1636                                                           Ted 2012
## 1637                                                           RED 2010
## 1638                                                     Australia 2008
## 1639                                                        Faster 2010
## 1640                                                  The Neighbor 2016
## 1641                                         The Adjustment Bureau 2011
## 1642                                                   The Hollars 2016
## 1643                                                     The Judge 2014
## 1644                                                Closed Circuit 2013
## 1645                           Transformers: Revenge of the Fallen 2009
## 1646                                               La tortue rouge 2016
## 1647                                              The Book of Life 2014
## 1648                                                     Incendies 2010
## 1649                                            The Heartbreak Kid 2007
## 1650                                                    Happy Feet 2006
## 1651                                                 The Strangers 2008
## 1652                                                          Noah 2014
## 1653                                                          Wild 2014
## 1654                                                   Blair Witch 2016
## 1655                                                The Karate Kid 2010
## 1656                                                  Dark Shadows 2012
## 1657                                         Friends with Benefits 2011
## 1658                                               The Illusionist 2006
## 1659                                                    The A-Team 2010
## 1660                                                          Paul 2011
## 1661                                      This Beautiful Fantastic 2016
## 1662                                             The Da Vinci Code 2006
## 1663                                                    Mr. Church 2016
## 1664                                                          Hugo 2011
## 1665                                      The Blackcoat's Daughter 2015
## 1666                                                  Body of Lies 2008
## 1667                                                Knight of Cups 2015
## 1668                         The Mummy: Tomb of the Dragon Emperor 2008
## 1669                                                Hands of Stone 2016
## 1670                                        El secreto de sus ojos 2009
## 1671                                                     True Grit 2010
## 1672                                           We Are Your Friends 2015
## 1673                             A Million Ways to Die in the West 2014
## 1674                                             Rules Don't Apply 2016
## 1675                                         Ouija: Origin of Evil 2016
## 1676                                Percy Jackson: Sea of Monsters 2013
## 1677                                                      Fracture 2007
## 1678                                                        Oculus 2013
## 1679                                                     In Bruges 2008
## 1680                                                This Means War 2012
## 1681                                                LÃ­da BaarovÃ¡ 2016
## 1682                                                      The Road 2009
## 1683                                                      Lavender 2016
## 1684                                           Conan the Barbarian 2011
## 1685                                                   The Fighter 2010
## 1686                                                   August Rush 2007
## 1687                                                          Chef 2014
## 1688                                                Eye in the Sky 2015
## 1689                                                     Eagle Eye 2008
## 1690                                                     The Purge 2013
## 1691                                                            PK 2014
## 1692                                                  Ender's Game 2013
## 1693            Indiana Jones and the Kingdom of the Crystal Skull 2008
## 1694                                                   Paper Towns 2015
## 1695                                             Quantum of Solace 2008
## 1696                                                The Assignment 2016
## 1697                                      How to Train Your Dragon 2010
## 1698                                             Lady in the Water 2006
## 1699                                                  The Fountain 2006
## 1700                                                        Cars 2 2011
## 1701                                                            31 2016
## 1702                                                    Final Girl 2015
## 1703                                     The Man Who Knew Infinity 2015
## 1704                                                       Unknown 2011
## 1705                                                     Self/less 2015
## 1706                                                    Mr. Brooks 2007
## 1707                                                        Tramps 2016
## 1708                                                  Before We Go 2014
## 1709                                              Captain Phillips 2013
## 1710                                                     Max Steel 2016
## 1711                                          Hotel Transylvania 2 2015
## 1712                                                       Hancock 2008
## 1713                                                    The Family 2013
## 1714                                    Zack and Miri Make a Porno 2008
## 1715                                           Ma vie de Courgette 2016
## 1716                                                Man on a Ledge 2012
## 1717                                           No Strings Attached 2011
## 1718                                                   Rescue Dawn 2006
## 1719                                               Despicable Me 2 2013
## 1720                                   A Walk Among the Tombstones 2014
## 1721                                               The World's End 2013
## 1722                                                   Yoga Hosers 2016
## 1723                                             Seven Psychopaths 2012
## 1724                                                       Beowulf 2007
## 1725                                     Jack Ryan: Shadow Recruit 2014
## 1726                                                          1408 2007
## 1727                                                   The Gambler 2014
## 1728                           Prince of Persia: The Sands of Time 2010
## 1729                                           The Spectacular Now 2013
## 1730                                              A United Kingdom 2016
## 1731                              USS Indianapolis: Men of Courage 2016
## 1732                                                     Turbo Kid 2015
## 1733                                                          Mama 2013
## 1734                                                        Orphan 2009
## 1735                                             To Rome with Love 2012
## 1736                                             Fantastic Mr. Fox 2009
## 1737                                                    Inside Man 2006
## 1738                                                          I.T. 2016
## 1739                                                     127 Hours 2010
## 1740                                                     Annabelle 2014
## 1741                                            Wolves at the Door 2016
## 1742                                              Suite FranÃ§aise 2014
## 1743                           The Imaginarium of Doctor Parnassus 2009
## 1744                                   G.I. Joe: The Rise of Cobra 2009
## 1745                                                     Christine 2016
## 1746                                                      Man Down 2015
## 1747                                                    Crawlspace 2016
## 1748                                                       Shut In 2016
## 1749                                             The Warriors Gate 2016
## 1750                                                    Grindhouse 2007
## 1751                                                  Rocky Balboa 2006
## 1752                                Diary of a Wimpy Kid: Dog Days 2012
## 1753                                                     Jane Eyre 2011
## 1754                                                   Fool's Gold 2008
## 1755                                                      The Loft 2014
## 1756                                                   Bacalaureat 2016
## 1757                                 You Don't Mess with the Zohan 2008
## 1758                                                       Exposed 2016
## 1759                                                        Maudie 2016
## 1760                                             Horrible Bosses 2 2014
## 1761                                               A Bigger Splash 2015
## 1762                                     The Princess and the Frog 2009
## 1763                                                   Unstoppable 2010
## 1764                                                        Flight 2012
## 1765                                                          Home 2015
## 1766                                           La migliore offerta 2013
## 1767                                                            42 2013
## 1768                                                            21 2008
## 1769                                                   Begin Again 2013
## 1770                                            Out of the Furnace 2013
## 1771                                      Vicky Cristina Barcelona 2008
## 1772                                                 Kung Fu Panda 2008
## 1773                                      Barbershop: The Next Cut 2016
## 1774                                          Terminator Salvation 2009
## 1775                                               Freedom Writers 2007
## 1776                                                    Changeling 2008
## 1777                                                   Remember Me 2010
## 1778                                                Koe no katachi 2016
## 1779   Alexander and the Terrible, Horrible, No Good, Very Bad Day 2014
## 1780                                    The 9th Life of Louis Drax 2016
## 1781                                                         Horns 2013
## 1782                                                   Indignation 2016
## 1783                                The Stanford Prison Experiment 2015
## 1784                           Diary of a Wimpy Kid: Rodrick Rules 2011
## 1785                                       Mission: Impossible III 2006
## 1786                                          En man som heter Ove 2015
## 1787                                          Dragonball Evolution 2009
## 1788                                                      Red Dawn 2012
## 1789                                                       One Day 2011
## 1790                                            Life as We Know It 2010
## 1791                                                28 Weeks Later 2007
## 1792                                                   Warm Bodies 2013
## 1793                                         G.I. Joe: Retaliation 2013
## 1794                                           Wrath of the Titans 2012
## 1795                                                   Shin Gojira 2016
## 1796                                              Saving Mr. Banks 2013
## 1797                                                 Transcendence 2014
## 1798                                                           Rio 2011
## 1799                                                        Equals 2015
## 1800                                              The Tree of Life 2011
## 1801                                                 The Lucky One 2012
## 1802                                                    Piranha 3D 2010
## 1803                                                         50/50 2011
## 1804                                                    The Intent 2016
## 1805                                                    This Is 40 2012
## 1806                                                    Real Steel 2011
## 1807                                              Sex and the City 2008
## 1808                                                         Rambo 2008
## 1809                                                 Planet Terror 2007
## 1810                                                    Concussion 2015
## 1811                                                      The Fall 2006
## 1812                                                The Ugly Truth 2009
## 1813                                                    Bride Wars 2009
## 1814                                    Sleeping with Other People 2015
## 1815                                             Snakes on a Plane 2006
## 1816                                                       What If 2013
## 1817                                    How to Train Your Dragon 2 2014
## 1818                                                       RoboCop 2014
## 1819                                       Hello, My Name Is Doris 2015
## 1820                                              Ocean's Thirteen 2007
## 1821                                                       Slither 2006
## 1822                                                     Contagion 2011
## 1823                      Il racconto dei racconti - Tale of Tales 2015
## 1824                                          Bridge to Terabithia 2007
## 1825                                                     Coherence 2013
## 1826                                                     Notorious 2009
## 1827                                                       Goksung 2016
## 1828                                             The Expendables 2 2012
## 1829                                            The Girl Next Door 2007
## 1830                              Perfume: The Story of a Murderer 2006
## 1831                                            The Golden Compass 2007
## 1832                                                     Centurion 2010
## 1833                         Scouts Guide to the Zombie Apocalypse 2015
## 1834                                                      17 Again 2009
## 1835                                                     No Escape 2015
## 1836                                              Superman Returns 2006
## 1837                     The Twilight Saga: Breaking Dawn - Part 1 2011
## 1838                                                     Footloose 2011
## 1839                                                     If I Stay 2014
## 1840                                                The Love Witch 2016
## 1841                   Talladega Nights: The Ballad of Ricky Bobby 2006
## 1842                                                         Super 2010
## 1843                                       The Siege of Jadotville 2016
## 1844                                                 Up in the Air 2009
## 1845                                       The Midnight Meat Train 2008
## 1846                                    The Twilight Saga: Eclipse 2010
## 1847                                           What's Your Number? 2011
## 1848                                                       Riddick 2013
## 1849                                                      Triangle 2009
## 1850                                                    The Butler 2013
## 1851                                                    King Cobra 2016
## 1852                                                   After Earth 2013
## 1853                                Me and Earl and the Dying Girl 2015
## 1854                                               The Descendants 2011
## 1855                                            Sex and the City 2 2010
## 1856                                           The Kings of Summer 2013
## 1857                                                    Death Race 2008
## 1858                                           That Awkward Moment 2014
## 1859                                                        Legion 2010
## 1860                                                  End of Watch 2012
## 1861                                                3 Days to Kill 2014
## 1862                                           Lucky Number Slevin 2006
## 1863                                                        Trance 2013
## 1864                                               Into the Forest 2015
## 1865                                         The Other Boleyn Girl 2008
## 1866                                          I Spit on Your Grave 2010
## 1867                                                 Inland Empire 2006
## 1868                                                    L'odyssÃ©e 2016
## 1869                                                      The Walk 2015
## 1870                                                       Wrecker 2015
## 1871                                               The Lone Ranger 2013
## 1872                                             Texas Chainsaw 3D 2013
## 1873                                                     Disturbia 2007
## 1874                                                  Rock of Ages 2012
## 1875                                                      Scream 4 2011
## 1876                                                Queen of Katwe 2016
## 1877                                    My Big Fat Greek Wedding 2 2016
## 1878                                                   Dark Places 2015
## 1879                                            The Skin I Live In 2011
## 1880                                          Miracles from Heaven 2016
## 1881                                                         Annie 2014
## 1882                                           Across the Universe 2007
## 1883                                                           Max 2015
## 1884                                                 Your Highness 2011
## 1885                                           Final Destination 5 2011
## 1886                                                  Endless Love 2014
## 1887                                                         Selma 2014
## 1888                                Underworld: Rise of the Lycans 2009
## 1889                                              Taare Zameen Par 2007
## 1890                                          Take Me Home Tonight 2011
## 1891                                      Resident Evil: Afterlife 2010
## 1892                                          Secret in Their Eyes 2015
## 1893                                        Step Up 2: The Streets 2008
## 1894                                                  Search Party 2014
## 1895                                                    Nine Lives 2016
## 1896                                       Guardians of the Galaxy 2014
## 1897                                                    Prometheus 2012
## 1898                                                          Sing 2016
## 1899                                                 Suicide Squad 2016
## 1900                                                The Great Wall 2016
## 1901                                                    La La Land 2016
## 1902                                            The Lost City of Z 2016
## 1903                                                    Passengers 2016
## 1904                       Fantastic Beasts and Where to Find Them 2016
## 1905                                                Hidden Figures 2016
## 1906                                                     Rogue One 2016
## 1907                                                         Moana 2016
## 1908                                                      Colossal 2016
## 1909                                       The Secret Life of Pets 2016
## 1910                                                 Hacksaw Ridge 2016
## 1911                                                       Arrival 2016
## 1912                                                          Gold 2016
## 1913                                                Hounds of Love 2016
## 1914                                                        Trolls 2016
## 1915                                  Independence Day: Resurgence 2016
## 1916                                       Bahubali: The Beginning 2015
## 1917                                              Assassin's Creed 2016
## 1918                                             X-Men: Apocalypse 2016
## 1919                                                      Deadpool 2016
## 1920                              Resident Evil: The Final Chapter 2016
## 1921                                    Captain America: Civil War 2016
## 1922                                                  Interstellar 2014
## 1923                                                Doctor Strange 2016
## 1924                                         The Magnificent Seven 2016
## 1925                                                 Sausage Party 2016
## 1926                                                   The Founder 2016
## 1927                   Pirates of the Caribbean: On Stranger Tides 2011
## 1928                                                        Fallen 2016
## 1929                                              Star Trek Beyond 2016
## 1930                    Star Wars: Episode VII - The Force Awakens 2015
## 1931                                        Underworld: Blood Wars 2016
## 1932                                                     John Wick 2014
## 1933                                               The Dark Knight 2008
## 1934                                                       Silence 2016
## 1935                                                 Don't Breathe 2016
## 1936                                                  Their Finest 2016
## 1937                            Batman v Superman: Dawn of Justice 2016
## 1938                                       The Autopsy of Jane Doe 2016
## 1939                                         The Girl on the Train 2016
## 1940                                          Fifty Shades of Grey 2015
## 1941                                                  The Prestige 2006
## 1942                                  Kingsman: The Secret Service 2014
## 1943                                                  Patriots Day 2016
## 1944                                            Mad Max: Fury Road 2015
## 1945                                             Deepwater Horizon 2016
## 1946                                                        Allied 2016
## 1947                                                      Zootopia 2016
## 1948                      Pirates of the Caribbean: At World's End 2007
## 1949                                          Inglourious Basterds 2009
## 1950                    Pirates of the Caribbean: Dead Man's Chest 2006
## 1951                                                  Ghostbusters 2016
## 1952                                                     Inception 2010
## 1953                                       The Wolf of Wall Street 2013
## 1954                                                     Gone Girl 2014
## 1955                                                 Furious Seven 2015
## 1956                                                Jurassic World 2015
## 1957                                                        Avatar 2009
## 1958                                             The Hateful Eight 2015
## 1959                                                The Accountant 2016
## 1960                                                     Prisoners 2013
## 1961                                                      Warcraft 2016
## 1962                                                      War Dogs 2016
## 1963                                       Avengers: Age of Ultron 2015
## 1964                                                 The Nice Guys 2016
## 1965                                                 Kimi no na wa 2016
## 1966                                                      The Void 2016
## 1967                                              Personal Shopper 2016
## 1968                                                  The Departed 2006
## 1969                                                        Legend 2015
## 1970                                                          Thor 2011
## 1971                                                   The Martian 2015
## 1972                                                  Contratiempo 2016
## 1973                                       The Man from U.N.C.L.E. 2015
## 1974                                            Hell or High Water 2016
## 1975                                          The Legend of Tarzan 2016
## 1976                                                    Ex Machina 2014
## 1977                                          The Belko Experiment 2016
## 1978                                              12 Years a Slave 2013
## 1979                                                           300 2006
## 1980                  Harry Potter and the Deathly Hallows: Part 2 2011
## 1981                                                        Dangal 2016
## 1982                                           10 Cloverfield Lane 2016
## 1983                                                  Finding Dory 2016
## 1984                   Miss Peregrine's Home for Peculiar Children 2016
## 1985                                                     Divergent 2014
## 1986                              Mike and Dave Need Wedding Dates 2016
## 1987                                               The Jungle Book 2016
## 1988                               Transformers: Age of Extinction 2014
## 1989                                                         Nerve 2016
## 1990                                                    Mamma Mia! 2008
## 1991                                                  The Revenant 2015
## 1992                                                Into the Woods 2014
## 1993                                                  The Shallows 2016
## 1994                                                     Furious 6 2013
## 1995                                    The Place Beyond the Pines 2012
## 1996                                        No Country for Old Men 2007
## 1997                                                     Brimstone 2016
## 1998                                                     Star Trek 2009
## 1999                                                 The Big Short 2015
## 2000                                                     Ah-ga-ssi 2016
## 2001                                                      Watchmen 2009
## 2002                                                       Inferno 2016
## 2003                                                       The BFG 2016
## 2004                                              The Hunger Games 2012
## 2005                                                       Sicario 2015
## 2006                                Twin Peaks: The Missing Pieces 2014
## 2007                                  Aliens vs Predator - Requiem 2007
## 2008                                                   Pacific Rim 2013
## 2009                                          Crazy, Stupid, Love. 2011
## 2010                                   Scott Pilgrim vs. the World 2010
## 2011                                                      Hot Fuzz 2007
## 2012                                                     Free Fire 2016
## 2013                                    X-Men: Days of Future Past 2014
## 2014                                   Jack Reacher: Never Go Back 2016
## 2015                                                 Casino Royale 2006
## 2016                                                      Twilight 2008
## 2017                                              Now You See Me 2 2016
## 2018                                                 Woman in Gold 2015
## 2019                                                      13 Hours 2016
## 2020                                                       Spectre 2015
## 2021                                                  Nightcrawler 2014
## 2022                                      Kubo and the Two Strings 2016
## 2023                                                           Her 2013
## 2024                                                        Frozen 2013
## 2025                                                  Tomorrowland 2015
## 2026                                Dawn of the Planet of the Apes 2014
## 2027                                               The Conjuring 2 2016
## 2028                                                       Ant-Man 2015
## 2029                                                    Cinderella 2015
## 2030                                                  Crimson Peak 2015
## 2031                                                    Trainwreck 2015
## 2032                                                     Spotlight 2015
## 2033                                                        Morgan 2016
## 2034                                                       Warrior 2011
## 2035                            Captain America: The First Avenger 2011
## 2036                                                        Hacker 2016
## 2037                                                 Into the Wild 2007
## 2038                                            The Imitation Game 2014
## 2039                                          Central Intelligence 2016
## 2040                                              Edge of Tomorrow 2014
## 2041                                           A Cure for Wellness 2016
## 2042                                                       Snowden 2016
## 2043                                                      Iron Man 2008
## 2044                                                     Allegiant 2016
## 2045                                                X: First Class 2011
## 2046                                                      Paterson 2016
## 2047                                   The Girl with All the Gifts 2016
## 2048                                                   San Andreas 2015
## 2049                                                  Transformers 2007
## 2050                                                       Old Boy 2013
## 2051                                          Thor: The Dark World 2013
## 2052                                                 Gods of Egypt 2016
## 2053                           Captain America: The Winter Soldier 2014
## 2054                                                Monster Trucks 2016
## 2055                                                Hardcore Henry 2015
## 2056                                                          Cars 2006
## 2057                               The Girl with the Dragon Tattoo 2011
## 2058                                                   The Lobster 2015
## 2059                                                     Predators 2010
## 2060                                                    Maleficent 2014
## 2061                                                       Rupture 2016
## 2062                                               Pan's Labyrinth 2006
## 2063                                              A Kind of Murder 2016
## 2064                                                    Apocalypto 2006
## 2065                            Mission: Impossible - Rogue Nation 2015
## 2066                                    The Huntsman: Winter's War 2016
## 2067                                                        Jackie 2016
## 2068                                      The Disappointments Room 2016
## 2069                                      The Grand Budapest Hotel 2014
## 2070                                                      The Host 2013
## 2071                                                          Fury 2014
## 2072                                                    Inside Out 2015
## 2073                                                      Rock Dog 2016
## 2074                                            Terminator Genisys 2015
## 2075            Percy Jackson &amp; the Olympians: The Lightning Thief 2010
## 2076                                               Les MisÃ©rables 2012
## 2077                                               Children of Men 2006
## 2078                                                           Spy 2015
## 2079                                              The Intouchables 2011
## 2080                                                  Bonjour Anne 2016
## 2081                                        Straight Outta Compton 2015
## 2082                                      The Amazing Spider-Man 2 2014
## 2083                                                 The Conjuring 2013
## 2084                                                    Battleship 2012
## 2085                                Rise of the Planet of the Apes 2011
## 2086               Birdman or (The Unexpected Virtue of Ignorance) 2014
## 2087              Teenage Mutant Ninja Turtles: Out of the Shadows 2016
## 2088                                                   Knock Knock 2015
## 2089                                      X-Men Origins: Wolverine 2009
## 2090                                                       Skyfall 2012
## 2091                                                21 Jump Street 2012
## 2092                                                   Sing Street 2016
## 2093                                                     Ballerina 2016
## 2094                                                      Oblivion 2013
## 2095                                                22 Jump Street 2014
## 2096                                                        Zodiac 2007
## 2097                                                Iron Man Three 2013
## 2098                                                Now You See Me 2013
## 2099                                               Sherlock Holmes 2009
## 2100                                               The Danish Girl 2015
## 2101                                             Jupiter Ascending 2015
## 2102                                                   Masterminds 2016
## 2103                                                    Busanhaeng 2016
## 2104                                                 Pitch Perfect 2012
## 2105                                                  Man of Steel 2013
## 2106                                     Ice Age: Collision Course 2016
## 2107                                               The Infiltrator 2016
## 2108                                                 The Equalizer 2014
## 2109                                                 Lone Survivor 2013
## 2110                                                 Inherent Vice 2014
## 2111                               Alice Through the Looking Glass 2016
## 2112                                               Vincent N Roxxy 2016
## 2113                         The Fast and the Furious: Tokyo Drift 2006
## 2114                                                The Blind Side 2009
## 2115                     Harry Potter and the Order of the Phoenix 2007
## 2116                                                   Snowpiercer 2013
## 2117                                                  The 5th Wave 2016
## 2118                                                     The Visit 2015
## 2119                                                     Fast Five 2011
## 2120                                                       Step Up 2006
## 2121                                                    RocknRolla 2008
## 2122                                                       In Time 2011
## 2123                                         The Last Witch Hunter 2015
## 2124                                           Victor Frankenstein 2015
## 2125                                        A Street Cat Named Bob 2016
## 2126                                                    Green Room 2015
## 2127                                                      Blackhat 2015
## 2128                                                        Storks 2016
## 2129                                               American Sniper 2014
## 2130                                                       Lincoln 2012
## 2131                                                          Rush 2013
## 2132                                                 Before I Wake 2016
## 2133                                       Silver Linings Playbook 2012
## 2134                                                Fast &amp; Furious 2009
## 2135                                                        Looper 2012
## 2136                                              White House Down 2013
## 2137                                                 Pete's Dragon 2016
## 2138                                          The Three Musketeers 2011
## 2139                                                      Stardust 2007
## 2140                                             Midnight in Paris 2011
## 2141                                                 CafÃ© Society 2016
## 2142                                                     Insurgent 2015
## 2143                                                   Seventh Son 2014
## 2144                                      The Theory of Everything 2014
## 2145                                                    About Time 2013
## 2146                                       Star Trek Into Darkness 2013
## 2147                                                    Zombieland 2009
## 2148                     The Twilight Saga: Breaking Dawn - Part 2 2012
## 2149                                                       Ben-Hur 2016
## 2150                                                       Sleight 2016
## 2151                                               The Maze Runner 2014
## 2152                                                      Criminal 2016
## 2153                                                        Wanted 2008
## 2154                                       Florence Foster Jenkins 2016
## 2155                                                       Collide 2016
## 2156                                                    Black Mass 2015
## 2157                                                Swiss Army Man 2016
## 2158                                             The Expendables 3 2014
## 2159                                     What We Do in the Shadows 2014
## 2160                                               Bridge of Spies 2015
## 2161                                                The Lego Movie 2014
## 2162                                                       Everest 2015
## 2163                                                        Pixels 2015
## 2164                                                    Robin Hood 2010
## 2165                                                 The Wolverine 2013
## 2166                                                   John Carter 2012
## 2167                                                    The Gunman 2015
## 2168                                            The Age of Adaline 2015
## 2169                                           The Incredible Hulk 2008
## 2170                                                       Minions 2015
## 2171                                                       Bronson 2008
## 2172                                                 Despicable Me 2010
## 2173                                                The Invitation 2015
## 2174                                              Zero Dark Thirty 2012
## 2175                                                       Tangled 2010
## 2176                         The Hunger Games: Mockingjay - Part 2 2015
## 2177                                           Monsters University 2013
## 2178                                                          Elle 2016
## 2179                                        Mechanic: Resurrection 2016
## 2180                                                          Tusk 2014
## 2181                                                     Atonement 2007
## 2182                  Harry Potter and the Deathly Hallows: Part 1 2010
## 2183                                                         Hanna 2011
## 2184                               Pride and Prejudice and Zombies 2016
## 2185                                        300: Rise of an Empire 2014
## 2186                                             London Has Fallen 2016
## 2187                           The Curious Case of Benjamin Button 2008
## 2188                                  Sin City: A Dame to Kill For 2014
## 2189                                          The Bourne Ultimatum 2007
## 2190                                                   Srpski film 2010
## 2191                                      The Purge: Election Year 2016
## 2192                                                   World War Z 2013
## 2193                          Mission: Impossible - Ghost Protocol 2011
## 2194                                      Let Me Make You a Martyr 2016
## 2195                                                         Filth 2013
## 2196                                                    Kick-Ass 2 2013
## 2197                                     Oz the Great and Powerful 2013
## 2198                                                      Coraline 2009
## 2199                                                   Silent Hill 2006
## 2200                                     Hunt for the Wilderpeople 2016
## 2201                                                    Big Hero 6 2014
## 2202                                                    Iron Man 2 2010
## 2203                                                      Pandorum 2009
## 2204                                              I Am Number Four 2011
## 2205                                                  The Proposal 2009
## 2206                                                      The Town 2010
## 2207                                                       The Boy 2016
## 2208                                                Predestination 2014
## 2209                                                    Goosebumps 2015
## 2210                            Sherlock Holmes: A Game of Shadows 2011
## 2211                                                          Salt 2010
## 2212                                                    District 9 2009
## 2213                                                The Other Guys 2010
## 2214                                             American Gangster 2007
## 2215                                              Marie Antoinette 2006
## 2216                                                          2012 2009
## 2217                        Harry Potter and the Half-Blood Prince 2009
## 2218                                                          Argo 2012
## 2219                                               Eddie the Eagle 2016
## 2220                                     Forgetting Sarah Marshall 2008
## 2221                                                     The Giver 2014
## 2222                                                      Triple 9 2016
## 2223                                                   Angry Birds 2016
## 2224                                              Moonrise Kingdom 2012
## 2225                                                     Hairspray 2007
## 2226                                                    Safe Haven 2013
## 2227                                                         Focus 2015
## 2228                                                   Ratatouille 2007
## 2229                                                    Stake Land 2010
## 2230                                               The Book of Eli 2010
## 2231                                                   Cloverfield 2008
## 2232                                                   Point Break 2015
## 2233                                                Under the Skin 2013
## 2234                                                   I Am Legend 2007
## 2235                                                Men in Black 3 2012
## 2236                                                       Super 8 2011
## 2237                                           Law Abiding Citizen 2009
## 2238                                                            Up 2009
## 2239                                Maze Runner: The Scorch Trials 2015
## 2240                                                      Imperium 2016
## 2241                                                         Youth 2015
## 2242                                                    Mr. Nobody 2009
## 2243                                           City of Tiny Lights 2016
## 2244                                                       Savages 2012
## 2245                                          (500) Days of Summer 2009
## 2246                                                       Gravity 2013
## 2247                                                       Shooter 2007
## 2248                                                 Bone Tomahawk 2015
## 2249                                                Magic Mike XXL 2015
## 2250                                                        Easy A 2010
## 2251                                        Exodus: Gods and Kings 2014
## 2252                                                       Chappie 2015
## 2253                                                    Anthropoid 2016
## 2254                                                 The Counselor 2013
## 2255                                                        Viking 2016
## 2256                                         Whiskey Tango Foxtrot 2016
## 2257                                                         Trust 2010
## 2258                                           Birth of the Dragon 2016
## 2259                                                       Elysium 2013
## 2260                                                      Godzilla 2014
## 2261                                             The Bourne Legacy 2012
## 2262                                                   A Good Year 2006
## 2263                                                       Deja Vu 2006
## 2264                                                          Lucy 2014
## 2265                                                Need for Speed 2014
## 2266                                                  Jack Reacher 2012
## 2267                                                   The Do-Over 2016
## 2268                                                   True Crimes 2016
## 2269                                                     Limitless 2011
## 2270                                                      Spectral 2016
## 2271                                              Midnight Special 2016
## 2272                                           Alice in Wonderland 2010
## 2273                                                         Chuck 2016
## 2274                                                  The Break-Up 2006
## 2275                                                        Loving 2016
## 2276                                                Fantastic Four 2015
## 2277                                               The Survivalist 2015
## 2278                                                       Colonia 2015
## 2279                                                Dracula Untold 2014
## 2280                                       In the Heart of the Sea 2015
## 2281                                                     Idiocracy 2006
## 2282                                               The Expendables 2010
## 2283                                                Wreck-It Ralph 2012
## 2284                                   Snow White and the Huntsman 2012
## 2285                                                           Pan 2015
## 2286                                Transformers: Dark of the Moon 2011
## 2287                                                 Money Monster 2016
## 2288                                                     Enchanted 2007
## 2289                                                Bleed for This 2016
## 2290                                           Clash of the Titans 2010
## 2291                                              The Finest Hours 2016
## 2292                                                          Tron 2010
## 2293                               The Hunger Games: Catching Fire 2013
## 2294                                               All Good Things 2010
## 2295                                            The Last Airbender 2010
## 2296                          What to Expect When You're Expecting 2012
## 2297                                                     Moneyball 2011
## 2298                                                   Ghost Rider 2007
## 2299                                                      Unbroken 2014
## 2300                                                     Immortals 2011
## 2301                                                      Sunshine 2007
## 2302                                                         Brave 2012
## 2303                                        MÃ¤n som hatar kvinnor 2009
## 2304                                                      The Drop 2014
## 2305                                                 She's the Man 2006
## 2306                                                     Let Me In 2010
## 2307                                               Never Back Down 2008
## 2308                                                       Grimsby 2016
## 2309                                                          Moon 2009
## 2310                                                      Megamind 2010
## 2311                                                Gangster Squad 2013
## 2312                                                  Blood Father 2016
## 2313                                   He's Just Not That Into You 2009
## 2314                                               Kung Fu Panda 3 2016
## 2315                                   Hellboy II: The Golden Army 2008
## 2316                                           Beautiful Creatures 2013
## 2317                                              The Lovely Bones 2009
## 2318    The Assassination of Jesse James by the Coward Robert Ford 2007
## 2319                                                       Don Jon 2013
## 2320                                                  Bastille Day 2016
## 2321                                           Free State of Jones 2016
## 2322                                                     Mr. Right 2015
## 2323                               The Secret Life of Walter Mitty 2013
## 2324                                                          Dope 2015
## 2325                                          Underworld Awakening 2012
## 2326                                                  Total Recall 2012
## 2327                                         X-Men: The Last Stand 2006
## 2328                                                    The Escort 2016
## 2329                                               The Whole Truth 2016
## 2330                       Night at the Museum: Secret of the Tomb 2014
## 2331                                            Love &amp; Other Drugs 2010
## 2332                                                      The Host 2006
## 2333                                              Megan Is Missing 2011
## 2334                                                       WALLÂ·E 2008
## 2335                                                   Source Code 2011
## 2336                                                    Unfriended 2014
## 2337                                              Relatos salvajes 2014
## 2338                                                        Frantz 2016
## 2339                                                         Viral 2016
## 2340                                                      Tall Men 2016
## 2341                                               Vampire Academy 2014
## 2342                Sweeney Todd: The Demon Barber of Fleet Street 2007
## 2343                                                        Solace 2015
## 2344                                                     Insidious 2010
## 2345                                                Public Enemies 2009
## 2346                                  Teenage Mutant Ninja Turtles 2014
## 2347                                              Eastern Promises 2007
## 2348                                             Pineapple Express 2008
## 2349                                                The First Time 2012
## 2350                                                Gone Baby Gone 2007
## 2351                                                      The Heat 2013
## 2352                                                    Regression 2015
## 2353                                                         Ted 2 2015
## 2354                                                   Pain &amp; Gain 2013
## 2355                                                 Blood Diamond 2006
## 2356                                                  Devil's Knot 2013
## 2357                                                      Child 44 2015
## 2358                                               The Hurt Locker 2008
## 2359                                                 Green Lantern 2011
## 2360                                                   Escape Plan 2013
## 2361                                            The Age of Shadows 2016
## 2362                         The Hunger Games: Mockingjay - Part 1 2014
## 2363                                   We Need to Talk About Kevin 2011
## 2364                                             Love &amp; Friendship 2016
## 2365                         The Mortal Instruments: City of Bones 2013
## 2366                                                        Jumper 2008
## 2367                                                   Toy Story 3 2010
## 2368                                     Tinker Tailor Soldier Spy 2011
## 2369                                    Resident Evil: Retribution 2012
## 2370                                                       Pompeii 2014
## 2371                                                    Life of Pi 2012
## 2372                                                      10 Years 2011
## 2373                                                     I Origins 2014
## 2374                                         Live Free or Die Hard 2007
## 2375                                                   Funny Games 2007
## 2376                                                           RED 2010
## 2377                                                     Australia 2008
## 2378                                                        Faster 2010
## 2379                                                  The Neighbor 2016
## 2380                                         The Adjustment Bureau 2011
## 2381                                                   The Hollars 2016
## 2382                                                Closed Circuit 2013
## 2383                           Transformers: Revenge of the Fallen 2009
## 2384                                              The Book of Life 2014
## 2385                                                     Incendies 2010
## 2386                                                    Happy Feet 2006
## 2387                                                 The Strangers 2008
## 2388                                                          Noah 2014
## 2389                                                          Wild 2014
## 2390                                                The Karate Kid 2010
## 2391                                                  Dark Shadows 2012
## 2392                                               The Illusionist 2006
## 2393                                                    The A-Team 2010
## 2394                                                          Paul 2011
## 2395                                      This Beautiful Fantastic 2016
## 2396                                                          Hugo 2011
## 2397                                                  Body of Lies 2008
## 2398                         The Mummy: Tomb of the Dragon Emperor 2008
## 2399                                                Hands of Stone 2016
## 2400                                        El secreto de sus ojos 2009
## 2401                                                     True Grit 2010
## 2402                                           We Are Your Friends 2015
## 2403                             A Million Ways to Die in the West 2014
## 2404                                             Rules Don't Apply 2016
## 2405                                Percy Jackson: Sea of Monsters 2013
## 2406                                                      Fracture 2007
## 2407                                                     In Bruges 2008
## 2408                                                This Means War 2012
## 2409                                                LÃ­da BaarovÃ¡ 2016
## 2410                                           Conan the Barbarian 2011
## 2411                                                   The Fighter 2010
## 2412                                                Eye in the Sky 2015
## 2413                                                     Eagle Eye 2008
## 2414                                                     The Purge 2013
## 2415                                                            PK 2014
## 2416            Indiana Jones and the Kingdom of the Crystal Skull 2008
## 2417                                                   Paper Towns 2015
## 2418                                             Quantum of Solace 2008
## 2419                                                The Assignment 2016
## 2420                                      How to Train Your Dragon 2010
## 2421                                             Lady in the Water 2006
## 2422                                                        Cars 2 2011
## 2423                                                       Unknown 2011
## 2424                                                     Self/less 2015
## 2425                                                    Mr. Brooks 2007
## 2426                                                  Before We Go 2014
## 2427                                              Captain Phillips 2013
## 2428                                                     Max Steel 2016
## 2429                                          Hotel Transylvania 2 2015
## 2430                                                       Hancock 2008
## 2431                                                    The Family 2013
## 2432                                           Ma vie de Courgette 2016
## 2433                                                Man on a Ledge 2012
## 2434                                                   Rescue Dawn 2006
## 2435                                               Despicable Me 2 2013
## 2436                                   A Walk Among the Tombstones 2014
## 2437                                               The World's End 2013
## 2438                                                   Yoga Hosers 2016
## 2439                                                       Beowulf 2007
## 2440                                     Jack Ryan: Shadow Recruit 2014
## 2441                                                   The Gambler 2014
## 2442                           Prince of Persia: The Sands of Time 2010
## 2443                                           The Spectacular Now 2013
## 2444                                              A United Kingdom 2016
## 2445                              USS Indianapolis: Men of Courage 2016
## 2446                                                     Turbo Kid 2015
## 2447                                                        Orphan 2009
## 2448                                             Fantastic Mr. Fox 2009
## 2449                                                    Inside Man 2006
## 2450                                                          I.T. 2016
## 2451                                                     127 Hours 2010
## 2452                                                     Annabelle 2014
## 2453                                              Suite FranÃ§aise 2014
## 2454                           The Imaginarium of Doctor Parnassus 2009
## 2455                                   G.I. Joe: The Rise of Cobra 2009
## 2456                                                       Shut In 2016
## 2457                                             The Warriors Gate 2016
## 2458                                                    Grindhouse 2007
## 2459                                                   Fool's Gold 2008
## 2460                                                      The Loft 2014
## 2461                                                       Exposed 2016
## 2462                                                        Maudie 2016
## 2463                                     The Princess and the Frog 2009
## 2464                                                          Home 2015
## 2465                                           La migliore offerta 2013
## 2466                                                            42 2013
## 2467                                                            21 2008
## 2468                                            Out of the Furnace 2013
## 2469                                                 Kung Fu Panda 2008
## 2470                                          Terminator Salvation 2009
## 2471                                               Freedom Writers 2007
## 2472                                                    Changeling 2008
## 2473                                                Koe no katachi 2016
## 2474                                                         Horns 2013
## 2475                                The Stanford Prison Experiment 2015
## 2476                                       Mission: Impossible III 2006
## 2477                                          Dragonball Evolution 2009
## 2478                                            Life as We Know It 2010
## 2479                                                28 Weeks Later 2007
## 2480                                                   Warm Bodies 2013
## 2481                                         G.I. Joe: Retaliation 2013
## 2482                                           Wrath of the Titans 2012
## 2483                                                   Shin Gojira 2016
## 2484                                              Saving Mr. Banks 2013
## 2485                                                 Transcendence 2014
## 2486                                                           Rio 2011
## 2487                                                        Equals 2015
## 2488                                                    Piranha 3D 2010
## 2489                                                         50/50 2011
## 2490                                                    Real Steel 2011
## 2491                                              Sex and the City 2008
## 2492                                                         Rambo 2008
## 2493                                                 Planet Terror 2007
## 2494                                                    Concussion 2015
## 2495                                                      The Fall 2006
## 2496                                    Sleeping with Other People 2015
## 2497                                             Snakes on a Plane 2006
## 2498                                    How to Train Your Dragon 2 2014
## 2499                                                       RoboCop 2014
## 2500                                       Hello, My Name Is Doris 2015
## 2501                                                       Slither 2006
## 2502                      Il racconto dei racconti - Tale of Tales 2015
## 2503                                          Bridge to Terabithia 2007
## 2504                                                     Coherence 2013
## 2505                                                     Notorious 2009
## 2506                                                       Goksung 2016
## 2507                                             The Expendables 2 2012
## 2508                                            The Girl Next Door 2007
## 2509                              Perfume: The Story of a Murderer 2006
## 2510                                            The Golden Compass 2007
## 2511                                                     Centurion 2010
## 2512                         Scouts Guide to the Zombie Apocalypse 2015
## 2513                                                      17 Again 2009
## 2514                                              Superman Returns 2006
## 2515                     The Twilight Saga: Breaking Dawn - Part 1 2011
## 2516                                                     Footloose 2011
## 2517                                                     If I Stay 2014
## 2518                   Talladega Nights: The Ballad of Ricky Bobby 2006
## 2519                                       The Siege of Jadotville 2016
## 2520                                    The Twilight Saga: Eclipse 2010
## 2521                                                       Riddick 2013
## 2522                                                      Triangle 2009
## 2523                                                   After Earth 2013
## 2524                                            Sex and the City 2 2010
## 2525                                           The Kings of Summer 2013
## 2526                                                    Death Race 2008
## 2527                                                        Legion 2010
## 2528                                                  End of Watch 2012
## 2529                                                3 Days to Kill 2014
## 2530                                           Lucky Number Slevin 2006
## 2531                                                        Trance 2013
## 2532                                               Into the Forest 2015
## 2533                                         The Other Boleyn Girl 2008
## 2534                                          I Spit on Your Grave 2010
## 2535                                                 Inland Empire 2006
## 2536                                                      The Walk 2015
## 2537                                                       Wrecker 2015
## 2538                                               The Lone Ranger 2013
## 2539                                                     Disturbia 2007
## 2540                                                  Rock of Ages 2012
## 2541                                                Queen of Katwe 2016
## 2542                                    My Big Fat Greek Wedding 2 2016
## 2543                                                   Dark Places 2015
## 2544                                          Miracles from Heaven 2016
## 2545                                                         Annie 2014
## 2546                                           Across the Universe 2007
## 2547                                                 Your Highness 2011
## 2548                                                         Selma 2014
## 2549                                Underworld: Rise of the Lycans 2009
## 2550                                              Taare Zameen Par 2007
## 2551                                          Take Me Home Tonight 2011
## 2552                                      Resident Evil: Afterlife 2010
## 2553                                          Secret in Their Eyes 2015
## 2554                                        Step Up 2: The Streets 2008
## 2555                                                    Nine Lives 2016
##          Genre Revenue
## 1       Action  333.13
## 2    Adventure  126.46
## 3       Horror  138.12
## 4    Animation  270.32
## 5       Action  325.02
## 6       Action   45.13
## 7       Comedy  151.06
## 8       Comedy      NA
## 9       Action    8.01
## 10   Adventure  100.01
## 11   Adventure  234.02
## 12   Biography  169.27
## 13      Action  532.17
## 14   Animation  248.75
## 15      Action    2.87
## 16   Animation  368.31
## 17   Biography   67.12
## 18      Action  162.16
## 19   Biography   51.69
## 20       Drama  100.50
## 21   Adventure    7.22
## 22       Drama   47.70
## 23       Crime      NA
## 24   Animation  153.69
## 25      Action  103.14
## 26      Comedy      NA
## 27      Action    6.50
## 28      Horror    0.01
## 29      Comedy  113.08
## 30      Action   54.65
## 31      Comedy   60.31
## 32       Drama   10.64
## 33      Action  155.33
## 34      Action  363.02
## 35      Action   26.84
## 36      Action  408.08
## 37   Adventure  187.99
## 38      Action  232.60
## 39      Action   93.38
## 40      Comedy      NA
## 41   Animation   97.66
## 42       Drama   27.85
## 43      Horror      NA
## 44   Biography   12.79
## 45       Drama    4.21
## 46      Action  241.06
## 47       Drama    3.44
## 48   Adventure      NA
## 49      Action  158.80
## 50       Drama      NA
## 51      Action  936.63
## 52      Action   30.35
## 53      Comedy   32.46
## 54      Action   43.00
## 55      Action  533.32
## 56   Adventure    7.08
## 57       Crime   89.21
## 58       Drama   56.23
## 59      Comedy    3.18
## 60   Biography  125.07
## 61      Action  330.25
## 62      Horror      NA
## 63       Crime   75.31
## 64       Drama  166.15
## 65       Drama   53.08
## 66      Action  128.25
## 67       Drama   31.86
## 68      Action  153.63
## 69       Drama    0.01
## 70      Action   61.28
## 71       Drama      NA
## 72      Action   40.07
## 73       Drama    3.73
## 74       Drama   30.98
## 75   Animation  341.26
## 76      Action  309.40
## 77      Action  623.28
## 78   Adventure  120.52
## 79      Action  423.03
## 80      Action  128.34
## 81      Action  292.57
## 82      Comedy    5.88
## 83   Biography  116.87
## 84       Crime  167.74
## 85      Action  350.03
## 86      Action  652.18
## 87       Crime   10.38
## 88      Action  760.51
## 89       Crime   54.12
## 90      Action   86.20
## 91       Crime   60.96
## 92      Action   47.17
## 93       Drama  169.71
## 94      Comedy   43.02
## 95      Action  458.99
## 96      Action   36.25
## 97   Animation    4.68
## 98      Horror    0.15
## 99       Drama    1.29
## 100      Crime  132.37
## 101  Biography    1.87
## 102     Action  181.02
## 103  Adventure  228.43
## 104      Crime      NA
## 105     Action   45.43
## 106      Crime   26.86
## 107     Comedy    1.66
## 108     Action  126.59
## 109      Drama      NA
## 110      Drama   25.44
## 111     Action   10.16
## 112  Biography   56.67
## 113    Romance      NA
## 114     Action  210.59
## 115  Adventure  380.96
## 116     Comedy   54.73
## 117     Horror    1.33
## 118     Action   11.15
## 119      Drama   71.90
## 120  Animation  486.29
## 121  Adventure   87.24
## 122  Adventure  150.83
## 123  Adventure   46.01
## 124     Action      NA
## 125     Action  448.13
## 126  Adventure  364.00
## 127     Action  245.43
## 128  Adventure   38.56
## 129     Comedy  143.70
## 130  Adventure  183.64
## 131      Drama   57.64
## 132  Adventure  128.00
## 133      Drama   55.12
## 134      Drama   13.09
## 135     Action  238.67
## 136      Crime   21.38
## 137      Crime   74.27
## 138      Drama  144.81
## 139    Mystery  127.97
## 140    Mystery      NA
## 141     Action  257.70
## 142     Comedy   64.00
## 143  Biography   70.24
## 144      Drama   14.68
## 145      Drama  162.80
## 146      Drama    2.01
## 147     Comedy   14.26
## 148     Action  107.50
## 149     Comedy  121.46
## 150     Action   34.26
## 151  Adventure   55.47
## 152  Adventure  408.00
## 153      Drama    0.20
## 154     Action   46.88
## 155      Drama      NA
## 156     Action   41.80
## 157     Action  101.79
## 158     Comedy   84.24
## 159     Action   31.49
## 160     Action   23.62
## 161   Thriller      NA
## 162     Action    1.80
## 163     Action  233.91
## 164     Action   58.40
## 165     Action  167.01
## 166      Drama  191.45
## 167     Action   65.03
## 168  Biography   33.31
## 169     Action   52.82
## 170     Action  200.07
## 171      Crime   32.28
## 172  Animation   48.02
## 173  Adventure      NA
## 174      Drama   25.56
## 175  Animation  400.74
## 176     Action   93.42
## 177     Action  208.54
## 178     Action  110.42
## 179     Horror  102.46
## 180     Action  180.19
## 181     Comedy   24.09
## 182     Horror   25.14
## 183      Drama  201.15
## 184     Sci-Fi      NA
## 185      Drama    3.40
## 186      Drama      NA
## 187      Drama    1.72
## 188      Drama   31.06
## 189      Crime   35.05
## 190     Comedy  110.01
## 191      Drama   12.53
## 192      Drama      NA
## 193      Crime   44.99
## 194     Horror    3.91
## 195     Action   13.65
## 196     Action  176.64
## 197      Crime      NA
## 198  Adventure   18.35
## 199  Biography   91.12
## 200     Action  127.38
## 201     Action  100.19
## 202      Drama    8.10
## 203  Biography   21.48
## 204     Action  318.30
## 205     Action   66.00
## 206     Action  146.41
## 207      Drama    0.51
## 208     Comedy    2.14
## 209     Comedy  169.08
## 210      Drama      NA
## 211     Action  155.18
## 212      Drama   14.12
## 213     Action  318.76
## 214     Action      NA
## 215     Action  206.36
## 216     Action   31.14
## 217     Action  259.75
## 218     Action   33.04
## 219      Drama      NA
## 220     Action   48.04
## 221     Action    9.24
## 222  Animation  244.05
## 223     Horror   14.67
## 224      Crime  102.52
## 225     Comedy  150.37
## 226      Drama    0.66
## 227     Comedy    8.70
## 228     Action   52.00
## 229     Action  241.41
## 230     Horror      NA
## 231      Drama   37.62
## 232      Crime    0.00
## 233     Action   50.86
## 234     Action  195.00
## 235     Action   47.95
## 236      Drama   17.74
## 237  Biography   13.96
## 238      Drama    2.41
## 239  Adventure   59.07
## 240     Action   26.62
## 241     Action   85.71
## 242  Animation  356.45
## 243  Animation    9.40
## 244     Action   89.73
## 245  Adventure   88.76
## 246      Drama  148.78
## 247      Drama   35.29
## 248     Comedy    5.66
## 249     Action  110.82
## 250  Biography   13.18
## 251     Comedy    0.32
## 252      Drama    0.11
## 253  Biography  161.03
## 254     Action  202.85
## 255     Horror  137.39
## 256     Comedy  277.31
## 257     Action   65.17
## 258     Action  176.74
## 259     Horror   67.24
## 260      Drama    2.27
## 261     Comedy   42.34
## 262      Drama  106.95
## 263     Comedy    4.40
## 264      Drama    0.79
## 265     Action    0.54
## 266      Drama    0.03
## 267     Comedy   35.54
## 268      Drama   27.10
## 269     Action  179.88
## 270     Horror      NA
## 271     Action  304.36
## 272  Adventure  303.00
## 273     Action  138.45
## 274     Comedy    3.23
## 275  Animation      NA
## 276     Action   89.02
## 277     Action  191.62
## 278      Crime   33.05
## 279     Comedy    3.37
## 280     Action  408.99
## 281      Crime  117.70
## 282     Action  209.02
## 283   Thriller      NA
## 284  Biography   12.71
## 285     Action   72.66
## 286     Action   36.38
## 287     Action   14.90
## 288     Action   47.38
## 289     Action   17.36
## 290   Thriller      NA
## 291     Action    2.13
## 292     Comedy   65.00
## 293     Comedy   55.29
## 294      Drama      NA
## 295     Action  291.02
## 296      Drama   18.71
## 297  Animation   64.06
## 298     Comedy  124.73
## 299  Biography   15.43
## 300      Drama   40.22
## 301     Action  101.53
## 302     Action  125.07
## 303     Horror   42.04
## 304     Comedy   48.24
## 305     Comedy   31.58
## 306     Comedy    8.09
## 307  Adventure   77.04
## 308      Crime      NA
## 309     Action   62.49
## 310     Comedy   46.81
## 311  Biography  255.95
## 312      Drama    2.20
## 313      Drama    0.92
## 314  Adventure  255.11
## 315  Adventure  292.00
## 316     Action    4.56
## 317     Action   34.91
## 318     Action      NA
## 319     Comedy   65.07
## 320     Action  209.81
## 321      Crime   65.27
## 322      Drama    0.01
## 323     Action    5.69
## 324     Action   37.55
## 325  Biography   96.92
## 326     Action   27.36
## 327      Drama    5.77
## 328  Biography    0.04
## 329      Crime    3.22
## 330      Crime    7.10
## 331  Animation   72.66
## 332     Action  350.12
## 333  Biography   27.30
## 334  Biography  182.20
## 335     Action   26.90
## 336      Drama      NA
## 337     Comedy  132.09
## 338      Drama      NA
## 339      Drama  124.87
## 340     Comedy   46.28
## 341     Action  155.02
## 342     Action   66.47
## 343     Action   73.10
## 344  Adventure   76.20
## 345     Action  336.53
## 346     Action   20.32
## 347  Adventure   38.35
## 348      Crime  150.12
## 349     Comedy   16.20
## 350     Comedy   56.82
## 351      Drama      NA
## 352      Drama   56.44
## 353     Comedy    2.02
## 354     Comedy   11.08
## 355  Adventure  130.00
## 356     Action   17.18
## 357     Comedy      NA
## 358  Biography   35.89
## 359     Comedy  101.47
## 360     Comedy   15.29
## 361     Comedy  100.47
## 362     Horror    0.05
## 363     Action  228.76
## 364  Adventure   75.59
## 365     Comedy   30.00
## 366      Drama  141.32
## 367  Adventure  292.30
## 368      Drama      NA
## 369     Action  262.03
## 370     Action   26.38
## 371     Action    3.85
## 372     Action  102.41
## 373     Action   14.27
## 374     Action  134.57
## 375  Biography   27.37
## 376     Action    2.20
## 377  Biography   62.56
## 378      Drama  109.71
## 379  Adventure    4.21
## 380     Action   39.29
## 381     Comedy    3.33
## 382      Drama   52.42
## 383     Horror      NA
## 384      Drama   72.31
## 385  Animation  257.76
## 386     Action   43.25
## 387     Action   78.75
## 388     Action  105.22
## 389     Action  132.55
## 390     Action   73.06
## 391     Action   20.57
## 392     Action   10.64
## 393  Biography   17.75
## 394     Comedy      NA
## 395     Comedy  133.67
## 396      Drama   42.48
## 397     Action  134.52
## 398     Comedy  109.18
## 399     Comedy      NA
## 400     Comedy  113.71
## 401  Animation  336.03
## 402     Horror      NA
## 403     Action    0.10
## 404  Animation  251.50
## 405      Drama   26.76
## 406      Drama    0.23
## 407      Drama   95.72
## 408  Animation  200.81
## 409     Action  281.67
## 410  Adventure   58.88
## 411     Action  145.00
## 412     Comedy  183.44
## 413  Animation  268.49
## 414      Crime      NA
## 415     Action   21.20
## 416     Comedy    1.82
## 417      Drama      NA
## 418      Drama   50.92
## 419  Adventure  294.98
## 420      Drama    4.00
## 421     Action   40.25
## 422      Drama    0.04
## 423     Action   10.91
## 424     Action  106.37
## 425     Action   62.40
## 426      Drama  127.49
## 427     Action   13.75
## 428     Action  227.14
## 429     Horror      NA
## 430     Action   79.00
## 431     Comedy    6.52
## 432     Comedy   28.84
## 433     Action  202.35
## 434     Action  209.36
## 435     Action      NA
## 436     Comedy    0.03
## 437      Drama   37.43
## 438      Drama   19.00
## 439     Action   28.75
## 440     Comedy      NA
## 441  Adventure  234.90
## 442      Drama   38.32
## 443  Animation   75.28
## 444      Drama    9.70
## 445   Thriller      NA
## 446  Adventure   46.98
## 447     Action   13.40
## 448  Adventure    5.20
## 449  Animation  222.49
## 450      Drama   35.27
## 451     Action  312.06
## 452     Comedy    1.82
## 453     Action   10.33
## 454     Action   98.90
## 455     Action   55.09
## 456      Drama    0.61
## 457     Comedy  163.95
## 458     Comedy   90.35
## 459     Comedy  103.03
## 460      Drama   22.88
## 461      Crime   92.17
## 462     Horror   35.79
## 463  Biography    4.07
## 464      Drama      NA
## 465  Adventure   80.02
## 466     Action  186.83
## 467     Action  118.31
## 468    Mystery    1.01
## 469     Action  115.65
## 470     Action  119.22
## 471  Biography  130.13
## 472  Biography   15.96
## 473     Action  166.11
## 474  Adventure  301.96
## 475  Biography  136.02
## 476  Biography   15.79
## 477      Drama   11.28
## 478     Horror      NA
## 479      Drama      NA
## 480      Drama      NA
## 481     Comedy   62.88
## 482      Drama   45.09
## 483     Action   12.63
## 484     Comedy      NA
## 485  Animation  107.51
## 486  Adventure   45.51
## 487     Comedy  118.82
## 488      Drama   71.35
## 489     Comedy   53.85
## 490  Animation  206.44
## 491      Drama    0.02
## 492     Action   94.82
## 493     Action   80.03
## 494     Action   28.77
## 495      Drama    2.61
## 496      Drama  256.39
## 497     Action  179.02
## 498    Mystery  126.98
## 499      Crime   73.34
## 500  Animation  292.98
## 501     Action   81.69
## 502      Drama    0.25
## 503      Crime      NA
## 504     Comedy    2.70
## 505      Drama      NA
## 506      Crime      NA
## 507      Crime   47.31
## 508     Comedy   32.39
## 509     Comedy    8.83
## 510      Drama  274.08
## 511      Drama    9.03
## 512     Action   46.98
## 513     Sci-Fi   64.51
## 514  Adventure   66.01
## 515     Comedy      NA
## 516     Comedy   58.40
## 517     Action   65.01
## 518     Action   31.57
## 519  Adventure  258.36
## 520      Drama    0.05
## 521  Biography    2.96
## 522      Crime   16.97
## 523     Action   23.05
## 524  Biography      NA
## 525      Crime    0.06
## 526     Action   93.05
## 527     Action      NA
## 528  Adventure    7.19
## 529     Action  200.66
## 530     Action  113.17
## 531     Comedy    7.46
## 532     Horror   64.03
## 533     Action      NA
## 534     Action  126.55
## 535  Biography    1.08
## 536     Action   43.57
## 537     Action   58.68
## 538     Action    0.54
## 539      Crime      NA
## 540      Crime      NA
## 541    Mystery   15.52
## 542    Mystery   79.24
## 543     Action      NA
## 544      Drama   53.68
## 545      Drama      NA
## 546      Drama    3.71
## 547     Comedy    4.42
## 548  Adventure  334.19
## 549  Biography    0.11
## 550      Drama      NA
## 551     Comedy  118.68
## 552  Biography    7.70
## 553     Action   56.11
## 554      Drama      NA
## 555      Drama      NA
## 556    Mystery   35.39
## 557    Mystery   43.77
## 558     Action   55.94
## 559     Action   24.99
## 560  Adventure    0.44
## 561     Action  102.98
## 562    Fantasy   54.24
## 563     Horror   48.06
## 564  Animation  189.41
## 565     Action  155.11
## 566  Adventure   34.96
## 567     Action  352.36
## 568     Comedy  143.49
## 569     Comedy    4.20
## 570      Crime   41.01
## 571     Comedy   83.91
## 572  Animation  127.71
## 573     Comedy   75.27
## 574     Comedy   59.89
## 575  Biography    4.85
## 576     Action  163.19
## 577     Action   27.55
## 578     Action  172.05
## 579     Action  424.65
## 580      Crime    0.58
## 581     Action  131.56
## 582     Action      NA
## 583     Comedy   38.54
## 584     Comedy   41.10
## 585  Biography   75.61
## 586     Action  115.80
## 587  Biography  115.60
## 588     Action   83.50
## 589  Adventure    3.68
## 590  Animation  237.28
## 591      Drama   10.10
## 592      Drama    0.32
## 593      Crime   10.72
## 594     Comedy    2.34
## 595     Comedy  150.32
## 596      Drama   12.13
## 597     Action   24.85
## 598     Action    6.86
## 599      Drama    5.01
## 600  Animation  148.34
## 601     Action   46.00
## 602     Action   93.95
## 603     Comedy      NA
## 604  Animation  143.52
## 605      Crime    6.53
## 606      Drama      NA
## 607      Drama      NA
## 608     Comedy  117.53
## 609      Drama    3.49
## 610     Action   75.75
## 611      Drama   19.45
## 612     Comedy    1.48
## 613      Drama   43.98
## 614  Biography    3.90
## 615     Comedy   24.48
## 616     Action    0.04
## 617     Sci-Fi   20.76
## 618     Action      NA
## 619     Action    0.03
## 620  Adventure   58.23
## 621     Comedy   17.47
## 622     Action   62.32
## 623      Drama    0.40
## 624     Horror   65.00
## 625     Action   89.25
## 626     Action   58.88
## 627     Action  234.36
## 628     Comedy      NA
## 629      Crime      NA
## 630  Adventure  113.73
## 631     Comedy   32.36
## 632     Comedy    6.11
## 633     Comedy    2.20
## 634      Drama      NA
## 635  Animation  223.81
## 636     Comedy  148.73
## 637    Mystery   54.70
## 638      Crime   37.40
## 639      Drama   31.54
## 640     Comedy   56.72
## 641  Biography  162.59
## 642     Comedy    3.08
## 643     Comedy      NA
## 644      Drama    0.86
## 645      Drama      NA
## 646      Drama  148.09
## 647     Comedy   13.65
## 648    Fantasy      NA
## 649      Drama    0.03
## 650     Action    7.79
## 651      Drama   52.88
## 652      Crime      NA
## 653     Horror   53.99
## 654     Comedy    9.39
## 655      Drama      NA
## 656  Biography   97.03
## 657      Drama   25.36
## 658     Action  190.87
## 659      Crime   17.11
## 660      Drama    0.03
## 661     Action   87.34
## 662     Comedy    0.02
## 663      Crime   20.30
## 664     Action  159.58
## 665      Drama    0.28
## 666      Drama   12.80
## 667      Crime    0.05
## 668  Adventure   81.26
## 669     Comedy   49.87
## 670  Adventure   57.37
## 671  Biography      NA
## 672      Crime    1.21
## 673      Drama   15.70
## 674     Action  116.59
## 675     Action      NA
## 676     Horror   25.59
## 677     Action   25.12
## 678     Comedy    0.01
## 679     Comedy   34.02
## 680     Action    0.54
## 681     Action  337.10
## 682      Drama    1.74
## 683     Comedy   14.01
## 684     Action   31.17
## 685      Drama   69.95
## 686  Biography  138.80
## 687  Biography    0.15
## 688     Action   80.17
## 689  Animation  414.98
## 690      Drama   24.10
## 691     Action   42.35
## 692      Drama    1.40
## 693  Biography    1.36
## 694     Action   23.22
## 695  Adventure  124.98
## 696      Drama      NA
## 697     Comedy    0.20
## 698      Drama    0.33
## 699     Action  134.52
## 700     Comedy      NA
## 701      Crime    1.29
## 702     Comedy  218.63
## 703     Action   90.36
## 704  Adventure   49.55
## 705     Action   23.23
## 706      Crime      NA
## 707    Romance   62.45
## 708     Comedy    1.02
## 709      Crime   47.11
## 710      Crime    5.73
## 711     Action  402.08
## 712  Animation    0.92
## 713  Animation   50.15
## 714      Drama    6.86
## 715     Comedy   36.77
## 716  Animation  197.99
## 717     Comedy   32.36
## 718     Horror   52.53
## 719     Action  101.16
## 720     Comedy  150.06
## 721      Drama    0.33
## 722  Adventure   37.88
## 723     Comedy  162.00
## 724     Horror   20.75
## 725     Action  176.59
## 726     Comedy   79.71
## 727     Comedy   55.80
## 728      Drama   39.83
## 729     Action   77.21
## 730   Thriller    0.32
## 731     Comedy   44.67
## 732  Adventure   37.37
## 733     Comedy      NA
## 734    Mystery  217.54
## 735     Comedy    0.69
## 736  Adventure   73.82
## 737     Horror    0.02
## 738     Action   39.38
## 739      Drama    0.56
## 740     Action  102.18
## 741     Comedy   63.03
## 742     Action    4.71
## 743      Drama   20.17
## 744  Adventure  171.03
## 745      Drama    3.59
## 746     Comedy   42.62
## 747   Thriller      NA
## 748     Comedy    3.65
## 749     Horror   34.90
## 750  Adventure   68.56
## 751      Crime   39.00
## 752     Horror   27.69
## 753     Comedy    7.76
## 754     Action   54.76
## 755  Biography      NA
## 756  Adventure    0.06
## 757      Drama      NA
## 758      Drama      NA
## 759     Action   21.27
## 760     Action   93.57
## 761      Drama   31.66
## 762     Comedy   31.24
## 763      Drama   18.70
## 764     Action  101.11
## 765     Horror   64.42
## 766     Comedy   10.57
## 767     Action   61.66
## 768     Action  317.01
## 769      Drama   31.99
## 770      Drama    0.34
## 771     Action  168.37
## 772     Action      NA
## 773  Animation  217.39
## 774      Drama   42.27
## 775      Drama   10.14
## 776  Animation  191.45
## 777     Horror    0.78
## 778     Action      NA
## 779     Comedy      NA
## 780  Biography    3.86
## 781     Action   61.09
## 782     Action   12.28
## 783      Crime   28.48
## 784     Comedy      NA
## 785     Comedy    0.04
## 786  Biography  107.10
## 787      Drama      NA
## 788     Action    3.77
## 789  Animation  169.69
## 790     Action  227.95
## 791     Comedy   87.03
## 792     Comedy   36.92
## 793     Comedy   31.45
## 794  Animation    0.29
## 795     Action   18.60
## 796     Comedy   70.63
## 797  Adventure    5.48
## 798  Animation  368.05
## 799      Crime   25.98
## 800     Action   26.00
## 801     Comedy      NA
## 802     Comedy   14.99
## 803  Animation   82.16
## 804     Action   50.55
## 805    Fantasy   71.98
## 806      Crime   33.63
## 807     Action   90.76
## 808     Comedy    6.85
## 809  Biography    3.90
## 810     Action      NA
## 811     Action    0.05
## 812     Horror   71.59
## 813     Horror   41.57
## 814     Comedy   16.68
## 815  Animation   21.00
## 816      Crime   88.50
## 817      Crime      NA
## 818  Adventure   18.33
## 819     Horror   84.26
## 820     Horror      NA
## 821      Drama      NA
## 822  Adventure    7.69
## 823     Action  150.17
## 824  Biography    0.30
## 825      Drama      NA
## 826     Horror      NA
## 827      Drama    6.88
## 828     Action      NA
## 829     Action   25.03
## 830     Comedy   14.17
## 831      Drama   70.27
## 832     Comedy   49.00
## 833      Drama   11.23
## 834     Action   70.22
## 835     Comedy   59.62
## 836    Mystery    5.98
## 837      Crime    0.13
## 838     Action  100.02
## 839      Crime      NA
## 840  Biography      NA
## 841     Comedy   54.41
## 842      Drama    1.98
## 843      Drama    3.03
## 844  Animation  104.37
## 845     Action   81.56
## 846      Drama   93.75
## 847  Animation  177.34
## 848      Crime    0.09
## 849   Thriller      NA
## 850  Biography   95.00
## 851      Crime   81.16
## 852      Drama   16.17
## 853      Crime   11.33
## 854      Drama   23.21
## 855  Animation  215.40
## 856     Comedy   54.01
## 857     Action  125.32
## 858  Biography   36.58
## 859     Horror   41.78
## 860  Biography   35.71
## 861      Drama   19.06
## 862  Animation      NA
## 863     Comedy   66.95
## 864      Drama    1.36
## 865    Mystery      NA
## 866      Drama    0.16
## 867      Drama    3.40
## 868  Biography    0.64
## 869     Comedy   52.69
## 870     Action  133.38
## 871     Comedy    3.36
## 872     Action    9.35
## 873     Action   44.80
## 874      Drama   13.77
## 875     Comedy   53.36
## 876      Drama   28.64
## 877     Comedy   66.36
## 878      Drama   33.40
## 879     Action  122.51
## 880     Action   83.64
## 881     Action    1.91
## 882  Biography   83.30
## 883      Drama   23.01
## 884  Animation  143.62
## 885      Drama    0.03
## 886      Drama   34.30
## 887      Drama   13.30
## 888      Drama   60.44
## 889     Comedy   25.00
## 890     Comedy   34.96
## 891      Crime      NA
## 892     Comedy   67.52
## 893     Action   85.46
## 894     Comedy  152.64
## 895     Action   42.72
## 896     Action      NA
## 897  Biography   34.53
## 898  Adventure    2.28
## 899     Comedy   88.92
## 900     Comedy   58.72
## 901     Comedy    0.81
## 902     Action   34.01
## 903     Comedy    3.45
## 904  Animation  177.00
## 905     Action   58.61
## 906      Drama      NA
## 907     Comedy   14.44
## 908      Crime  117.14
## 909     Comedy    7.77
## 910      Drama   75.64
## 911      Drama    0.08
## 912   Thriller      NA
## 913  Adventure   82.23
## 914    Mystery    0.07
## 915  Biography   36.84
## 916      Drama    0.79
## 917     Action   85.02
## 918      Crime      NA
## 919      Crime    2.21
## 920  Adventure   70.08
## 921     Action    0.12
## 922     Action    3.64
## 923     Comedy   64.15
## 924     Action   27.29
## 925     Action  200.07
## 926  Adventure  281.28
## 927      Drama   47.54
## 928      Drama    0.02
## 929     Comedy      NA
## 930      Drama   16.38
## 931     Comedy   51.78
## 932      Drama   50.46
## 933      Drama      NA
## 934   Thriller      NA
## 935     Comedy    0.22
## 936     Action  148.21
## 937     Horror    0.18
## 938     Comedy    0.32
## 939     Action      NA
## 940      Drama   83.81
## 941     Horror    0.07
## 942  Adventure  300.52
## 943   Thriller      NA
## 944     Comedy   13.99
## 945     Action   42.00
## 946    Fantasy      NA
## 947  Biography  116.63
## 948      Crime    0.03
## 949     Action   60.52
## 950  Adventure    0.15
## 951     Comedy    6.74
## 952     Comedy   82.62
## 953     Comedy   95.33
## 954  Adventure    1.29
## 955     Action   36.06
## 956     Comedy   26.05
## 957     Action   40.17
## 958      Crime   40.98
## 959     Action   30.69
## 960      Crime   22.49
## 961      Crime    2.32
## 962      Drama    0.01
## 963  Biography   26.81
## 964      Crime    0.09
## 965      Drama      NA
## 966      Drama      NA
## 967  Adventure      NA
## 968  Adventure   10.14
## 969     Action      NA
## 970     Action   89.29
## 971     Horror   34.33
## 972      Drama   80.05
## 973     Comedy   38.51
## 974     Horror   38.18
## 975  Biography    8.81
## 976     Comedy   59.57
## 977      Drama      NA
## 978     Comedy      NA
## 979      Drama      NA
## 980      Drama    3.19
## 981  Biography   61.69
## 982     Comedy   85.91
## 983      Drama   24.34
## 984     Comedy   82.39
## 985  Adventure   42.65
## 986  Adventure   21.56
## 987     Horror   42.58
## 988      Drama   23.39
## 989     Horror      NA
## 990  Biography   52.07
## 991     Action   45.80
## 992      Drama    1.20
## 993     Comedy    6.92
## 994     Action   60.13
## 995     Comedy   54.72
## 996      Crime      NA
## 997     Horror   17.54
## 998      Drama   58.01
## 999  Adventure      NA
## 1000    Comedy   19.64
## 1001 Adventure  333.13
## 1002   Mystery  126.46
## 1003  Thriller  138.12
## 1004    Comedy  270.32
## 1005 Adventure  325.02
## 1006 Adventure   45.13
## 1007     Drama  151.06
## 1008 Adventure    8.01
## 1009     Drama  100.01
## 1010    Family  234.02
## 1011     Drama  169.27
## 1012 Adventure  532.17
## 1013 Adventure  248.75
## 1014    Comedy    2.87
## 1015 Adventure  368.31
## 1016     Drama   67.12
## 1017  Thriller  162.16
## 1018     Drama   51.69
## 1019   Mystery  100.50
## 1020     Drama    7.22
## 1021     Drama      NA
## 1022 Adventure  153.69
## 1023 Adventure  103.14
## 1024 Adventure    6.50
## 1025  Thriller    0.01
## 1026 Adventure   54.65
## 1027  Thriller   10.64
## 1028 Adventure  155.33
## 1029 Adventure  363.02
## 1030    Horror   26.84
## 1031 Adventure  408.08
## 1032     Drama  187.99
## 1033 Adventure  232.60
## 1034 Adventure   93.38
## 1035     Drama      NA
## 1036 Adventure   97.66
## 1037     Drama   12.79
## 1038 Adventure  241.06
## 1039  Thriller    3.44
## 1040     Drama      NA
## 1041 Adventure  158.80
## 1042 Adventure  936.63
## 1043 Adventure   30.35
## 1044     Drama   32.46
## 1045     Crime   43.00
## 1046     Crime  533.32
## 1047     Drama    7.08
## 1048    Horror   89.21
## 1049   Romance   56.23
## 1050     Drama    3.18
## 1051     Drama  125.07
## 1052 Adventure  330.25
## 1053   Mystery      NA
## 1054     Drama   75.31
## 1055   Romance  166.15
## 1056   Mystery   53.08
## 1057 Adventure  128.25
## 1058   History   31.86
## 1059 Adventure  153.63
## 1060     Drama   61.28
## 1061   History      NA
## 1062     Drama   40.07
## 1063   Fantasy    3.73
## 1064   Romance   30.98
## 1065 Adventure  341.26
## 1066 Adventure  309.40
## 1067    Sci-Fi  623.28
## 1068     Drama  120.52
## 1069 Adventure  423.03
## 1070    Comedy  128.34
## 1071 Adventure  292.57
## 1072     Drama    5.88
## 1073    Comedy  116.87
## 1074     Drama  167.74
## 1075     Crime  350.03
## 1076 Adventure  652.18
## 1077     Drama   10.38
## 1078 Adventure  760.51
## 1079     Drama   54.12
## 1080     Crime   86.20
## 1081     Drama   60.96
## 1082 Adventure   47.17
## 1083     Crime   43.02
## 1084 Adventure  458.99
## 1085    Comedy   36.25
## 1086     Drama    4.68
## 1087   Mystery    0.15
## 1088   Mystery    1.29
## 1089     Drama  132.37
## 1090     Crime    1.87
## 1091 Adventure  181.02
## 1092     Drama  228.43
## 1093   Mystery      NA
## 1094 Adventure   45.43
## 1095     Drama   26.86
## 1096 Adventure  126.59
## 1097   Mystery   25.44
## 1098    Horror   10.16
## 1099     Drama   56.67
## 1100    Sci-Fi      NA
## 1101   Fantasy  210.59
## 1102     Drama  380.96
## 1103  Thriller    1.33
## 1104 Biography   11.15
## 1105    Horror   71.90
## 1106 Adventure  486.29
## 1107     Drama   87.24
## 1108   Mystery  150.83
## 1109    Comedy   46.01
## 1110  Thriller  448.13
## 1111     Drama  364.00
## 1112 Adventure  245.43
## 1113     Crime   38.56
## 1114    Family  143.70
## 1115     Drama  183.64
## 1116    Comedy  128.00
## 1117    Horror   55.12
## 1118     Music   13.09
## 1119     Crime  238.67
## 1120     Drama   21.38
## 1121     Drama   74.27
## 1122   Romance  144.81
## 1123  Thriller  127.97
## 1124  Thriller      NA
## 1125 Adventure  257.70
## 1126    Family   64.00
## 1127    Comedy   70.24
## 1128   Western  162.80
## 1129   Mystery    2.01
## 1130     Drama   14.26
## 1131     Drama  107.50
## 1132 Adventure   34.26
## 1133    Family   55.47
## 1134    Sci-Fi  408.00
## 1135     Crime   46.88
## 1136    Horror      NA
## 1137    Horror   41.80
## 1138 Adventure  101.79
## 1139     Drama   84.24
## 1140    Comedy   31.49
## 1141    Comedy   23.62
## 1142       War      NA
## 1143    Comedy    1.80
## 1144 Adventure  233.91
## 1145 Adventure   58.40
## 1146 Adventure  167.01
## 1147   Fantasy  191.45
## 1148 Adventure   65.03
## 1149     Drama   33.31
## 1150     Drama   52.82
## 1151 Adventure  200.07
## 1152     Drama   32.28
## 1153 Adventure   48.02
## 1154    Horror      NA
## 1155   Romance   25.56
## 1156 Adventure  400.74
## 1157 Adventure   93.42
## 1158 Adventure  208.54
## 1159    Comedy  110.42
## 1160   Mystery  102.46
## 1161 Adventure  180.19
## 1162   Romance   24.09
## 1163   Mystery   25.14
## 1164    Family  201.15
## 1165  Thriller    3.40
## 1166   Romance      NA
## 1167       War    1.72
## 1168   Fantasy   31.06
## 1169     Drama   35.05
## 1170     Drama  110.01
## 1171   Romance   12.53
## 1172     Drama   44.99
## 1173    Sci-Fi    3.91
## 1174     Drama   13.65
## 1175 Adventure  176.64
## 1176     Drama      NA
## 1177 Biography   18.35
## 1178     Drama   91.12
## 1179    Comedy  127.38
## 1180 Adventure  100.19
## 1181   Fantasy    8.10
## 1182     Drama   21.48
## 1183 Adventure  318.30
## 1184 Adventure   66.00
## 1185 Adventure  146.41
## 1186    Horror    0.51
## 1187     Drama    2.14
## 1188   Romance  169.08
## 1189    Horror      NA
## 1190 Adventure  155.18
## 1191 Adventure  318.76
## 1192     Drama      NA
## 1193 Adventure  206.36
## 1194 Adventure   31.14
## 1195 Adventure  259.75
## 1196 Adventure   33.04
## 1197    Horror      NA
## 1198    Comedy   48.04
## 1199 Adventure    9.24
## 1200 Adventure  244.05
## 1201   Mystery   14.67
## 1202     Drama  102.52
## 1203     Crime  150.37
## 1204     Drama    8.70
## 1205 Adventure   52.00
## 1206 Adventure  241.41
## 1207    Sci-Fi      NA
## 1208   Fantasy   37.62
## 1209     Drama    0.00
## 1210 Adventure   50.86
## 1211 Adventure  195.00
## 1212 Adventure   47.95
## 1213   Romance   17.74
## 1214     Drama   13.96
## 1215    Horror    2.41
## 1216    Comedy   59.07
## 1217 Adventure   26.62
## 1218     Drama   85.71
## 1219 Adventure  356.45
## 1220 Adventure    9.40
## 1221 Adventure   89.73
## 1222    Family   88.76
## 1223   Musical  148.78
## 1224    Sci-Fi   35.29
## 1225     Drama    5.66
## 1226    Comedy  110.82
## 1227    Comedy   13.18
## 1228     Drama    0.32
## 1229  Thriller    0.11
## 1230     Drama  161.03
## 1231 Adventure  202.85
## 1232   Mystery  137.39
## 1233 Adventure   65.17
## 1234     Drama  176.74
## 1235  Thriller    2.27
## 1236     Drama   42.34
## 1237  Thriller  106.95
## 1238     Drama    4.40
## 1239 Adventure    0.54
## 1240    Horror    0.03
## 1241    Sci-Fi   27.10
## 1242 Adventure  179.88
## 1243 Adventure  304.36
## 1244   Fantasy  303.00
## 1245    Comedy  138.45
## 1246     Drama    3.23
## 1247 Adventure      NA
## 1248 Adventure   89.02
## 1249    Comedy  191.62
## 1250     Drama   33.05
## 1251 Adventure  408.99
## 1252   Mystery  117.70
## 1253 Adventure  209.02
## 1254     Drama   12.71
## 1255 Adventure   72.66
## 1256   Fantasy   36.38
## 1257    Comedy   14.90
## 1258 Adventure   47.38
## 1259    Comedy   17.36
## 1260     Drama    2.13
## 1261     Music   65.00
## 1262 Adventure  291.02
## 1263   Romance   18.71
## 1264 Adventure   64.06
## 1265     Drama  124.73
## 1266     Crime   15.43
## 1267   History   40.22
## 1268     Crime  101.53
## 1269 Biography  125.07
## 1270   Romance   48.24
## 1271   Romance   31.58
## 1272     Crime    8.09
## 1273    Family   77.04
## 1274     Drama      NA
## 1275     Crime   62.49
## 1276   Romance   46.81
## 1277     Drama  255.95
## 1278   Romance    2.20
## 1279    Horror    0.92
## 1280   Fantasy  255.11
## 1281    Family  292.00
## 1282     Drama    4.56
## 1283 Adventure   34.91
## 1284    Horror      NA
## 1285    Horror   65.07
## 1286     Crime  209.81
## 1287     Drama   65.27
## 1288     Crime    5.69
## 1289    Sci-Fi   37.55
## 1290     Drama   96.92
## 1291 Adventure   27.36
## 1292    Horror    5.77
## 1293    Comedy    0.04
## 1294    Horror    3.22
## 1295     Drama    7.10
## 1296 Adventure   72.66
## 1297 Biography  350.12
## 1298     Drama   27.30
## 1299     Drama  182.20
## 1300 Biography   26.90
## 1301   Fantasy      NA
## 1302     Drama  132.09
## 1303     Sport      NA
## 1304   Romance  124.87
## 1305   Romance   46.28
## 1306     Crime  155.02
## 1307     Crime   66.47
## 1308     Drama   73.10
## 1309    Family   76.20
## 1310 Adventure  336.53
## 1311 Adventure   20.32
## 1312    Family   38.35
## 1313     Drama  150.12
## 1314    Horror   16.20
## 1315   Fantasy   56.82
## 1316     Drama    2.02
## 1317     Drama   11.08
## 1318    Sci-Fi  130.00
## 1319 Adventure   17.18
## 1320     Drama      NA
## 1321     Drama   35.89
## 1322   Fantasy  101.47
## 1323     Drama   15.29
## 1324  Thriller    0.05
## 1325 Adventure  228.76
## 1326    Comedy   75.59
## 1327   Mystery   30.00
## 1328     Drama  292.30
## 1329     Sport      NA
## 1330 Adventure  262.03
## 1331 Adventure   26.38
## 1332     Drama    3.85
## 1333   Mystery  102.41
## 1334     Crime   14.27
## 1335     Crime  134.57
## 1336    Comedy   27.37
## 1337     Crime    2.20
## 1338     Crime   62.56
## 1339     Sport  109.71
## 1340    Comedy    4.21
## 1341 Adventure   39.29
## 1342   Fantasy    3.33
## 1343     Sport   52.42
## 1344  Thriller      NA
## 1345   History   72.31
## 1346    Action  257.76
## 1347 Adventure   43.25
## 1348    Comedy   78.75
## 1349 Adventure  105.22
## 1350 Adventure  132.55
## 1351 Adventure   73.06
## 1352    Comedy   20.57
## 1353     Crime   10.64
## 1354     Drama   17.75
## 1355   Romance      NA
## 1356   Fantasy   42.48
## 1357 Adventure  134.52
## 1358    Sci-Fi      NA
## 1359     Drama  113.71
## 1360    Action  336.03
## 1361 Biography    0.10
## 1362 Adventure  251.50
## 1363   Romance   26.76
## 1364   Mystery    0.23
## 1365   History   95.72
## 1366 Adventure  200.81
## 1367 Adventure  281.67
## 1368    Comedy   58.88
## 1369  Thriller  145.00
## 1370     Music  183.44
## 1371 Adventure  268.49
## 1372     Drama      NA
## 1373 Adventure   21.20
## 1374     Drama    1.82
## 1375   Mystery   50.92
## 1376    Family  294.98
## 1377     Drama   40.25
## 1378    Horror   10.91
## 1379     Drama  106.37
## 1380     Crime   62.40
## 1381   Fantasy  127.49
## 1382     Crime   13.75
## 1383   Mystery  227.14
## 1384   Mystery      NA
## 1385    Horror   79.00
## 1386     Drama    6.52
## 1387 Adventure  202.35
## 1388 Adventure  209.36
## 1389     Crime      NA
## 1390     Crime    0.03
## 1391   Romance   37.43
## 1392  Thriller   19.00
## 1393    Comedy   28.75
## 1394    Family  234.90
## 1395   Romance   38.32
## 1396    Family   75.28
## 1397   Romance    9.70
## 1398    Horror   46.98
## 1399    Sci-Fi   13.40
## 1400    Comedy    5.20
## 1401    Action  222.49
## 1402    Horror   35.27
## 1403 Adventure  312.06
## 1404     Drama    1.82
## 1405    Horror   10.33
## 1406  Thriller   98.90
## 1407 Adventure   55.09
## 1408     Drama  163.95
## 1409     Crime   90.35
## 1410   Romance  103.03
## 1411   Romance   22.88
## 1412     Drama   92.17
## 1413   Mystery   35.79
## 1414     Drama    4.07
## 1415   Mystery      NA
## 1416    Comedy   80.02
## 1417 Adventure  186.83
## 1418     Crime  118.31
## 1419  Thriller    1.01
## 1420    Sci-Fi  115.65
## 1421    Comedy  119.22
## 1422     Crime  130.13
## 1423     Drama   15.96
## 1424 Adventure  166.11
## 1425    Family  301.96
## 1426     Drama  136.02
## 1427    Comedy   15.79
## 1428  Thriller   11.28
## 1429  Thriller      NA
## 1430       War      NA
## 1431     Drama   62.88
## 1432   Romance   45.09
## 1433     Crime   12.63
## 1434     Drama      NA
## 1435    Action  107.51
## 1436    Comedy   45.51
## 1437     Drama  118.82
## 1438   Romance   71.35
## 1439     Crime   53.85
## 1440    Comedy  206.44
## 1441    Horror    0.02
## 1442 Adventure   94.82
## 1443    Horror   80.03
## 1444     Crime   28.77
## 1445    Horror    2.61
## 1446    Horror  256.39
## 1447 Adventure  179.02
## 1448    Sci-Fi  126.98
## 1449     Drama   73.34
## 1450 Adventure  292.98
## 1451    Sci-Fi   81.69
## 1452   Romance    0.25
## 1453     Drama      NA
## 1454     Drama    2.70
## 1455   Fantasy      NA
## 1456     Drama      NA
## 1457     Drama   47.31
## 1458     Drama   32.39
## 1459   Romance    8.83
## 1460    Sci-Fi  274.08
## 1461       War    9.03
## 1462     Crime   46.98
## 1463  Thriller   64.51
## 1464     Drama   66.01
## 1465     Drama      NA
## 1466     Drama   58.40
## 1467 Adventure   65.01
## 1468     Crime   31.57
## 1469   Fantasy  258.36
## 1470   Romance    0.05
## 1471   History    2.96
## 1472     Drama   16.97
## 1473     Drama   23.05
## 1474    Comedy      NA
## 1475     Drama    0.06
## 1476 Biography   93.05
## 1477     Drama      NA
## 1478    Horror    7.19
## 1479 Adventure  200.66
## 1480 Adventure  113.17
## 1481     Drama    7.46
## 1482  Thriller   64.03
## 1483    Sci-Fi      NA
## 1484    Sci-Fi  126.55
## 1485     Drama    1.08
## 1486     Crime   43.57
## 1487     Crime   58.68
## 1488 Adventure    0.54
## 1489     Drama      NA
## 1490     Drama      NA
## 1491  Thriller   15.52
## 1492    Sci-Fi   79.24
## 1493   Mystery      NA
## 1494   Romance   53.68
## 1495  Thriller      NA
## 1496   Mystery    3.71
## 1497     Drama    4.42
## 1498    Family  334.19
## 1499     Drama    0.11
## 1500     Drama  118.68
## 1501     Drama    7.70
## 1502 Adventure   56.11
## 1503    Sci-Fi      NA
## 1504   Romance      NA
## 1505  Thriller   35.39
## 1506  Thriller   43.77
## 1507     Drama   55.94
## 1508 Adventure   24.99
## 1509    Comedy    0.44
## 1510 Adventure  102.98
## 1511    Horror   54.24
## 1512   Mystery   48.06
## 1513 Adventure  189.41
## 1514 Adventure  155.11
## 1515    Family   34.96
## 1516 Adventure  352.36
## 1517     Drama  143.49
## 1518     Drama    4.20
## 1519     Drama   41.01
## 1520   Romance   83.91
## 1521    Comedy  127.71
## 1522     Drama   75.27
## 1523     Drama   59.89
## 1524     Drama    4.85
## 1525 Adventure  163.19
## 1526     Drama   27.55
## 1527 Adventure  172.05
## 1528 Adventure  424.65
## 1529     Drama    0.58
## 1530 Adventure      NA
## 1531   Romance   38.54
## 1532     Drama   41.10
## 1533     Drama   75.61
## 1534   Fantasy  115.80
## 1535     Drama  115.60
## 1536     Drama   83.50
## 1537    Sci-Fi    3.68
## 1538 Adventure  237.28
## 1539   Mystery   10.10
## 1540   Romance    0.32
## 1541     Drama   10.72
## 1542   Romance    2.34
## 1543    Family  150.32
## 1544    Horror   12.13
## 1545     Drama   24.85
## 1546 Adventure    6.86
## 1547   Mystery    5.01
## 1548    Action  148.34
## 1549     Crime   46.00
## 1550     Crime   93.95
## 1551     Drama      NA
## 1552    Action  143.52
## 1553     Drama    6.53
## 1554     Crime  117.53
## 1555 Adventure   75.75
## 1556   Fantasy   19.45
## 1557     Drama    1.48
## 1558   Fantasy   43.98
## 1559     Crime    3.90
## 1560     Drama   24.48
## 1561     Crime    0.04
## 1562 Biography      NA
## 1563    Comedy    0.03
## 1564    Comedy   58.23
## 1565     Crime   17.47
## 1566   Fantasy   62.32
## 1567    Horror    0.40
## 1568  Thriller   89.25
## 1569 Adventure   58.88
## 1570 Adventure  234.36
## 1571     Drama      NA
## 1572     Drama      NA
## 1573    Comedy  113.73
## 1574     Drama   32.36
## 1575     Drama    2.20
## 1576    Horror      NA
## 1577 Adventure  223.81
## 1578   Romance  148.73
## 1579   Romance   54.70
## 1580     Drama   37.40
## 1581    Horror   31.54
## 1582     Drama  162.59
## 1583     Drama    3.08
## 1584   Western      NA
## 1585   History    0.86
## 1586    Horror      NA
## 1587     Drama   13.65
## 1588    Horror      NA
## 1589   Romance    0.03
## 1590    Comedy    7.79
## 1591    Horror   52.88
## 1592     Drama      NA
## 1593   Mystery   53.99
## 1594     Music    9.39
## 1595     Crime   97.03
## 1596 Adventure  190.87
## 1597     Drama   17.11
## 1598    Comedy   87.34
## 1599     Drama    0.02
## 1600     Drama   20.30
## 1601    Comedy  159.58
## 1602   Romance   12.80
## 1603     Drama    0.05
## 1604    Comedy   81.26
## 1605     Crime   49.87
## 1606     Drama   57.37
## 1607     Crime      NA
## 1608     Drama    1.21
## 1609   History   15.70
## 1610 Adventure  116.59
## 1611    Comedy      NA
## 1612     Crime   25.12
## 1613   Romance    0.01
## 1614     Drama    0.54
## 1615 Adventure  337.10
## 1616   Mystery    1.74
## 1617     Drama   14.01
## 1618   Fantasy   31.17
## 1619   Romance   69.95
## 1620     Drama  138.80
## 1621     Drama    0.15
## 1622 Adventure   80.17
## 1623 Adventure  414.98
## 1624   Mystery   24.10
## 1625    Horror   42.35
## 1626   Romance    1.40
## 1627     Drama    1.36
## 1628 Adventure   23.22
## 1629     Drama  124.98
## 1630    Family      NA
## 1631     Drama    0.20
## 1632   Romance    0.33
## 1633 Adventure  134.52
## 1634   Romance      NA
## 1635     Drama    1.29
## 1636   Fantasy  218.63
## 1637    Comedy   90.36
## 1638     Drama   49.55
## 1639     Crime   23.23
## 1640    Horror      NA
## 1641    Sci-Fi   62.45
## 1642     Drama    1.02
## 1643     Drama   47.11
## 1644     Drama    5.73
## 1645 Adventure  402.08
## 1646   Fantasy    0.92
## 1647 Adventure   50.15
## 1648   Mystery    6.86
## 1649   Romance   36.77
## 1650    Comedy  197.99
## 1651   Mystery   52.53
## 1652 Adventure  101.16
## 1653 Biography   37.88
## 1654  Thriller   20.75
## 1655     Drama  176.59
## 1656   Fantasy   79.71
## 1657   Romance   55.80
## 1658   Mystery   39.83
## 1659 Adventure   77.21
## 1660    Comedy   37.37
## 1661     Drama      NA
## 1662  Thriller  217.54
## 1663     Drama    0.69
## 1664     Drama   73.82
## 1665  Thriller    0.02
## 1666     Drama   39.38
## 1667   Romance    0.56
## 1668 Adventure  102.18
## 1669 Biography    4.71
## 1670   Mystery   20.17
## 1671     Drama  171.03
## 1672     Music    3.59
## 1673   Romance   42.62
## 1674     Drama    3.65
## 1675  Thriller   34.90
## 1676    Family   68.56
## 1677     Drama   39.00
## 1678   Mystery   27.69
## 1679     Crime    7.76
## 1680    Comedy   54.76
## 1681     Drama      NA
## 1682     Drama    0.06
## 1683  Thriller      NA
## 1684 Adventure   21.27
## 1685 Biography   93.57
## 1686     Music   31.66
## 1687     Drama   31.24
## 1688  Thriller   18.70
## 1689   Mystery  101.11
## 1690    Sci-Fi   64.42
## 1691     Drama   10.57
## 1692    Sci-Fi   61.66
## 1693 Adventure  317.01
## 1694   Mystery   31.99
## 1695 Adventure  168.37
## 1696     Crime      NA
## 1697    Action  217.39
## 1698   Fantasy   42.27
## 1699    Sci-Fi   10.14
## 1700 Adventure  191.45
## 1701  Thriller    0.78
## 1702  Thriller      NA
## 1703     Drama    3.86
## 1704   Mystery   61.09
## 1705   Mystery   12.28
## 1706     Drama   28.48
## 1707   Romance      NA
## 1708     Drama    0.04
## 1709     Drama  107.10
## 1710 Adventure    3.77
## 1711    Comedy  169.69
## 1712     Crime  227.95
## 1713     Crime   36.92
## 1714   Romance   31.45
## 1715    Comedy    0.29
## 1716     Crime   18.60
## 1717   Romance   70.63
## 1718 Biography    5.48
## 1719 Adventure  368.05
## 1720     Drama   25.98
## 1721    Comedy   26.00
## 1722   Fantasy      NA
## 1723     Crime   14.99
## 1724    Action   82.16
## 1725     Drama   50.55
## 1726    Horror   71.98
## 1727     Drama   33.63
## 1728 Adventure   90.76
## 1729     Drama    6.85
## 1730     Drama    3.90
## 1731     Drama      NA
## 1732 Adventure    0.05
## 1733  Thriller   71.59
## 1734   Mystery   41.57
## 1735   Romance   16.68
## 1736 Adventure   21.00
## 1737     Drama   88.50
## 1738     Drama      NA
## 1739 Biography   18.33
## 1740   Mystery   84.26
## 1741  Thriller      NA
## 1742   Romance      NA
## 1743   Fantasy    7.69
## 1744 Adventure  150.17
## 1745     Drama    0.30
## 1746  Thriller      NA
## 1747  Thriller      NA
## 1748    Horror    6.88
## 1749 Adventure      NA
## 1750    Horror   25.03
## 1751     Sport   70.27
## 1752    Family   49.00
## 1753   Romance   11.23
## 1754 Adventure   70.22
## 1755   Romance    5.98
## 1756     Drama    0.13
## 1757    Comedy  100.02
## 1758     Drama      NA
## 1759     Drama      NA
## 1760     Crime   54.41
## 1761  Thriller    1.98
## 1762 Adventure  104.37
## 1763  Thriller   81.56
## 1764  Thriller   93.75
## 1765 Adventure  177.34
## 1766     Drama    0.09
## 1767     Drama   95.00
## 1768     Drama   81.16
## 1769     Music   16.17
## 1770     Drama   11.33
## 1771   Romance   23.21
## 1772    Action  215.40
## 1773     Drama   54.01
## 1774 Adventure  125.32
## 1775     Crime   36.58
## 1776     Drama   35.71
## 1777   Romance   19.06
## 1778     Drama      NA
## 1779    Family   66.95
## 1780  Thriller      NA
## 1781   Fantasy    0.16
## 1782   Romance    3.40
## 1783     Drama    0.64
## 1784    Family   52.69
## 1785 Adventure  133.38
## 1786     Drama    3.36
## 1787 Adventure    9.35
## 1788  Thriller   44.80
## 1789   Romance   13.77
## 1790     Drama   53.36
## 1791    Horror   28.64
## 1792    Horror   66.36
## 1793 Adventure  122.51
## 1794 Adventure   83.64
## 1795 Adventure    1.91
## 1796    Comedy   83.30
## 1797   Mystery   23.01
## 1798 Adventure  143.62
## 1799   Romance    0.03
## 1800   Fantasy   13.30
## 1801   Romance   60.44
## 1802    Horror   25.00
## 1803     Drama   34.96
## 1804     Drama      NA
## 1805   Romance   67.52
## 1806     Drama   85.46
## 1807     Drama  152.64
## 1808  Thriller   42.72
## 1809    Comedy      NA
## 1810     Drama   34.53
## 1811    Comedy    2.28
## 1812   Romance   88.92
## 1813   Romance   58.72
## 1814     Drama    0.81
## 1815 Adventure   34.01
## 1816   Romance    3.45
## 1817    Action  177.00
## 1818     Crime   58.61
## 1819     Drama   14.44
## 1820  Thriller  117.14
## 1821    Horror    7.77
## 1822  Thriller   75.64
## 1823   Fantasy    0.08
## 1824     Drama   82.23
## 1825    Sci-Fi    0.07
## 1826     Crime   36.84
## 1827   Fantasy    0.79
## 1828 Adventure   85.02
## 1829     Drama      NA
## 1830     Drama    2.21
## 1831    Family   70.08
## 1832 Adventure    0.12
## 1833    Comedy    3.64
## 1834     Drama   64.15
## 1835  Thriller   27.29
## 1836 Adventure  200.07
## 1837     Drama  281.28
## 1838     Drama   51.78
## 1839   Fantasy   50.46
## 1840    Horror    0.22
## 1841    Comedy  148.21
## 1842     Drama    0.32
## 1843     Drama      NA
## 1844   Romance   83.81
## 1845   Mystery    0.07
## 1846     Drama  300.52
## 1847   Romance   13.99
## 1848    Sci-Fi   42.00
## 1849   Mystery      NA
## 1850     Drama  116.63
## 1851     Drama    0.03
## 1852 Adventure   60.52
## 1853     Drama    6.74
## 1854     Drama   82.62
## 1855     Drama   95.33
## 1856    Comedy    1.29
## 1857    Sci-Fi   36.06
## 1858   Romance   26.05
## 1859   Fantasy   40.17
## 1860     Drama   40.98
## 1861     Drama   30.69
## 1862     Drama   22.49
## 1863     Drama    2.32
## 1864    Sci-Fi    0.01
## 1865     Drama   26.81
## 1866    Horror    0.09
## 1867   Mystery      NA
## 1868 Biography      NA
## 1869 Biography   10.14
## 1870    Horror      NA
## 1871 Adventure   89.29
## 1872  Thriller   34.33
## 1873   Mystery   80.05
## 1874     Drama   38.51
## 1875   Mystery   38.18
## 1876     Drama    8.81
## 1877    Family   59.57
## 1878   Mystery      NA
## 1879  Thriller    3.19
## 1880     Drama   61.69
## 1881     Drama   85.91
## 1882   Fantasy   24.34
## 1883    Family   42.65
## 1884    Comedy   21.56
## 1885  Thriller   42.58
## 1886   Romance   23.39
## 1887     Drama   52.07
## 1888 Adventure   45.80
## 1889    Family    1.20
## 1890     Drama    6.92
## 1891 Adventure   60.13
## 1892     Drama      NA
## 1893     Music   58.01
## 1894    Comedy      NA
## 1895    Family   19.64
## 1896    Sci-Fi  333.13
## 1897    Sci-Fi  126.46
## 1898    Family  270.32
## 1899   Fantasy  325.02
## 1900   Fantasy   45.13
## 1901     Music  151.06
## 1902 Biography    8.01
## 1903   Romance  100.01
## 1904   Fantasy  234.02
## 1905   History  169.27
## 1906    Sci-Fi  532.17
## 1907    Comedy  248.75
## 1908     Drama    2.87
## 1909    Comedy  368.31
## 1910   History   67.12
## 1911    Sci-Fi  100.50
## 1912  Thriller    7.22
## 1913    Horror      NA
## 1914    Comedy  153.69
## 1915    Sci-Fi  103.14
## 1916     Drama    6.50
## 1917     Drama   54.65
## 1918    Sci-Fi  155.33
## 1919    Comedy  363.02
## 1920    Sci-Fi   26.84
## 1921    Sci-Fi  408.08
## 1922    Sci-Fi  187.99
## 1923   Fantasy  232.60
## 1924   Western   93.38
## 1925    Comedy   97.66
## 1926   History   12.79
## 1927   Fantasy  241.06
## 1928   Fantasy      NA
## 1929    Sci-Fi  158.80
## 1930   Fantasy  936.63
## 1931   Fantasy   30.35
## 1932  Thriller   43.00
## 1933     Drama  533.32
## 1934   History    7.08
## 1935  Thriller   89.21
## 1936   Romance    3.18
## 1937    Sci-Fi  330.25
## 1938  Thriller      NA
## 1939   Mystery   75.31
## 1940  Thriller  166.15
## 1941    Sci-Fi   53.08
## 1942    Comedy  128.25
## 1943  Thriller   31.86
## 1944    Sci-Fi  153.63
## 1945  Thriller   61.28
## 1946   Romance   40.07
## 1947    Comedy  341.26
## 1948   Fantasy  309.40
## 1949       War  120.52
## 1950   Fantasy  423.03
## 1951   Fantasy  128.34
## 1952    Sci-Fi  292.57
## 1953     Crime  116.87
## 1954   Mystery  167.74
## 1955  Thriller  350.03
## 1956    Sci-Fi  652.18
## 1957   Fantasy  760.51
## 1958   Mystery   54.12
## 1959     Drama   86.20
## 1960   Mystery   60.96
## 1961   Fantasy   47.17
## 1962     Drama   43.02
## 1963    Sci-Fi  458.99
## 1964     Crime   36.25
## 1965   Fantasy    4.68
## 1966    Sci-Fi    0.15
## 1967  Thriller    1.29
## 1968  Thriller  132.37
## 1969     Drama    1.87
## 1970   Fantasy  181.02
## 1971    Sci-Fi  228.43
## 1972  Thriller      NA
## 1973    Comedy   45.43
## 1974  Thriller   26.86
## 1975     Drama  126.59
## 1976    Sci-Fi   25.44
## 1977  Thriller   10.16
## 1978   History   56.67
## 1979       War  210.59
## 1980   Fantasy  380.96
## 1981     Drama   11.15
## 1982   Mystery   71.90
## 1983    Comedy  486.29
## 1984    Family   87.24
## 1985    Sci-Fi  150.83
## 1986   Romance   46.01
## 1987    Family  364.00
## 1988    Sci-Fi  245.43
## 1989   Mystery   38.56
## 1990   Musical  143.70
## 1991  Thriller  183.64
## 1992     Drama  128.00
## 1993  Thriller   55.12
## 1994  Thriller  238.67
## 1995  Thriller   21.38
## 1996  Thriller   74.27
## 1997   Western      NA
## 1998    Sci-Fi  257.70
## 1999     Drama   70.24
## 2000   Romance    2.01
## 2001   Mystery  107.50
## 2002     Crime   34.26
## 2003   Fantasy   55.47
## 2004  Thriller  408.00
## 2005     Drama   46.88
## 2006   Mystery      NA
## 2007    Sci-Fi   41.80
## 2008    Sci-Fi  101.79
## 2009   Romance   84.24
## 2010   Fantasy   31.49
## 2011   Mystery   23.62
## 2012     Crime    1.80
## 2013    Sci-Fi  233.91
## 2014     Crime   58.40
## 2015  Thriller  167.01
## 2016   Romance  191.45
## 2017    Comedy   65.03
## 2018   History   33.31
## 2019   History   52.82
## 2020  Thriller  200.07
## 2021  Thriller   32.28
## 2022    Family   48.02
## 2023    Sci-Fi   25.56
## 2024    Comedy  400.74
## 2025    Family   93.42
## 2026     Drama  208.54
## 2027  Thriller  102.46
## 2028    Comedy  180.19
## 2029   Fantasy  201.15
## 2030    Horror   31.06
## 2031   Romance  110.01
## 2032   History   44.99
## 2033  Thriller    3.91
## 2034     Sport   13.65
## 2035    Sci-Fi  176.64
## 2036  Thriller      NA
## 2037     Drama   18.35
## 2038  Thriller   91.12
## 2039     Crime  127.38
## 2040    Sci-Fi  100.19
## 2041    Horror    8.10
## 2042  Thriller   21.48
## 2043    Sci-Fi  318.30
## 2044   Mystery   66.00
## 2045    Sci-Fi  146.41
## 2046   Romance    2.14
## 2047  Thriller      NA
## 2048     Drama  155.18
## 2049    Sci-Fi  318.76
## 2050   Mystery      NA
## 2051   Fantasy  206.36
## 2052   Fantasy   31.14
## 2053    Sci-Fi  259.75
## 2054    Comedy   33.04
## 2055    Sci-Fi    9.24
## 2056    Comedy  244.05
## 2057   Mystery  102.52
## 2058   Romance    8.70
## 2059    Sci-Fi   52.00
## 2060    Family  241.41
## 2061  Thriller      NA
## 2062       War   37.62
## 2063  Thriller    0.00
## 2064     Drama   50.86
## 2065  Thriller  195.00
## 2066     Drama   47.95
## 2067   History   13.96
## 2068  Thriller    2.41
## 2069     Drama   59.07
## 2070   Romance   26.62
## 2071       War   85.71
## 2072    Comedy  356.45
## 2073    Comedy    9.40
## 2074    Sci-Fi   89.73
## 2075   Fantasy   88.76
## 2076   Romance  148.78
## 2077  Thriller   35.29
## 2078     Crime  110.82
## 2079     Drama   13.18
## 2080   Romance    0.32
## 2081   History  161.03
## 2082    Sci-Fi  202.85
## 2083  Thriller  137.39
## 2084    Sci-Fi   65.17
## 2085    Sci-Fi  176.74
## 2086   Romance   42.34
## 2087    Comedy    0.54
## 2088  Thriller    0.03
## 2089    Sci-Fi  179.88
## 2090  Thriller  304.36
## 2091     Crime  138.45
## 2092     Music    3.23
## 2093    Comedy      NA
## 2094   Mystery   89.02
## 2095     Crime  191.62
## 2096   History   33.05
## 2097    Sci-Fi  408.99
## 2098  Thriller  117.70
## 2099     Crime  209.02
## 2100   Romance   12.71
## 2101    Sci-Fi   47.38
## 2102     Crime   17.36
## 2103    Horror    2.13
## 2104   Romance   65.00
## 2105   Fantasy  291.02
## 2106    Comedy   64.06
## 2107     Drama   15.43
## 2108  Thriller  101.53
## 2109     Drama  125.07
## 2110     Drama    8.09
## 2111   Fantasy   77.04
## 2112  Thriller      NA
## 2113  Thriller   62.49
## 2114     Sport  255.95
## 2115   Fantasy  292.00
## 2116    Sci-Fi    4.56
## 2117    Sci-Fi   34.91
## 2118  Thriller   65.07
## 2119  Thriller  209.81
## 2120     Music   65.27
## 2121  Thriller    5.69
## 2122  Thriller   37.55
## 2123   Fantasy   27.36
## 2124    Sci-Fi    5.77
## 2125     Drama    0.04
## 2126  Thriller    3.22
## 2127   Mystery    7.10
## 2128    Comedy   72.66
## 2129     Drama  350.12
## 2130   History  182.20
## 2131     Drama   26.90
## 2132    Horror      NA
## 2133   Romance  132.09
## 2134  Thriller  155.02
## 2135     Drama   66.47
## 2136  Thriller   73.10
## 2137   Fantasy   76.20
## 2138   Romance   20.32
## 2139   Fantasy   38.35
## 2140   Romance   56.82
## 2141   Romance   11.08
## 2142  Thriller  130.00
## 2143   Fantasy   17.18
## 2144   Romance   35.89
## 2145   Fantasy   15.29
## 2146    Sci-Fi  228.76
## 2147    Horror   75.59
## 2148   Fantasy  292.30
## 2149     Drama   26.38
## 2150    Sci-Fi    3.85
## 2151    Sci-Fi  102.41
## 2152     Drama   14.27
## 2153   Fantasy  134.57
## 2154     Drama   27.37
## 2155  Thriller    2.20
## 2156     Drama   62.56
## 2157     Drama    4.21
## 2158  Thriller   39.29
## 2159    Horror    3.33
## 2160  Thriller   72.31
## 2161 Adventure  257.76
## 2162     Drama   43.25
## 2163    Family   78.75
## 2164     Drama  105.22
## 2165    Sci-Fi  132.55
## 2166    Sci-Fi   73.06
## 2167     Drama   10.64
## 2168   Romance   42.48
## 2169    Sci-Fi  134.52
## 2170 Adventure  336.03
## 2171     Crime    0.10
## 2172    Comedy  251.50
## 2173  Thriller    0.23
## 2174  Thriller   95.72
## 2175    Comedy  200.81
## 2176    Sci-Fi  281.67
## 2177    Comedy  268.49
## 2178  Thriller      NA
## 2179     Crime   21.20
## 2180    Horror    1.82
## 2181   Romance   50.92
## 2182   Fantasy  294.98
## 2183  Thriller   40.25
## 2184   Romance   10.91
## 2185   Fantasy  106.37
## 2186     Drama   62.40
## 2187   Romance  127.49
## 2188  Thriller   13.75
## 2189  Thriller  227.14
## 2190  Thriller      NA
## 2191    Sci-Fi   79.00
## 2192    Horror  202.35
## 2193  Thriller  209.36
## 2194     Drama      NA
## 2195     Drama    0.03
## 2196     Crime   28.75
## 2197   Fantasy  234.90
## 2198   Fantasy   75.28
## 2199   Mystery   46.98
## 2200     Drama    5.20
## 2201 Adventure  222.49
## 2202    Sci-Fi  312.06
## 2203   Mystery   10.33
## 2204    Sci-Fi   55.09
## 2205   Romance  163.95
## 2206  Thriller   92.17
## 2207  Thriller   35.79
## 2208    Sci-Fi      NA
## 2209    Family   80.02
## 2210     Crime  186.83
## 2211   Mystery  118.31
## 2212  Thriller  115.65
## 2213     Crime  119.22
## 2214     Drama  130.13
## 2215   History   15.96
## 2216    Sci-Fi  166.11
## 2217   Fantasy  301.96
## 2218   History  136.02
## 2219     Drama   15.79
## 2220   Romance   62.88
## 2221    Sci-Fi   45.09
## 2222     Drama   12.63
## 2223 Adventure  107.51
## 2224     Drama   45.51
## 2225    Family  118.82
## 2226  Thriller   71.35
## 2227     Drama   53.85
## 2228    Family  206.44
## 2229    Sci-Fi    0.02
## 2230     Drama   94.82
## 2231    Sci-Fi   80.03
## 2232     Sport   28.77
## 2233    Sci-Fi    2.61
## 2234    Sci-Fi  256.39
## 2235    Comedy  179.02
## 2236  Thriller  126.98
## 2237  Thriller   73.34
## 2238    Comedy  292.98
## 2239  Thriller   81.69
## 2240  Thriller      NA
## 2241     Music    2.70
## 2242   Romance      NA
## 2243  Thriller      NA
## 2244  Thriller   47.31
## 2245   Romance   32.39
## 2246  Thriller  274.08
## 2247     Drama   46.98
## 2248    Horror   66.01
## 2249     Music      NA
## 2250   Romance   58.40
## 2251     Drama   65.01
## 2252     Drama   31.57
## 2253  Thriller    2.96
## 2254  Thriller   16.97
## 2255   History   23.05
## 2256     Drama      NA
## 2257  Thriller    0.06
## 2258     Drama   93.05
## 2259    Sci-Fi      NA
## 2260    Sci-Fi  200.66
## 2261   Mystery  113.17
## 2262   Romance    7.46
## 2263  Thriller      NA
## 2264  Thriller  126.55
## 2265     Drama   43.57
## 2266   Mystery   58.68
## 2267    Comedy    0.54
## 2268  Thriller      NA
## 2269  Thriller   79.24
## 2270    Sci-Fi      NA
## 2271    Sci-Fi    3.71
## 2272   Fantasy  334.19
## 2273     Sport    0.11
## 2274   Romance  118.68
## 2275   Romance    7.70
## 2276    Sci-Fi   56.11
## 2277  Thriller      NA
## 2278  Thriller      NA
## 2279   Fantasy   55.94
## 2280 Biography   24.99
## 2281    Sci-Fi    0.44
## 2282  Thriller  102.98
## 2283    Comedy  189.41
## 2284     Drama  155.11
## 2285   Fantasy   34.96
## 2286    Sci-Fi  352.36
## 2287  Thriller   41.01
## 2288    Family  127.71
## 2289     Sport    4.85
## 2290   Fantasy  163.19
## 2291   History   27.55
## 2292    Sci-Fi  172.05
## 2293   Mystery  424.65
## 2294   Mystery    0.58
## 2295    Family      NA
## 2296   Romance   41.10
## 2297     Sport   75.61
## 2298  Thriller  115.80
## 2299     Sport  115.60
## 2300   Fantasy   83.50
## 2301  Thriller    3.68
## 2302    Comedy  237.28
## 2303  Thriller   10.10
## 2304   Mystery   10.72
## 2305     Sport    2.34
## 2306   Mystery   12.13
## 2307     Sport   24.85
## 2308    Comedy    6.86
## 2309    Sci-Fi    5.01
## 2310    Comedy  148.34
## 2311     Drama   46.00
## 2312     Drama   93.95
## 2313   Romance      NA
## 2314 Adventure  143.52
## 2315   Fantasy   75.75
## 2316   Romance   19.45
## 2317  Thriller   43.98
## 2318     Drama    3.90
## 2319   Romance   24.48
## 2320     Drama    0.04
## 2321     Drama      NA
## 2322   Romance    0.03
## 2323     Drama   58.23
## 2324     Drama   17.47
## 2325    Horror   62.32
## 2326   Mystery   58.88
## 2327   Fantasy  234.36
## 2328   Romance      NA
## 2329   Mystery      NA
## 2330    Family  113.73
## 2331   Romance   32.36
## 2332    Horror    2.20
## 2333  Thriller      NA
## 2334    Family  223.81
## 2335    Sci-Fi   54.70
## 2336   Mystery   31.54
## 2337  Thriller    3.08
## 2338       War    0.86
## 2339    Sci-Fi      NA
## 2340  Thriller      NA
## 2341   Fantasy    7.79
## 2342   Musical   52.88
## 2343   Mystery      NA
## 2344  Thriller   53.99
## 2345     Drama   97.03
## 2346    Comedy  190.87
## 2347   Mystery   17.11
## 2348     Crime   87.34
## 2349   Romance    0.02
## 2350   Mystery   20.30
## 2351     Crime  159.58
## 2352   Mystery    0.05
## 2353   Romance   81.26
## 2354     Drama   49.87
## 2355  Thriller   57.37
## 2356     Drama      NA
## 2357  Thriller    1.21
## 2358  Thriller   15.70
## 2359    Sci-Fi  116.59
## 2360   Mystery   25.12
## 2361  Thriller    0.54
## 2362    Sci-Fi  337.10
## 2363  Thriller    1.74
## 2364   Romance   14.01
## 2365    Horror   31.17
## 2366    Sci-Fi   80.17
## 2367    Comedy  414.98
## 2368  Thriller   24.10
## 2369    Sci-Fi   42.35
## 2370     Drama   23.22
## 2371   Fantasy  124.98
## 2372   Romance    0.20
## 2373    Sci-Fi    0.33
## 2374  Thriller  134.52
## 2375    Horror    1.29
## 2376     Crime   90.36
## 2377   Romance   49.55
## 2378     Drama   23.23
## 2379  Thriller      NA
## 2380  Thriller   62.45
## 2381   Romance    1.02
## 2382   Mystery    5.73
## 2383    Sci-Fi  402.08
## 2384    Comedy   50.15
## 2385       War    6.86
## 2386    Family  197.99
## 2387  Thriller   52.53
## 2388     Drama  101.16
## 2389     Drama   37.88
## 2390    Family  176.59
## 2391    Horror   79.71
## 2392   Romance   39.83
## 2393    Comedy   77.21
## 2394    Sci-Fi   37.37
## 2395   Fantasy      NA
## 2396    Family   73.82
## 2397   Romance   39.38
## 2398   Fantasy  102.18
## 2399     Drama    4.71
## 2400   Romance   20.17
## 2401   Western  171.03
## 2402   Romance    3.59
## 2403   Western   42.62
## 2404   Romance    3.65
## 2405   Fantasy   68.56
## 2406   Mystery   39.00
## 2407     Drama    7.76
## 2408   Romance   54.76
## 2409   History      NA
## 2410   Fantasy   21.27
## 2411     Drama   93.57
## 2412       War   18.70
## 2413  Thriller  101.11
## 2414  Thriller   64.42
## 2415   Romance   10.57
## 2416   Fantasy  317.01
## 2417   Romance   31.99
## 2418  Thriller  168.37
## 2419  Thriller      NA
## 2420 Adventure  217.39
## 2421   Mystery   42.27
## 2422    Comedy  191.45
## 2423  Thriller   61.09
## 2424    Sci-Fi   12.28
## 2425  Thriller   28.48
## 2426   Romance    0.04
## 2427  Thriller  107.10
## 2428    Family    3.77
## 2429    Family  169.69
## 2430     Drama  227.95
## 2431  Thriller   36.92
## 2432     Drama    0.29
## 2433  Thriller   18.60
## 2434     Drama    5.48
## 2435    Comedy  368.05
## 2436   Mystery   25.98
## 2437    Sci-Fi   26.00
## 2438    Horror      NA
## 2439 Adventure   82.16
## 2440  Thriller   50.55
## 2441  Thriller   33.63
## 2442   Fantasy   90.76
## 2443   Romance    6.85
## 2444   Romance    3.90
## 2445   History      NA
## 2446    Comedy    0.05
## 2447  Thriller   41.57
## 2448    Comedy   21.00
## 2449   Mystery   88.50
## 2450   Mystery      NA
## 2451     Drama   18.33
## 2452  Thriller   84.26
## 2453       War      NA
## 2454   Mystery    7.69
## 2455    Sci-Fi  150.17
## 2456  Thriller    6.88
## 2457   Fantasy      NA
## 2458  Thriller   25.03
## 2459    Comedy   70.22
## 2460  Thriller    5.98
## 2461   Mystery      NA
## 2462   Romance      NA
## 2463    Comedy  104.37
## 2464    Comedy  177.34
## 2465   Mystery    0.09
## 2466     Sport   95.00
## 2467  Thriller   81.16
## 2468  Thriller   11.33
## 2469 Adventure  215.40
## 2470     Drama  125.32
## 2471     Drama   36.58
## 2472   Mystery   35.71
## 2473   Romance      NA
## 2474    Horror    0.16
## 2475   History    0.64
## 2476  Thriller  133.38
## 2477   Fantasy    9.35
## 2478   Romance   53.36
## 2479    Sci-Fi   28.64
## 2480   Romance   66.36
## 2481    Sci-Fi  122.51
## 2482   Fantasy   83.64
## 2483     Drama    1.91
## 2484     Drama   83.30
## 2485   Romance   23.01
## 2486    Comedy  143.62
## 2487    Sci-Fi    0.03
## 2488  Thriller   25.00
## 2489   Romance   34.96
## 2490    Family   85.46
## 2491   Romance  152.64
## 2492       War   42.72
## 2493    Horror      NA
## 2494     Sport   34.53
## 2495     Drama    2.28
## 2496   Romance    0.81
## 2497     Crime   34.01
## 2498 Adventure  177.00
## 2499    Sci-Fi   58.61
## 2500   Romance   14.44
## 2501    Sci-Fi    7.77
## 2502    Horror    0.08
## 2503    Family   82.23
## 2504  Thriller    0.07
## 2505     Drama   36.84
## 2506    Horror    0.79
## 2507  Thriller   85.02
## 2508    Horror      NA
## 2509   Fantasy    2.21
## 2510   Fantasy   70.08
## 2511     Drama    0.12
## 2512    Horror    3.64
## 2513    Family   64.15
## 2514    Sci-Fi  200.07
## 2515   Fantasy  281.28
## 2516     Music   51.78
## 2517     Music   50.46
## 2518     Sport  148.21
## 2519  Thriller      NA
## 2520   Fantasy  300.52
## 2521  Thriller   42.00
## 2522  Thriller      NA
## 2523    Sci-Fi   60.52
## 2524   Romance   95.33
## 2525     Drama    1.29
## 2526  Thriller   36.06
## 2527    Horror   40.17
## 2528  Thriller   40.98
## 2529  Thriller   30.69
## 2530   Mystery   22.49
## 2531   Mystery    2.32
## 2532  Thriller    0.01
## 2533   History   26.81
## 2534  Thriller    0.09
## 2535  Thriller      NA
## 2536     Crime   10.14
## 2537  Thriller      NA
## 2538   Western   89.29
## 2539  Thriller   80.05
## 2540   Musical   38.51
## 2541     Sport    8.81
## 2542   Romance   59.57
## 2543  Thriller      NA
## 2544    Family   61.69
## 2545    Family   85.91
## 2546   Musical   24.34
## 2547   Fantasy   21.56
## 2548   History   52.07
## 2549   Fantasy   45.80
## 2550     Music    1.20
## 2551   Romance    6.92
## 2552    Horror   60.13
## 2553   Mystery      NA
## 2554   Romance   58.01
## 2555   Fantasy   19.64</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Penyiapan</a:t>
            </a:r>
            <a:r>
              <a:rPr/>
              <a:t> </a:t>
            </a:r>
            <a:r>
              <a:rPr/>
              <a:t>Data</a:t>
            </a:r>
            <a:r>
              <a:rPr/>
              <a:t> </a:t>
            </a:r>
            <a:r>
              <a:rPr/>
              <a:t>(3)</a:t>
            </a:r>
          </a:p>
        </p:txBody>
      </p:sp>
      <p:sp>
        <p:nvSpPr>
          <p:cNvPr id="3" name="Content Placeholder 2"/>
          <p:cNvSpPr>
            <a:spLocks noGrp="1"/>
          </p:cNvSpPr>
          <p:nvPr>
            <p:ph idx="1"/>
          </p:nvPr>
        </p:nvSpPr>
        <p:spPr/>
        <p:txBody>
          <a:bodyPr/>
          <a:lstStyle/>
          <a:p>
            <a:pPr lvl="0" marL="0" indent="0">
              <a:buNone/>
            </a:pPr>
            <a:r>
              <a:rPr/>
              <a:t>Kelompokkan data berdasarkan Tahun dan Genre, lalu hitung jumlah film yang dihasilkan dan rata-rata Revenue-nya</a:t>
            </a:r>
          </a:p>
          <a:p>
            <a:pPr lvl="0" marL="1270000" indent="0">
              <a:buNone/>
            </a:pPr>
            <a:r>
              <a:rPr sz="1800">
                <a:latin typeface="Courier"/>
              </a:rPr>
              <a:t>dataGenreYear &lt;-</a:t>
            </a:r>
            <a:r>
              <a:rPr sz="1800">
                <a:solidFill>
                  <a:srgbClr val="4070A0"/>
                </a:solidFill>
                <a:latin typeface="Courier"/>
              </a:rPr>
              <a:t> </a:t>
            </a:r>
            <a:r>
              <a:rPr sz="1800">
                <a:latin typeface="Courier"/>
              </a:rPr>
              <a:t>dataGenre </a:t>
            </a:r>
            <a:r>
              <a:rPr sz="1800">
                <a:solidFill>
                  <a:srgbClr val="666666"/>
                </a:solidFill>
                <a:latin typeface="Courier"/>
              </a:rPr>
              <a:t>%&gt;%</a:t>
            </a:r>
            <a:br/>
            <a:r>
              <a:rPr sz="1800">
                <a:solidFill>
                  <a:srgbClr val="4070A0"/>
                </a:solidFill>
                <a:latin typeface="Courier"/>
              </a:rPr>
              <a:t>                  </a:t>
            </a:r>
            <a:r>
              <a:rPr sz="1800" b="1">
                <a:solidFill>
                  <a:srgbClr val="007020"/>
                </a:solidFill>
                <a:latin typeface="Courier"/>
              </a:rPr>
              <a:t>group_by</a:t>
            </a:r>
            <a:r>
              <a:rPr sz="1800">
                <a:latin typeface="Courier"/>
              </a:rPr>
              <a:t>(Year, Genre) </a:t>
            </a:r>
            <a:r>
              <a:rPr sz="1800">
                <a:solidFill>
                  <a:srgbClr val="666666"/>
                </a:solidFill>
                <a:latin typeface="Courier"/>
              </a:rPr>
              <a:t>%&gt;%</a:t>
            </a:r>
            <a:br/>
            <a:r>
              <a:rPr sz="1800">
                <a:solidFill>
                  <a:srgbClr val="4070A0"/>
                </a:solidFill>
                <a:latin typeface="Courier"/>
              </a:rPr>
              <a:t>                  </a:t>
            </a:r>
            <a:r>
              <a:rPr sz="1800" b="1">
                <a:solidFill>
                  <a:srgbClr val="007020"/>
                </a:solidFill>
                <a:latin typeface="Courier"/>
              </a:rPr>
              <a:t>summarise</a:t>
            </a:r>
            <a:r>
              <a:rPr sz="1800">
                <a:latin typeface="Courier"/>
              </a:rPr>
              <a:t>(</a:t>
            </a:r>
            <a:r>
              <a:rPr sz="1800">
                <a:solidFill>
                  <a:srgbClr val="902000"/>
                </a:solidFill>
                <a:latin typeface="Courier"/>
              </a:rPr>
              <a:t>Count =</a:t>
            </a:r>
            <a:r>
              <a:rPr sz="1800">
                <a:latin typeface="Courier"/>
              </a:rPr>
              <a:t> </a:t>
            </a:r>
            <a:r>
              <a:rPr sz="1800" b="1">
                <a:solidFill>
                  <a:srgbClr val="007020"/>
                </a:solidFill>
                <a:latin typeface="Courier"/>
              </a:rPr>
              <a:t>n</a:t>
            </a:r>
            <a:r>
              <a:rPr sz="1800">
                <a:latin typeface="Courier"/>
              </a:rPr>
              <a:t>(), </a:t>
            </a:r>
            <a:r>
              <a:rPr sz="1800">
                <a:solidFill>
                  <a:srgbClr val="902000"/>
                </a:solidFill>
                <a:latin typeface="Courier"/>
              </a:rPr>
              <a:t>MeanRev =</a:t>
            </a:r>
            <a:r>
              <a:rPr sz="1800">
                <a:latin typeface="Courier"/>
              </a:rPr>
              <a:t> </a:t>
            </a:r>
            <a:r>
              <a:rPr sz="1800" b="1">
                <a:solidFill>
                  <a:srgbClr val="007020"/>
                </a:solidFill>
                <a:latin typeface="Courier"/>
              </a:rPr>
              <a:t>mean</a:t>
            </a:r>
            <a:r>
              <a:rPr sz="1800">
                <a:latin typeface="Courier"/>
              </a:rPr>
              <a:t>(Revenue, </a:t>
            </a:r>
            <a:r>
              <a:rPr sz="1800">
                <a:solidFill>
                  <a:srgbClr val="902000"/>
                </a:solidFill>
                <a:latin typeface="Courier"/>
              </a:rPr>
              <a:t>na.rm =</a:t>
            </a:r>
            <a:r>
              <a:rPr sz="1800">
                <a:latin typeface="Courier"/>
              </a:rPr>
              <a:t> </a:t>
            </a:r>
            <a:r>
              <a:rPr sz="1800">
                <a:solidFill>
                  <a:srgbClr val="007020"/>
                </a:solidFill>
                <a:latin typeface="Courier"/>
              </a:rPr>
              <a:t>TRUE</a:t>
            </a:r>
            <a:r>
              <a:rPr sz="1800">
                <a:latin typeface="Courier"/>
              </a:rPr>
              <a:t>))</a:t>
            </a:r>
            <a:br/>
            <a:br/>
            <a:r>
              <a:rPr sz="1800" i="1">
                <a:solidFill>
                  <a:srgbClr val="60A0B0"/>
                </a:solidFill>
                <a:latin typeface="Courier"/>
              </a:rPr>
              <a:t>#Untuk kolom bernilai NaN akan diubah nilainya menjadi 0</a:t>
            </a:r>
            <a:br/>
            <a:r>
              <a:rPr sz="1800">
                <a:latin typeface="Courier"/>
              </a:rPr>
              <a:t>dataGenreYear</a:t>
            </a:r>
            <a:r>
              <a:rPr sz="1800">
                <a:solidFill>
                  <a:srgbClr val="666666"/>
                </a:solidFill>
                <a:latin typeface="Courier"/>
              </a:rPr>
              <a:t>$</a:t>
            </a:r>
            <a:r>
              <a:rPr sz="1800">
                <a:latin typeface="Courier"/>
              </a:rPr>
              <a:t>MeanRev[</a:t>
            </a:r>
            <a:r>
              <a:rPr sz="1800" b="1">
                <a:solidFill>
                  <a:srgbClr val="007020"/>
                </a:solidFill>
                <a:latin typeface="Courier"/>
              </a:rPr>
              <a:t>is.nan</a:t>
            </a:r>
            <a:r>
              <a:rPr sz="1800">
                <a:latin typeface="Courier"/>
              </a:rPr>
              <a:t>(dataGenreYear</a:t>
            </a:r>
            <a:r>
              <a:rPr sz="1800">
                <a:solidFill>
                  <a:srgbClr val="666666"/>
                </a:solidFill>
                <a:latin typeface="Courier"/>
              </a:rPr>
              <a:t>$</a:t>
            </a:r>
            <a:r>
              <a:rPr sz="1800">
                <a:latin typeface="Courier"/>
              </a:rPr>
              <a:t>MeanRev)] &lt;-</a:t>
            </a:r>
            <a:r>
              <a:rPr sz="1800">
                <a:solidFill>
                  <a:srgbClr val="4070A0"/>
                </a:solidFill>
                <a:latin typeface="Courier"/>
              </a:rPr>
              <a:t> </a:t>
            </a:r>
            <a:r>
              <a:rPr sz="1800">
                <a:solidFill>
                  <a:srgbClr val="40A070"/>
                </a:solidFill>
                <a:latin typeface="Courier"/>
              </a:rPr>
              <a:t>0</a:t>
            </a:r>
            <a:br/>
            <a:br/>
            <a:r>
              <a:rPr sz="1800">
                <a:latin typeface="Courier"/>
              </a:rPr>
              <a:t>dataGenreYear</a:t>
            </a:r>
          </a:p>
          <a:p>
            <a:pPr lvl="0" marL="1270000" indent="0">
              <a:buNone/>
            </a:pPr>
            <a:r>
              <a:rPr sz="1800">
                <a:latin typeface="Courier"/>
              </a:rPr>
              <a:t>## # A tibble: 195 x 4
## # Groups:   Year [11]
##     Year Genre     Count MeanRev
##    &lt;int&gt; &lt;chr&gt;     &lt;int&gt;   &lt;dbl&gt;
##  1  2006 Action       11   166. 
##  2  2006 Adventure    13   123. 
##  3  2006 Animation     2   221. 
##  4  2006 Biography     3    61.3
##  5  2006 Comedy       12    76.3
##  6  2006 Crime         7    58.2
##  7  2006 Drama        26    50.1
##  8  2006 Family        1   198. 
##  9  2006 Fantasy       6   158. 
## 10  2006 History       1    16.0
## # ... with 185 more rows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Analisis</a:t>
            </a:r>
            <a:r>
              <a:rPr/>
              <a:t> </a:t>
            </a:r>
            <a:r>
              <a:rPr/>
              <a:t>Data</a:t>
            </a:r>
          </a:p>
        </p:txBody>
      </p:sp>
      <p:sp>
        <p:nvSpPr>
          <p:cNvPr id="3" name="Content Placeholder 2"/>
          <p:cNvSpPr>
            <a:spLocks noGrp="1"/>
          </p:cNvSpPr>
          <p:nvPr>
            <p:ph idx="1"/>
          </p:nvPr>
        </p:nvSpPr>
        <p:spPr/>
        <p:txBody>
          <a:bodyPr/>
          <a:lstStyle/>
          <a:p>
            <a:pPr lvl="0" marL="0" indent="0">
              <a:buNone/>
            </a:pPr>
            <a:r>
              <a:rPr/>
              <a:t>Gambarkan plot yang membandingkan Revenue dengan jumlah film untuk masing-masing Genre</a:t>
            </a:r>
          </a:p>
          <a:p>
            <a:pPr lvl="0" marL="1270000" indent="0">
              <a:buNone/>
            </a:pPr>
            <a:r>
              <a:rPr sz="1800">
                <a:latin typeface="Courier"/>
              </a:rPr>
              <a:t>allGenre &lt;-</a:t>
            </a:r>
            <a:r>
              <a:rPr sz="1800">
                <a:solidFill>
                  <a:srgbClr val="4070A0"/>
                </a:solidFill>
                <a:latin typeface="Courier"/>
              </a:rPr>
              <a:t> </a:t>
            </a:r>
            <a:r>
              <a:rPr sz="1800" b="1">
                <a:solidFill>
                  <a:srgbClr val="007020"/>
                </a:solidFill>
                <a:latin typeface="Courier"/>
              </a:rPr>
              <a:t>unique</a:t>
            </a:r>
            <a:r>
              <a:rPr sz="1800">
                <a:latin typeface="Courier"/>
              </a:rPr>
              <a:t>(dataGenreYear</a:t>
            </a:r>
            <a:r>
              <a:rPr sz="1800">
                <a:solidFill>
                  <a:srgbClr val="666666"/>
                </a:solidFill>
                <a:latin typeface="Courier"/>
              </a:rPr>
              <a:t>$</a:t>
            </a:r>
            <a:r>
              <a:rPr sz="1800">
                <a:latin typeface="Courier"/>
              </a:rPr>
              <a:t>Genre)</a:t>
            </a:r>
            <a:br/>
            <a:br/>
            <a:r>
              <a:rPr sz="1800" b="1">
                <a:solidFill>
                  <a:srgbClr val="007020"/>
                </a:solidFill>
                <a:latin typeface="Courier"/>
              </a:rPr>
              <a:t>for</a:t>
            </a:r>
            <a:r>
              <a:rPr sz="1800">
                <a:latin typeface="Courier"/>
              </a:rPr>
              <a:t>(genre_ </a:t>
            </a:r>
            <a:r>
              <a:rPr sz="1800" b="1">
                <a:solidFill>
                  <a:srgbClr val="007020"/>
                </a:solidFill>
                <a:latin typeface="Courier"/>
              </a:rPr>
              <a:t>in</a:t>
            </a:r>
            <a:r>
              <a:rPr sz="1800">
                <a:latin typeface="Courier"/>
              </a:rPr>
              <a:t> allGenre){</a:t>
            </a:r>
            <a:br/>
            <a:r>
              <a:rPr sz="1800">
                <a:latin typeface="Courier"/>
              </a:rPr>
              <a:t>  dataOneGenre &lt;-</a:t>
            </a:r>
            <a:r>
              <a:rPr sz="1800">
                <a:solidFill>
                  <a:srgbClr val="4070A0"/>
                </a:solidFill>
                <a:latin typeface="Courier"/>
              </a:rPr>
              <a:t> </a:t>
            </a:r>
            <a:r>
              <a:rPr sz="1800">
                <a:latin typeface="Courier"/>
              </a:rPr>
              <a:t>dataGenreYear </a:t>
            </a:r>
            <a:r>
              <a:rPr sz="1800">
                <a:solidFill>
                  <a:srgbClr val="666666"/>
                </a:solidFill>
                <a:latin typeface="Courier"/>
              </a:rPr>
              <a:t>%&gt;%</a:t>
            </a:r>
            <a:r>
              <a:rPr sz="1800">
                <a:solidFill>
                  <a:srgbClr val="4070A0"/>
                </a:solidFill>
                <a:latin typeface="Courier"/>
              </a:rPr>
              <a:t> </a:t>
            </a:r>
            <a:r>
              <a:rPr sz="1800" b="1">
                <a:solidFill>
                  <a:srgbClr val="007020"/>
                </a:solidFill>
                <a:latin typeface="Courier"/>
              </a:rPr>
              <a:t>filter</a:t>
            </a:r>
            <a:r>
              <a:rPr sz="1800">
                <a:latin typeface="Courier"/>
              </a:rPr>
              <a:t>(Genre </a:t>
            </a:r>
            <a:r>
              <a:rPr sz="1800">
                <a:solidFill>
                  <a:srgbClr val="666666"/>
                </a:solidFill>
                <a:latin typeface="Courier"/>
              </a:rPr>
              <a:t>==</a:t>
            </a:r>
            <a:r>
              <a:rPr sz="1800">
                <a:solidFill>
                  <a:srgbClr val="4070A0"/>
                </a:solidFill>
                <a:latin typeface="Courier"/>
              </a:rPr>
              <a:t> </a:t>
            </a:r>
            <a:r>
              <a:rPr sz="1800" b="1">
                <a:solidFill>
                  <a:srgbClr val="007020"/>
                </a:solidFill>
                <a:latin typeface="Courier"/>
              </a:rPr>
              <a:t>sprintf</a:t>
            </a:r>
            <a:r>
              <a:rPr sz="1800">
                <a:latin typeface="Courier"/>
              </a:rPr>
              <a:t>(</a:t>
            </a:r>
            <a:r>
              <a:rPr sz="1800">
                <a:solidFill>
                  <a:srgbClr val="4070A0"/>
                </a:solidFill>
                <a:latin typeface="Courier"/>
              </a:rPr>
              <a:t>"%s"</a:t>
            </a:r>
            <a:r>
              <a:rPr sz="1800">
                <a:latin typeface="Courier"/>
              </a:rPr>
              <a:t>, genre_))</a:t>
            </a:r>
            <a:br/>
            <a:r>
              <a:rPr sz="1800">
                <a:latin typeface="Courier"/>
              </a:rPr>
              <a:t>  </a:t>
            </a:r>
            <a:r>
              <a:rPr sz="1800" b="1">
                <a:solidFill>
                  <a:srgbClr val="007020"/>
                </a:solidFill>
                <a:latin typeface="Courier"/>
              </a:rPr>
              <a:t>print</a:t>
            </a:r>
            <a:r>
              <a:rPr sz="1800">
                <a:latin typeface="Courier"/>
              </a:rPr>
              <a:t>(</a:t>
            </a:r>
            <a:r>
              <a:rPr sz="1800" b="1">
                <a:solidFill>
                  <a:srgbClr val="007020"/>
                </a:solidFill>
                <a:latin typeface="Courier"/>
              </a:rPr>
              <a:t>ggplot</a:t>
            </a:r>
            <a:r>
              <a:rPr sz="1800">
                <a:latin typeface="Courier"/>
              </a:rPr>
              <a:t>(dataOneGenre)</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geom_col</a:t>
            </a:r>
            <a:r>
              <a:rPr sz="1800">
                <a:latin typeface="Courier"/>
              </a:rPr>
              <a:t>(</a:t>
            </a:r>
            <a:r>
              <a:rPr sz="1800" b="1">
                <a:solidFill>
                  <a:srgbClr val="007020"/>
                </a:solidFill>
                <a:latin typeface="Courier"/>
              </a:rPr>
              <a:t>aes</a:t>
            </a:r>
            <a:r>
              <a:rPr sz="1800">
                <a:latin typeface="Courier"/>
              </a:rPr>
              <a:t>(</a:t>
            </a:r>
            <a:r>
              <a:rPr sz="1800">
                <a:solidFill>
                  <a:srgbClr val="902000"/>
                </a:solidFill>
                <a:latin typeface="Courier"/>
              </a:rPr>
              <a:t>x =</a:t>
            </a:r>
            <a:r>
              <a:rPr sz="1800">
                <a:latin typeface="Courier"/>
              </a:rPr>
              <a:t> </a:t>
            </a:r>
            <a:r>
              <a:rPr sz="1800" b="1">
                <a:solidFill>
                  <a:srgbClr val="007020"/>
                </a:solidFill>
                <a:latin typeface="Courier"/>
              </a:rPr>
              <a:t>as.factor</a:t>
            </a:r>
            <a:r>
              <a:rPr sz="1800">
                <a:latin typeface="Courier"/>
              </a:rPr>
              <a:t>(Year), </a:t>
            </a:r>
            <a:r>
              <a:rPr sz="1800">
                <a:solidFill>
                  <a:srgbClr val="902000"/>
                </a:solidFill>
                <a:latin typeface="Courier"/>
              </a:rPr>
              <a:t>y =</a:t>
            </a:r>
            <a:r>
              <a:rPr sz="1800">
                <a:latin typeface="Courier"/>
              </a:rPr>
              <a:t> Count </a:t>
            </a:r>
            <a:r>
              <a:rPr sz="1800">
                <a:solidFill>
                  <a:srgbClr val="666666"/>
                </a:solidFill>
                <a:latin typeface="Courier"/>
              </a:rPr>
              <a:t>*</a:t>
            </a:r>
            <a:r>
              <a:rPr sz="1800">
                <a:solidFill>
                  <a:srgbClr val="4070A0"/>
                </a:solidFill>
                <a:latin typeface="Courier"/>
              </a:rPr>
              <a:t> </a:t>
            </a:r>
            <a:r>
              <a:rPr sz="1800">
                <a:latin typeface="Courier"/>
              </a:rPr>
              <a:t>(</a:t>
            </a:r>
            <a:r>
              <a:rPr sz="1800" b="1">
                <a:solidFill>
                  <a:srgbClr val="007020"/>
                </a:solidFill>
                <a:latin typeface="Courier"/>
              </a:rPr>
              <a:t>max</a:t>
            </a:r>
            <a:r>
              <a:rPr sz="1800">
                <a:latin typeface="Courier"/>
              </a:rPr>
              <a:t>(dataOneGenre</a:t>
            </a:r>
            <a:r>
              <a:rPr sz="1800">
                <a:solidFill>
                  <a:srgbClr val="666666"/>
                </a:solidFill>
                <a:latin typeface="Courier"/>
              </a:rPr>
              <a:t>$</a:t>
            </a:r>
            <a:r>
              <a:rPr sz="1800">
                <a:latin typeface="Courier"/>
              </a:rPr>
              <a:t>MeanRev, </a:t>
            </a:r>
            <a:r>
              <a:rPr sz="1800">
                <a:solidFill>
                  <a:srgbClr val="902000"/>
                </a:solidFill>
                <a:latin typeface="Courier"/>
              </a:rPr>
              <a:t>na.rm =</a:t>
            </a:r>
            <a:r>
              <a:rPr sz="1800">
                <a:latin typeface="Courier"/>
              </a:rPr>
              <a:t> </a:t>
            </a:r>
            <a:r>
              <a:rPr sz="1800">
                <a:solidFill>
                  <a:srgbClr val="007020"/>
                </a:solidFill>
                <a:latin typeface="Courier"/>
              </a:rPr>
              <a:t>TRUE</a:t>
            </a:r>
            <a:r>
              <a:rPr sz="1800">
                <a:latin typeface="Courier"/>
              </a:rPr>
              <a:t>)</a:t>
            </a:r>
            <a:r>
              <a:rPr sz="1800">
                <a:solidFill>
                  <a:srgbClr val="666666"/>
                </a:solidFill>
                <a:latin typeface="Courier"/>
              </a:rPr>
              <a:t>/</a:t>
            </a:r>
            <a:r>
              <a:rPr sz="1800" b="1">
                <a:solidFill>
                  <a:srgbClr val="007020"/>
                </a:solidFill>
                <a:latin typeface="Courier"/>
              </a:rPr>
              <a:t>max</a:t>
            </a:r>
            <a:r>
              <a:rPr sz="1800">
                <a:latin typeface="Courier"/>
              </a:rPr>
              <a:t>(dataOneGenre</a:t>
            </a:r>
            <a:r>
              <a:rPr sz="1800">
                <a:solidFill>
                  <a:srgbClr val="666666"/>
                </a:solidFill>
                <a:latin typeface="Courier"/>
              </a:rPr>
              <a:t>$</a:t>
            </a:r>
            <a:r>
              <a:rPr sz="1800">
                <a:latin typeface="Courier"/>
              </a:rPr>
              <a:t>Count, </a:t>
            </a:r>
            <a:r>
              <a:rPr sz="1800">
                <a:solidFill>
                  <a:srgbClr val="902000"/>
                </a:solidFill>
                <a:latin typeface="Courier"/>
              </a:rPr>
              <a:t>na.rm =</a:t>
            </a:r>
            <a:r>
              <a:rPr sz="1800">
                <a:latin typeface="Courier"/>
              </a:rPr>
              <a:t> </a:t>
            </a:r>
            <a:r>
              <a:rPr sz="1800">
                <a:solidFill>
                  <a:srgbClr val="007020"/>
                </a:solidFill>
                <a:latin typeface="Courier"/>
              </a:rPr>
              <a:t>TRUE</a:t>
            </a:r>
            <a:r>
              <a:rPr sz="1800">
                <a:latin typeface="Courier"/>
              </a:rPr>
              <a:t>))), </a:t>
            </a:r>
            <a:r>
              <a:rPr sz="1800">
                <a:solidFill>
                  <a:srgbClr val="902000"/>
                </a:solidFill>
                <a:latin typeface="Courier"/>
              </a:rPr>
              <a:t>fill=</a:t>
            </a:r>
            <a:r>
              <a:rPr sz="1800">
                <a:solidFill>
                  <a:srgbClr val="4070A0"/>
                </a:solidFill>
                <a:latin typeface="Courier"/>
              </a:rPr>
              <a:t>"cadetblue1"</a:t>
            </a:r>
            <a:r>
              <a:rPr sz="1800">
                <a:latin typeface="Courier"/>
              </a:rPr>
              <a:t>)</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geom_line</a:t>
            </a:r>
            <a:r>
              <a:rPr sz="1800">
                <a:latin typeface="Courier"/>
              </a:rPr>
              <a:t>(</a:t>
            </a:r>
            <a:r>
              <a:rPr sz="1800" b="1">
                <a:solidFill>
                  <a:srgbClr val="007020"/>
                </a:solidFill>
                <a:latin typeface="Courier"/>
              </a:rPr>
              <a:t>aes</a:t>
            </a:r>
            <a:r>
              <a:rPr sz="1800">
                <a:latin typeface="Courier"/>
              </a:rPr>
              <a:t>(</a:t>
            </a:r>
            <a:r>
              <a:rPr sz="1800">
                <a:solidFill>
                  <a:srgbClr val="902000"/>
                </a:solidFill>
                <a:latin typeface="Courier"/>
              </a:rPr>
              <a:t>x =</a:t>
            </a:r>
            <a:r>
              <a:rPr sz="1800">
                <a:latin typeface="Courier"/>
              </a:rPr>
              <a:t> </a:t>
            </a:r>
            <a:r>
              <a:rPr sz="1800" b="1">
                <a:solidFill>
                  <a:srgbClr val="007020"/>
                </a:solidFill>
                <a:latin typeface="Courier"/>
              </a:rPr>
              <a:t>as.factor</a:t>
            </a:r>
            <a:r>
              <a:rPr sz="1800">
                <a:latin typeface="Courier"/>
              </a:rPr>
              <a:t>(Year), </a:t>
            </a:r>
            <a:r>
              <a:rPr sz="1800">
                <a:solidFill>
                  <a:srgbClr val="902000"/>
                </a:solidFill>
                <a:latin typeface="Courier"/>
              </a:rPr>
              <a:t>y =</a:t>
            </a:r>
            <a:r>
              <a:rPr sz="1800">
                <a:latin typeface="Courier"/>
              </a:rPr>
              <a:t> MeanRev, </a:t>
            </a:r>
            <a:r>
              <a:rPr sz="1800">
                <a:solidFill>
                  <a:srgbClr val="902000"/>
                </a:solidFill>
                <a:latin typeface="Courier"/>
              </a:rPr>
              <a:t>group =</a:t>
            </a:r>
            <a:r>
              <a:rPr sz="1800">
                <a:latin typeface="Courier"/>
              </a:rPr>
              <a:t> Genre), </a:t>
            </a:r>
            <a:r>
              <a:rPr sz="1800">
                <a:solidFill>
                  <a:srgbClr val="902000"/>
                </a:solidFill>
                <a:latin typeface="Courier"/>
              </a:rPr>
              <a:t>size =</a:t>
            </a:r>
            <a:r>
              <a:rPr sz="1800">
                <a:latin typeface="Courier"/>
              </a:rPr>
              <a:t> </a:t>
            </a:r>
            <a:r>
              <a:rPr sz="1800">
                <a:solidFill>
                  <a:srgbClr val="40A070"/>
                </a:solidFill>
                <a:latin typeface="Courier"/>
              </a:rPr>
              <a:t>1.5</a:t>
            </a:r>
            <a:r>
              <a:rPr sz="1800">
                <a:latin typeface="Courier"/>
              </a:rPr>
              <a:t>)</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geom_text</a:t>
            </a:r>
            <a:r>
              <a:rPr sz="1800">
                <a:latin typeface="Courier"/>
              </a:rPr>
              <a:t>(</a:t>
            </a:r>
            <a:r>
              <a:rPr sz="1800" b="1">
                <a:solidFill>
                  <a:srgbClr val="007020"/>
                </a:solidFill>
                <a:latin typeface="Courier"/>
              </a:rPr>
              <a:t>aes</a:t>
            </a:r>
            <a:r>
              <a:rPr sz="1800">
                <a:latin typeface="Courier"/>
              </a:rPr>
              <a:t>(</a:t>
            </a:r>
            <a:r>
              <a:rPr sz="1800">
                <a:solidFill>
                  <a:srgbClr val="902000"/>
                </a:solidFill>
                <a:latin typeface="Courier"/>
              </a:rPr>
              <a:t>label=</a:t>
            </a:r>
            <a:r>
              <a:rPr sz="1800" b="1">
                <a:solidFill>
                  <a:srgbClr val="007020"/>
                </a:solidFill>
                <a:latin typeface="Courier"/>
              </a:rPr>
              <a:t>as.integer</a:t>
            </a:r>
            <a:r>
              <a:rPr sz="1800">
                <a:latin typeface="Courier"/>
              </a:rPr>
              <a:t>(MeanRev), </a:t>
            </a:r>
            <a:r>
              <a:rPr sz="1800">
                <a:solidFill>
                  <a:srgbClr val="902000"/>
                </a:solidFill>
                <a:latin typeface="Courier"/>
              </a:rPr>
              <a:t>x =</a:t>
            </a:r>
            <a:r>
              <a:rPr sz="1800">
                <a:latin typeface="Courier"/>
              </a:rPr>
              <a:t> </a:t>
            </a:r>
            <a:r>
              <a:rPr sz="1800" b="1">
                <a:solidFill>
                  <a:srgbClr val="007020"/>
                </a:solidFill>
                <a:latin typeface="Courier"/>
              </a:rPr>
              <a:t>as.factor</a:t>
            </a:r>
            <a:r>
              <a:rPr sz="1800">
                <a:latin typeface="Courier"/>
              </a:rPr>
              <a:t>(Year), </a:t>
            </a:r>
            <a:r>
              <a:rPr sz="1800">
                <a:solidFill>
                  <a:srgbClr val="902000"/>
                </a:solidFill>
                <a:latin typeface="Courier"/>
              </a:rPr>
              <a:t>y =</a:t>
            </a:r>
            <a:r>
              <a:rPr sz="1800">
                <a:latin typeface="Courier"/>
              </a:rPr>
              <a:t> MeanRev))</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geom_text</a:t>
            </a:r>
            <a:r>
              <a:rPr sz="1800">
                <a:latin typeface="Courier"/>
              </a:rPr>
              <a:t>(</a:t>
            </a:r>
            <a:r>
              <a:rPr sz="1800" b="1">
                <a:solidFill>
                  <a:srgbClr val="007020"/>
                </a:solidFill>
                <a:latin typeface="Courier"/>
              </a:rPr>
              <a:t>aes</a:t>
            </a:r>
            <a:r>
              <a:rPr sz="1800">
                <a:latin typeface="Courier"/>
              </a:rPr>
              <a:t>(</a:t>
            </a:r>
            <a:r>
              <a:rPr sz="1800">
                <a:solidFill>
                  <a:srgbClr val="902000"/>
                </a:solidFill>
                <a:latin typeface="Courier"/>
              </a:rPr>
              <a:t>label=</a:t>
            </a:r>
            <a:r>
              <a:rPr sz="1800" b="1">
                <a:solidFill>
                  <a:srgbClr val="007020"/>
                </a:solidFill>
                <a:latin typeface="Courier"/>
              </a:rPr>
              <a:t>as.integer</a:t>
            </a:r>
            <a:r>
              <a:rPr sz="1800">
                <a:latin typeface="Courier"/>
              </a:rPr>
              <a:t>(Count), </a:t>
            </a:r>
            <a:r>
              <a:rPr sz="1800">
                <a:solidFill>
                  <a:srgbClr val="902000"/>
                </a:solidFill>
                <a:latin typeface="Courier"/>
              </a:rPr>
              <a:t>x =</a:t>
            </a:r>
            <a:r>
              <a:rPr sz="1800">
                <a:latin typeface="Courier"/>
              </a:rPr>
              <a:t> </a:t>
            </a:r>
            <a:r>
              <a:rPr sz="1800" b="1">
                <a:solidFill>
                  <a:srgbClr val="007020"/>
                </a:solidFill>
                <a:latin typeface="Courier"/>
              </a:rPr>
              <a:t>as.factor</a:t>
            </a:r>
            <a:r>
              <a:rPr sz="1800">
                <a:latin typeface="Courier"/>
              </a:rPr>
              <a:t>(Year), </a:t>
            </a:r>
            <a:r>
              <a:rPr sz="1800">
                <a:solidFill>
                  <a:srgbClr val="902000"/>
                </a:solidFill>
                <a:latin typeface="Courier"/>
              </a:rPr>
              <a:t>y =</a:t>
            </a:r>
            <a:r>
              <a:rPr sz="1800">
                <a:latin typeface="Courier"/>
              </a:rPr>
              <a:t> Count </a:t>
            </a:r>
            <a:r>
              <a:rPr sz="1800">
                <a:solidFill>
                  <a:srgbClr val="666666"/>
                </a:solidFill>
                <a:latin typeface="Courier"/>
              </a:rPr>
              <a:t>*</a:t>
            </a:r>
            <a:r>
              <a:rPr sz="1800">
                <a:solidFill>
                  <a:srgbClr val="4070A0"/>
                </a:solidFill>
                <a:latin typeface="Courier"/>
              </a:rPr>
              <a:t> </a:t>
            </a:r>
            <a:r>
              <a:rPr sz="1800">
                <a:latin typeface="Courier"/>
              </a:rPr>
              <a:t>(</a:t>
            </a:r>
            <a:r>
              <a:rPr sz="1800" b="1">
                <a:solidFill>
                  <a:srgbClr val="007020"/>
                </a:solidFill>
                <a:latin typeface="Courier"/>
              </a:rPr>
              <a:t>max</a:t>
            </a:r>
            <a:r>
              <a:rPr sz="1800">
                <a:latin typeface="Courier"/>
              </a:rPr>
              <a:t>(dataOneGenre</a:t>
            </a:r>
            <a:r>
              <a:rPr sz="1800">
                <a:solidFill>
                  <a:srgbClr val="666666"/>
                </a:solidFill>
                <a:latin typeface="Courier"/>
              </a:rPr>
              <a:t>$</a:t>
            </a:r>
            <a:r>
              <a:rPr sz="1800">
                <a:latin typeface="Courier"/>
              </a:rPr>
              <a:t>MeanRev, </a:t>
            </a:r>
            <a:r>
              <a:rPr sz="1800">
                <a:solidFill>
                  <a:srgbClr val="902000"/>
                </a:solidFill>
                <a:latin typeface="Courier"/>
              </a:rPr>
              <a:t>na.rm =</a:t>
            </a:r>
            <a:r>
              <a:rPr sz="1800">
                <a:latin typeface="Courier"/>
              </a:rPr>
              <a:t> </a:t>
            </a:r>
            <a:r>
              <a:rPr sz="1800">
                <a:solidFill>
                  <a:srgbClr val="007020"/>
                </a:solidFill>
                <a:latin typeface="Courier"/>
              </a:rPr>
              <a:t>TRUE</a:t>
            </a:r>
            <a:r>
              <a:rPr sz="1800">
                <a:latin typeface="Courier"/>
              </a:rPr>
              <a:t>)</a:t>
            </a:r>
            <a:r>
              <a:rPr sz="1800">
                <a:solidFill>
                  <a:srgbClr val="666666"/>
                </a:solidFill>
                <a:latin typeface="Courier"/>
              </a:rPr>
              <a:t>/</a:t>
            </a:r>
            <a:r>
              <a:rPr sz="1800" b="1">
                <a:solidFill>
                  <a:srgbClr val="007020"/>
                </a:solidFill>
                <a:latin typeface="Courier"/>
              </a:rPr>
              <a:t>max</a:t>
            </a:r>
            <a:r>
              <a:rPr sz="1800">
                <a:latin typeface="Courier"/>
              </a:rPr>
              <a:t>(dataOneGenre</a:t>
            </a:r>
            <a:r>
              <a:rPr sz="1800">
                <a:solidFill>
                  <a:srgbClr val="666666"/>
                </a:solidFill>
                <a:latin typeface="Courier"/>
              </a:rPr>
              <a:t>$</a:t>
            </a:r>
            <a:r>
              <a:rPr sz="1800">
                <a:latin typeface="Courier"/>
              </a:rPr>
              <a:t>Count, </a:t>
            </a:r>
            <a:r>
              <a:rPr sz="1800">
                <a:solidFill>
                  <a:srgbClr val="902000"/>
                </a:solidFill>
                <a:latin typeface="Courier"/>
              </a:rPr>
              <a:t>na.rm =</a:t>
            </a:r>
            <a:r>
              <a:rPr sz="1800">
                <a:latin typeface="Courier"/>
              </a:rPr>
              <a:t> </a:t>
            </a:r>
            <a:r>
              <a:rPr sz="1800">
                <a:solidFill>
                  <a:srgbClr val="007020"/>
                </a:solidFill>
                <a:latin typeface="Courier"/>
              </a:rPr>
              <a:t>TRUE</a:t>
            </a:r>
            <a:r>
              <a:rPr sz="1800">
                <a:latin typeface="Courier"/>
              </a:rPr>
              <a:t>))))</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scale_y_continuous</a:t>
            </a:r>
            <a:r>
              <a:rPr sz="1800">
                <a:latin typeface="Courier"/>
              </a:rPr>
              <a:t>(</a:t>
            </a:r>
            <a:r>
              <a:rPr sz="1800">
                <a:solidFill>
                  <a:srgbClr val="902000"/>
                </a:solidFill>
                <a:latin typeface="Courier"/>
              </a:rPr>
              <a:t>sec.axis =</a:t>
            </a:r>
            <a:r>
              <a:rPr sz="1800">
                <a:latin typeface="Courier"/>
              </a:rPr>
              <a:t> </a:t>
            </a:r>
            <a:r>
              <a:rPr sz="1800" b="1">
                <a:solidFill>
                  <a:srgbClr val="007020"/>
                </a:solidFill>
                <a:latin typeface="Courier"/>
              </a:rPr>
              <a:t>sec_axis</a:t>
            </a:r>
            <a:r>
              <a:rPr sz="1800">
                <a:latin typeface="Courier"/>
              </a:rPr>
              <a:t>(</a:t>
            </a:r>
            <a:r>
              <a:rPr sz="1800">
                <a:solidFill>
                  <a:srgbClr val="666666"/>
                </a:solidFill>
                <a:latin typeface="Courier"/>
              </a:rPr>
              <a:t>~</a:t>
            </a:r>
            <a:r>
              <a:rPr sz="1800">
                <a:solidFill>
                  <a:srgbClr val="4070A0"/>
                </a:solidFill>
                <a:latin typeface="Courier"/>
              </a:rPr>
              <a:t> </a:t>
            </a:r>
            <a:r>
              <a:rPr sz="1800">
                <a:latin typeface="Courier"/>
              </a:rPr>
              <a:t>. </a:t>
            </a:r>
            <a:r>
              <a:rPr sz="1800">
                <a:solidFill>
                  <a:srgbClr val="666666"/>
                </a:solidFill>
                <a:latin typeface="Courier"/>
              </a:rPr>
              <a:t>/</a:t>
            </a:r>
            <a:r>
              <a:rPr sz="1800">
                <a:solidFill>
                  <a:srgbClr val="4070A0"/>
                </a:solidFill>
                <a:latin typeface="Courier"/>
              </a:rPr>
              <a:t> </a:t>
            </a:r>
            <a:r>
              <a:rPr sz="1800">
                <a:latin typeface="Courier"/>
              </a:rPr>
              <a:t>(</a:t>
            </a:r>
            <a:r>
              <a:rPr sz="1800" b="1">
                <a:solidFill>
                  <a:srgbClr val="007020"/>
                </a:solidFill>
                <a:latin typeface="Courier"/>
              </a:rPr>
              <a:t>max</a:t>
            </a:r>
            <a:r>
              <a:rPr sz="1800">
                <a:latin typeface="Courier"/>
              </a:rPr>
              <a:t>(dataOneGenre</a:t>
            </a:r>
            <a:r>
              <a:rPr sz="1800">
                <a:solidFill>
                  <a:srgbClr val="666666"/>
                </a:solidFill>
                <a:latin typeface="Courier"/>
              </a:rPr>
              <a:t>$</a:t>
            </a:r>
            <a:r>
              <a:rPr sz="1800">
                <a:latin typeface="Courier"/>
              </a:rPr>
              <a:t>MeanRev, </a:t>
            </a:r>
            <a:r>
              <a:rPr sz="1800">
                <a:solidFill>
                  <a:srgbClr val="902000"/>
                </a:solidFill>
                <a:latin typeface="Courier"/>
              </a:rPr>
              <a:t>na.rm =</a:t>
            </a:r>
            <a:r>
              <a:rPr sz="1800">
                <a:latin typeface="Courier"/>
              </a:rPr>
              <a:t> </a:t>
            </a:r>
            <a:r>
              <a:rPr sz="1800">
                <a:solidFill>
                  <a:srgbClr val="007020"/>
                </a:solidFill>
                <a:latin typeface="Courier"/>
              </a:rPr>
              <a:t>TRUE</a:t>
            </a:r>
            <a:r>
              <a:rPr sz="1800">
                <a:latin typeface="Courier"/>
              </a:rPr>
              <a:t>)</a:t>
            </a:r>
            <a:r>
              <a:rPr sz="1800">
                <a:solidFill>
                  <a:srgbClr val="666666"/>
                </a:solidFill>
                <a:latin typeface="Courier"/>
              </a:rPr>
              <a:t>/</a:t>
            </a:r>
            <a:r>
              <a:rPr sz="1800" b="1">
                <a:solidFill>
                  <a:srgbClr val="007020"/>
                </a:solidFill>
                <a:latin typeface="Courier"/>
              </a:rPr>
              <a:t>max</a:t>
            </a:r>
            <a:r>
              <a:rPr sz="1800">
                <a:latin typeface="Courier"/>
              </a:rPr>
              <a:t>(dataOneGenre</a:t>
            </a:r>
            <a:r>
              <a:rPr sz="1800">
                <a:solidFill>
                  <a:srgbClr val="666666"/>
                </a:solidFill>
                <a:latin typeface="Courier"/>
              </a:rPr>
              <a:t>$</a:t>
            </a:r>
            <a:r>
              <a:rPr sz="1800">
                <a:latin typeface="Courier"/>
              </a:rPr>
              <a:t>Count, </a:t>
            </a:r>
            <a:r>
              <a:rPr sz="1800">
                <a:solidFill>
                  <a:srgbClr val="902000"/>
                </a:solidFill>
                <a:latin typeface="Courier"/>
              </a:rPr>
              <a:t>na.rm =</a:t>
            </a:r>
            <a:r>
              <a:rPr sz="1800">
                <a:latin typeface="Courier"/>
              </a:rPr>
              <a:t> </a:t>
            </a:r>
            <a:r>
              <a:rPr sz="1800">
                <a:solidFill>
                  <a:srgbClr val="007020"/>
                </a:solidFill>
                <a:latin typeface="Courier"/>
              </a:rPr>
              <a:t>TRUE</a:t>
            </a:r>
            <a:r>
              <a:rPr sz="1800">
                <a:latin typeface="Courier"/>
              </a:rPr>
              <a:t>)), </a:t>
            </a:r>
            <a:r>
              <a:rPr sz="1800">
                <a:solidFill>
                  <a:srgbClr val="902000"/>
                </a:solidFill>
                <a:latin typeface="Courier"/>
              </a:rPr>
              <a:t>name =</a:t>
            </a:r>
            <a:r>
              <a:rPr sz="1800">
                <a:latin typeface="Courier"/>
              </a:rPr>
              <a:t> </a:t>
            </a:r>
            <a:r>
              <a:rPr sz="1800">
                <a:solidFill>
                  <a:srgbClr val="4070A0"/>
                </a:solidFill>
                <a:latin typeface="Courier"/>
              </a:rPr>
              <a:t>"Count"</a:t>
            </a:r>
            <a:r>
              <a:rPr sz="1800">
                <a:latin typeface="Courier"/>
              </a:rPr>
              <a:t>))</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theme</a:t>
            </a:r>
            <a:r>
              <a:rPr sz="1800">
                <a:latin typeface="Courier"/>
              </a:rPr>
              <a:t>(</a:t>
            </a:r>
            <a:r>
              <a:rPr sz="1800">
                <a:solidFill>
                  <a:srgbClr val="902000"/>
                </a:solidFill>
                <a:latin typeface="Courier"/>
              </a:rPr>
              <a:t>axis.text=</a:t>
            </a:r>
            <a:r>
              <a:rPr sz="1800" b="1">
                <a:solidFill>
                  <a:srgbClr val="007020"/>
                </a:solidFill>
                <a:latin typeface="Courier"/>
              </a:rPr>
              <a:t>element_text</a:t>
            </a:r>
            <a:r>
              <a:rPr sz="1800">
                <a:latin typeface="Courier"/>
              </a:rPr>
              <a:t>(</a:t>
            </a:r>
            <a:r>
              <a:rPr sz="1800">
                <a:solidFill>
                  <a:srgbClr val="902000"/>
                </a:solidFill>
                <a:latin typeface="Courier"/>
              </a:rPr>
              <a:t>size=</a:t>
            </a:r>
            <a:r>
              <a:rPr sz="1800">
                <a:solidFill>
                  <a:srgbClr val="40A070"/>
                </a:solidFill>
                <a:latin typeface="Courier"/>
              </a:rPr>
              <a:t>14</a:t>
            </a:r>
            <a:r>
              <a:rPr sz="1800">
                <a:latin typeface="Courier"/>
              </a:rPr>
              <a:t>), </a:t>
            </a:r>
            <a:r>
              <a:rPr sz="1800">
                <a:solidFill>
                  <a:srgbClr val="902000"/>
                </a:solidFill>
                <a:latin typeface="Courier"/>
              </a:rPr>
              <a:t>axis.title=</a:t>
            </a:r>
            <a:r>
              <a:rPr sz="1800" b="1">
                <a:solidFill>
                  <a:srgbClr val="007020"/>
                </a:solidFill>
                <a:latin typeface="Courier"/>
              </a:rPr>
              <a:t>element_text</a:t>
            </a:r>
            <a:r>
              <a:rPr sz="1800">
                <a:latin typeface="Courier"/>
              </a:rPr>
              <a:t>(</a:t>
            </a:r>
            <a:r>
              <a:rPr sz="1800">
                <a:solidFill>
                  <a:srgbClr val="902000"/>
                </a:solidFill>
                <a:latin typeface="Courier"/>
              </a:rPr>
              <a:t>size=</a:t>
            </a:r>
            <a:r>
              <a:rPr sz="1800">
                <a:solidFill>
                  <a:srgbClr val="40A070"/>
                </a:solidFill>
                <a:latin typeface="Courier"/>
              </a:rPr>
              <a:t>24</a:t>
            </a:r>
            <a:r>
              <a:rPr sz="1800">
                <a:latin typeface="Courier"/>
              </a:rPr>
              <a:t>), </a:t>
            </a:r>
            <a:r>
              <a:rPr sz="1800">
                <a:solidFill>
                  <a:srgbClr val="902000"/>
                </a:solidFill>
                <a:latin typeface="Courier"/>
              </a:rPr>
              <a:t>plot.title =</a:t>
            </a:r>
            <a:r>
              <a:rPr sz="1800">
                <a:latin typeface="Courier"/>
              </a:rPr>
              <a:t> </a:t>
            </a:r>
            <a:r>
              <a:rPr sz="1800" b="1">
                <a:solidFill>
                  <a:srgbClr val="007020"/>
                </a:solidFill>
                <a:latin typeface="Courier"/>
              </a:rPr>
              <a:t>element_text</a:t>
            </a:r>
            <a:r>
              <a:rPr sz="1800">
                <a:latin typeface="Courier"/>
              </a:rPr>
              <a:t>(</a:t>
            </a:r>
            <a:r>
              <a:rPr sz="1800">
                <a:solidFill>
                  <a:srgbClr val="902000"/>
                </a:solidFill>
                <a:latin typeface="Courier"/>
              </a:rPr>
              <a:t>size =</a:t>
            </a:r>
            <a:r>
              <a:rPr sz="1800">
                <a:latin typeface="Courier"/>
              </a:rPr>
              <a:t> </a:t>
            </a:r>
            <a:r>
              <a:rPr sz="1800">
                <a:solidFill>
                  <a:srgbClr val="40A070"/>
                </a:solidFill>
                <a:latin typeface="Courier"/>
              </a:rPr>
              <a:t>36</a:t>
            </a:r>
            <a:r>
              <a:rPr sz="1800">
                <a:latin typeface="Courier"/>
              </a:rPr>
              <a:t>, </a:t>
            </a:r>
            <a:r>
              <a:rPr sz="1800">
                <a:solidFill>
                  <a:srgbClr val="902000"/>
                </a:solidFill>
                <a:latin typeface="Courier"/>
              </a:rPr>
              <a:t>face =</a:t>
            </a:r>
            <a:r>
              <a:rPr sz="1800">
                <a:latin typeface="Courier"/>
              </a:rPr>
              <a:t> </a:t>
            </a:r>
            <a:r>
              <a:rPr sz="1800">
                <a:solidFill>
                  <a:srgbClr val="4070A0"/>
                </a:solidFill>
                <a:latin typeface="Courier"/>
              </a:rPr>
              <a:t>"bold"</a:t>
            </a:r>
            <a:r>
              <a:rPr sz="1800">
                <a:latin typeface="Courier"/>
              </a:rPr>
              <a:t>))</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ggtitle</a:t>
            </a:r>
            <a:r>
              <a:rPr sz="1800">
                <a:latin typeface="Courier"/>
              </a:rPr>
              <a:t>(</a:t>
            </a:r>
            <a:r>
              <a:rPr sz="1800" b="1">
                <a:solidFill>
                  <a:srgbClr val="007020"/>
                </a:solidFill>
                <a:latin typeface="Courier"/>
              </a:rPr>
              <a:t>sprintf</a:t>
            </a:r>
            <a:r>
              <a:rPr sz="1800">
                <a:latin typeface="Courier"/>
              </a:rPr>
              <a:t>(</a:t>
            </a:r>
            <a:r>
              <a:rPr sz="1800">
                <a:solidFill>
                  <a:srgbClr val="4070A0"/>
                </a:solidFill>
                <a:latin typeface="Courier"/>
              </a:rPr>
              <a:t>"Genre: %s"</a:t>
            </a:r>
            <a:r>
              <a:rPr sz="1800">
                <a:latin typeface="Courier"/>
              </a:rPr>
              <a:t>, genre_))</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xlab</a:t>
            </a:r>
            <a:r>
              <a:rPr sz="1800">
                <a:latin typeface="Courier"/>
              </a:rPr>
              <a:t>(</a:t>
            </a:r>
            <a:r>
              <a:rPr sz="1800">
                <a:solidFill>
                  <a:srgbClr val="4070A0"/>
                </a:solidFill>
                <a:latin typeface="Courier"/>
              </a:rPr>
              <a:t>"Year"</a:t>
            </a:r>
            <a:r>
              <a:rPr sz="1800">
                <a:latin typeface="Courier"/>
              </a:rPr>
              <a:t>)</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ylab</a:t>
            </a:r>
            <a:r>
              <a:rPr sz="1800">
                <a:latin typeface="Courier"/>
              </a:rPr>
              <a:t>(</a:t>
            </a:r>
            <a:r>
              <a:rPr sz="1800">
                <a:solidFill>
                  <a:srgbClr val="4070A0"/>
                </a:solidFill>
                <a:latin typeface="Courier"/>
              </a:rPr>
              <a:t>"Revenue (in million dollars)"</a:t>
            </a:r>
            <a:r>
              <a:rPr sz="1800">
                <a:latin typeface="Courier"/>
              </a:rPr>
              <a:t>))</a:t>
            </a:r>
            <a:br/>
            <a:r>
              <a:rPr sz="1800">
                <a:latin typeface="Courier"/>
              </a:rPr>
              <a:t>}</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test_files/figure-pptx/unnamed-chunk-5-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imdb-data2_pres</dc:title>
  <dc:creator>GMD</dc:creator>
  <cp:keywords/>
  <dcterms:created xsi:type="dcterms:W3CDTF">2021-03-22T10:18:59Z</dcterms:created>
  <dcterms:modified xsi:type="dcterms:W3CDTF">2021-03-22T10:18:59Z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3/21/2021</vt:lpwstr>
  </property>
  <property fmtid="{D5CDD505-2E9C-101B-9397-08002B2CF9AE}" pid="3" name="output">
    <vt:lpwstr/>
  </property>
</Properties>
</file>