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D0E183-8A7F-4E51-9C13-E76FA6FE45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DFD246-6080-4F76-8460-6121BDA627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14/12/2019 5:38:21 μμ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A152EA91-A90A-4445-ACEA-55857F246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C2FCD5F3-0937-4A3B-BFC7-06274DE7E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EFF505D5-7C58-41EE-AAEB-EA87C7060F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2019-12-14T15:38:22Z</dcterms:created>
  <dcterms:modified xsi:type="dcterms:W3CDTF">2019-12-14T15:38:22Z</dcterms:modified>
</cp:coreProperties>
</file>