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C84B1-DA37-4BE3-A040-C80BA276428A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953F258-7E44-4076-AF7D-69E1E1F55D4B}">
      <dgm:prSet phldrT="[Texte]" custT="1"/>
      <dgm:spPr/>
      <dgm:t>
        <a:bodyPr/>
        <a:lstStyle/>
        <a:p>
          <a:pPr algn="ctr"/>
          <a:r>
            <a:rPr lang="fr-FR" sz="3600" dirty="0">
              <a:solidFill>
                <a:schemeClr val="bg1"/>
              </a:solidFill>
            </a:rPr>
            <a:t>Vue</a:t>
          </a:r>
          <a:r>
            <a:rPr lang="fr-FR" sz="3200" dirty="0">
              <a:solidFill>
                <a:schemeClr val="bg1"/>
              </a:solidFill>
            </a:rPr>
            <a:t>.js</a:t>
          </a:r>
        </a:p>
      </dgm:t>
    </dgm:pt>
    <dgm:pt modelId="{33066638-F50A-4D58-B929-CFC58FDBA5F6}" type="parTrans" cxnId="{5CF6A243-7360-4DA3-847E-0B1DB44BFE33}">
      <dgm:prSet/>
      <dgm:spPr/>
      <dgm:t>
        <a:bodyPr/>
        <a:lstStyle/>
        <a:p>
          <a:endParaRPr lang="fr-FR"/>
        </a:p>
      </dgm:t>
    </dgm:pt>
    <dgm:pt modelId="{A93974D9-29DB-4003-9651-6E7F609AB94D}" type="sibTrans" cxnId="{5CF6A243-7360-4DA3-847E-0B1DB44BFE33}">
      <dgm:prSet/>
      <dgm:spPr/>
      <dgm:t>
        <a:bodyPr/>
        <a:lstStyle/>
        <a:p>
          <a:endParaRPr lang="fr-FR"/>
        </a:p>
      </dgm:t>
    </dgm:pt>
    <dgm:pt modelId="{3BA4D579-0C69-4CDE-A9DD-88F6B08FC2FA}">
      <dgm:prSet phldrT="[Texte]" custT="1"/>
      <dgm:spPr/>
      <dgm:t>
        <a:bodyPr/>
        <a:lstStyle/>
        <a:p>
          <a:r>
            <a:rPr lang="fr-FR" sz="2800" dirty="0">
              <a:solidFill>
                <a:schemeClr val="accent2"/>
              </a:solidFill>
            </a:rPr>
            <a:t>Practice</a:t>
          </a:r>
          <a:endParaRPr lang="fr-FR" sz="5700" dirty="0">
            <a:solidFill>
              <a:schemeClr val="accent2"/>
            </a:solidFill>
          </a:endParaRPr>
        </a:p>
      </dgm:t>
    </dgm:pt>
    <dgm:pt modelId="{F61F5DA3-AC80-45F6-ABB8-02FF796F9BA8}" type="parTrans" cxnId="{15790C78-CFE2-40F2-934D-D7645D354AC4}">
      <dgm:prSet/>
      <dgm:spPr/>
      <dgm:t>
        <a:bodyPr/>
        <a:lstStyle/>
        <a:p>
          <a:endParaRPr lang="fr-FR"/>
        </a:p>
      </dgm:t>
    </dgm:pt>
    <dgm:pt modelId="{D1178EB0-65A3-4097-89D3-31CD66357DC8}" type="sibTrans" cxnId="{15790C78-CFE2-40F2-934D-D7645D354AC4}">
      <dgm:prSet/>
      <dgm:spPr/>
      <dgm:t>
        <a:bodyPr/>
        <a:lstStyle/>
        <a:p>
          <a:endParaRPr lang="fr-FR"/>
        </a:p>
      </dgm:t>
    </dgm:pt>
    <dgm:pt modelId="{B111A3AA-2335-43A3-ACF7-5AFD01E08A1D}">
      <dgm:prSet phldrT="[Texte]" custT="1"/>
      <dgm:spPr/>
      <dgm:t>
        <a:bodyPr/>
        <a:lstStyle/>
        <a:p>
          <a:r>
            <a:rPr lang="fr-FR" sz="2800" dirty="0">
              <a:solidFill>
                <a:schemeClr val="accent2"/>
              </a:solidFill>
            </a:rPr>
            <a:t>Test</a:t>
          </a:r>
          <a:endParaRPr lang="fr-FR" sz="6000" dirty="0">
            <a:solidFill>
              <a:schemeClr val="accent2"/>
            </a:solidFill>
          </a:endParaRPr>
        </a:p>
      </dgm:t>
    </dgm:pt>
    <dgm:pt modelId="{2E3D1E0A-DDC8-4FDE-A17D-3D635024AE88}" type="parTrans" cxnId="{C7B0274D-DF2C-4F2B-8860-D4A420A3FB2C}">
      <dgm:prSet/>
      <dgm:spPr/>
      <dgm:t>
        <a:bodyPr/>
        <a:lstStyle/>
        <a:p>
          <a:endParaRPr lang="fr-FR"/>
        </a:p>
      </dgm:t>
    </dgm:pt>
    <dgm:pt modelId="{C9F4EFB9-B979-436C-9669-2BAF117B26A2}" type="sibTrans" cxnId="{C7B0274D-DF2C-4F2B-8860-D4A420A3FB2C}">
      <dgm:prSet/>
      <dgm:spPr/>
      <dgm:t>
        <a:bodyPr/>
        <a:lstStyle/>
        <a:p>
          <a:endParaRPr lang="fr-FR"/>
        </a:p>
      </dgm:t>
    </dgm:pt>
    <dgm:pt modelId="{DB1D121F-5829-48A3-95E9-5347C231C064}">
      <dgm:prSet phldrT="[Texte]" custT="1"/>
      <dgm:spPr/>
      <dgm:t>
        <a:bodyPr/>
        <a:lstStyle/>
        <a:p>
          <a:r>
            <a:rPr lang="fr-FR" sz="3600" dirty="0"/>
            <a:t>API</a:t>
          </a:r>
          <a:endParaRPr lang="fr-FR" sz="4800" dirty="0"/>
        </a:p>
      </dgm:t>
    </dgm:pt>
    <dgm:pt modelId="{631461BD-435F-47B5-9AAA-8A17129D91B4}" type="parTrans" cxnId="{527E5090-DB25-49BB-9DEE-371E4E3AFBAA}">
      <dgm:prSet/>
      <dgm:spPr/>
      <dgm:t>
        <a:bodyPr/>
        <a:lstStyle/>
        <a:p>
          <a:endParaRPr lang="fr-FR"/>
        </a:p>
      </dgm:t>
    </dgm:pt>
    <dgm:pt modelId="{8808FC14-ABBD-4F69-863C-253104C56C94}" type="sibTrans" cxnId="{527E5090-DB25-49BB-9DEE-371E4E3AFBAA}">
      <dgm:prSet/>
      <dgm:spPr/>
      <dgm:t>
        <a:bodyPr/>
        <a:lstStyle/>
        <a:p>
          <a:endParaRPr lang="fr-FR"/>
        </a:p>
      </dgm:t>
    </dgm:pt>
    <dgm:pt modelId="{5FB315C8-7424-46E8-8537-0A4B8E9BDACD}">
      <dgm:prSet phldrT="[Texte]" custT="1"/>
      <dgm:spPr/>
      <dgm:t>
        <a:bodyPr/>
        <a:lstStyle/>
        <a:p>
          <a:r>
            <a:rPr lang="fr-FR" sz="2800" dirty="0">
              <a:solidFill>
                <a:schemeClr val="accent2"/>
              </a:solidFill>
            </a:rPr>
            <a:t>Link</a:t>
          </a:r>
          <a:endParaRPr lang="fr-FR" sz="5900" dirty="0">
            <a:solidFill>
              <a:schemeClr val="accent2"/>
            </a:solidFill>
          </a:endParaRPr>
        </a:p>
      </dgm:t>
    </dgm:pt>
    <dgm:pt modelId="{FB680B8D-B6C5-46E4-8D02-309A8AC739A5}" type="parTrans" cxnId="{38E50247-35EE-4050-84B1-A2260BCA096F}">
      <dgm:prSet/>
      <dgm:spPr/>
      <dgm:t>
        <a:bodyPr/>
        <a:lstStyle/>
        <a:p>
          <a:endParaRPr lang="fr-FR"/>
        </a:p>
      </dgm:t>
    </dgm:pt>
    <dgm:pt modelId="{51015133-BAA6-4B74-A540-12905B704DC3}" type="sibTrans" cxnId="{38E50247-35EE-4050-84B1-A2260BCA096F}">
      <dgm:prSet/>
      <dgm:spPr/>
      <dgm:t>
        <a:bodyPr/>
        <a:lstStyle/>
        <a:p>
          <a:endParaRPr lang="fr-FR"/>
        </a:p>
      </dgm:t>
    </dgm:pt>
    <dgm:pt modelId="{B542C15D-30DE-475C-8C7B-31F41B68BF92}">
      <dgm:prSet phldrT="[Texte]" custT="1"/>
      <dgm:spPr/>
      <dgm:t>
        <a:bodyPr/>
        <a:lstStyle/>
        <a:p>
          <a:r>
            <a:rPr lang="fr-FR" sz="2800" dirty="0">
              <a:solidFill>
                <a:schemeClr val="accent2"/>
              </a:solidFill>
            </a:rPr>
            <a:t>Test</a:t>
          </a:r>
          <a:endParaRPr lang="fr-FR" sz="6000" dirty="0">
            <a:solidFill>
              <a:schemeClr val="accent2"/>
            </a:solidFill>
          </a:endParaRPr>
        </a:p>
      </dgm:t>
    </dgm:pt>
    <dgm:pt modelId="{3DBF0641-68D1-47E2-972C-D09CF5321420}" type="parTrans" cxnId="{DB796040-5A8E-4A80-A03D-DCEC94F99D55}">
      <dgm:prSet/>
      <dgm:spPr/>
      <dgm:t>
        <a:bodyPr/>
        <a:lstStyle/>
        <a:p>
          <a:endParaRPr lang="fr-FR"/>
        </a:p>
      </dgm:t>
    </dgm:pt>
    <dgm:pt modelId="{664FA991-DB66-4D1B-BE15-E4FF0D05FC32}" type="sibTrans" cxnId="{DB796040-5A8E-4A80-A03D-DCEC94F99D55}">
      <dgm:prSet/>
      <dgm:spPr/>
      <dgm:t>
        <a:bodyPr/>
        <a:lstStyle/>
        <a:p>
          <a:endParaRPr lang="fr-FR"/>
        </a:p>
      </dgm:t>
    </dgm:pt>
    <dgm:pt modelId="{AB99B312-F58B-4703-A8B6-D87585DE6DD7}">
      <dgm:prSet phldrT="[Texte]" custT="1"/>
      <dgm:spPr/>
      <dgm:t>
        <a:bodyPr/>
        <a:lstStyle/>
        <a:p>
          <a:r>
            <a:rPr lang="fr-FR" sz="3600" dirty="0"/>
            <a:t>CSS</a:t>
          </a:r>
          <a:endParaRPr lang="fr-FR" sz="6500" dirty="0"/>
        </a:p>
      </dgm:t>
    </dgm:pt>
    <dgm:pt modelId="{62B7D7DB-CAF4-42B0-B72A-E932232321D0}" type="parTrans" cxnId="{FE47B121-7B68-42B6-B3B0-A46FB7C5D747}">
      <dgm:prSet/>
      <dgm:spPr/>
      <dgm:t>
        <a:bodyPr/>
        <a:lstStyle/>
        <a:p>
          <a:endParaRPr lang="fr-FR"/>
        </a:p>
      </dgm:t>
    </dgm:pt>
    <dgm:pt modelId="{262A4D4E-0CED-47DC-AE92-F298397A3807}" type="sibTrans" cxnId="{FE47B121-7B68-42B6-B3B0-A46FB7C5D747}">
      <dgm:prSet/>
      <dgm:spPr/>
      <dgm:t>
        <a:bodyPr/>
        <a:lstStyle/>
        <a:p>
          <a:endParaRPr lang="fr-FR"/>
        </a:p>
      </dgm:t>
    </dgm:pt>
    <dgm:pt modelId="{239B3BE1-6C0C-458D-B9EF-91BB90035E94}">
      <dgm:prSet phldrT="[Texte]"/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Bootstrap</a:t>
          </a:r>
        </a:p>
      </dgm:t>
    </dgm:pt>
    <dgm:pt modelId="{68EBE44A-CBA8-42EC-86B0-E063C51C3DFD}" type="parTrans" cxnId="{88DE6BFC-12CC-4BAE-B5CE-65B7929786AA}">
      <dgm:prSet/>
      <dgm:spPr/>
      <dgm:t>
        <a:bodyPr/>
        <a:lstStyle/>
        <a:p>
          <a:endParaRPr lang="fr-FR"/>
        </a:p>
      </dgm:t>
    </dgm:pt>
    <dgm:pt modelId="{2C12F7E6-B66C-495C-9476-724F38A2C6D9}" type="sibTrans" cxnId="{88DE6BFC-12CC-4BAE-B5CE-65B7929786AA}">
      <dgm:prSet/>
      <dgm:spPr/>
      <dgm:t>
        <a:bodyPr/>
        <a:lstStyle/>
        <a:p>
          <a:endParaRPr lang="fr-FR"/>
        </a:p>
      </dgm:t>
    </dgm:pt>
    <dgm:pt modelId="{10F2AC6A-E825-404D-AA85-F03F57270642}">
      <dgm:prSet phldrT="[Texte]"/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Test</a:t>
          </a:r>
        </a:p>
      </dgm:t>
    </dgm:pt>
    <dgm:pt modelId="{19F7FD40-B692-43CF-AE9B-A1E795FC09EB}" type="parTrans" cxnId="{17D48608-0C71-4ECF-93DE-7B86CEF02CDE}">
      <dgm:prSet/>
      <dgm:spPr/>
      <dgm:t>
        <a:bodyPr/>
        <a:lstStyle/>
        <a:p>
          <a:endParaRPr lang="fr-FR"/>
        </a:p>
      </dgm:t>
    </dgm:pt>
    <dgm:pt modelId="{6B5E183F-D65F-4659-9F5C-EDE77646BF12}" type="sibTrans" cxnId="{17D48608-0C71-4ECF-93DE-7B86CEF02CDE}">
      <dgm:prSet/>
      <dgm:spPr/>
      <dgm:t>
        <a:bodyPr/>
        <a:lstStyle/>
        <a:p>
          <a:endParaRPr lang="fr-FR"/>
        </a:p>
      </dgm:t>
    </dgm:pt>
    <dgm:pt modelId="{0EAE32C1-B5FB-4428-90DB-F1D83F5A1501}" type="pres">
      <dgm:prSet presAssocID="{486C84B1-DA37-4BE3-A040-C80BA276428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FF8866E-9BE2-4FB3-B306-65ED20DC96E1}" type="pres">
      <dgm:prSet presAssocID="{5953F258-7E44-4076-AF7D-69E1E1F55D4B}" presName="horFlow" presStyleCnt="0"/>
      <dgm:spPr/>
    </dgm:pt>
    <dgm:pt modelId="{0B6C691A-7BD3-4549-A7A1-81700A74ABF5}" type="pres">
      <dgm:prSet presAssocID="{5953F258-7E44-4076-AF7D-69E1E1F55D4B}" presName="bigChev" presStyleLbl="node1" presStyleIdx="0" presStyleCnt="3"/>
      <dgm:spPr/>
    </dgm:pt>
    <dgm:pt modelId="{BF538212-2F13-4F37-B097-0CB095C8291B}" type="pres">
      <dgm:prSet presAssocID="{F61F5DA3-AC80-45F6-ABB8-02FF796F9BA8}" presName="parTrans" presStyleCnt="0"/>
      <dgm:spPr/>
    </dgm:pt>
    <dgm:pt modelId="{22066ED2-BCD8-4571-8FBC-F19E91E8024E}" type="pres">
      <dgm:prSet presAssocID="{3BA4D579-0C69-4CDE-A9DD-88F6B08FC2FA}" presName="node" presStyleLbl="alignAccFollowNode1" presStyleIdx="0" presStyleCnt="6">
        <dgm:presLayoutVars>
          <dgm:bulletEnabled val="1"/>
        </dgm:presLayoutVars>
      </dgm:prSet>
      <dgm:spPr/>
    </dgm:pt>
    <dgm:pt modelId="{2D86BF9C-A19F-4EC6-97CC-0FB9D5D49F83}" type="pres">
      <dgm:prSet presAssocID="{D1178EB0-65A3-4097-89D3-31CD66357DC8}" presName="sibTrans" presStyleCnt="0"/>
      <dgm:spPr/>
    </dgm:pt>
    <dgm:pt modelId="{36BF3BFE-E456-459B-B57F-B61B61D57403}" type="pres">
      <dgm:prSet presAssocID="{B111A3AA-2335-43A3-ACF7-5AFD01E08A1D}" presName="node" presStyleLbl="alignAccFollowNode1" presStyleIdx="1" presStyleCnt="6">
        <dgm:presLayoutVars>
          <dgm:bulletEnabled val="1"/>
        </dgm:presLayoutVars>
      </dgm:prSet>
      <dgm:spPr/>
    </dgm:pt>
    <dgm:pt modelId="{02DE9855-7095-4544-B2B6-BFD15A4B9B45}" type="pres">
      <dgm:prSet presAssocID="{5953F258-7E44-4076-AF7D-69E1E1F55D4B}" presName="vSp" presStyleCnt="0"/>
      <dgm:spPr/>
    </dgm:pt>
    <dgm:pt modelId="{219B96BF-F08E-487E-B634-7EC16EFA832E}" type="pres">
      <dgm:prSet presAssocID="{DB1D121F-5829-48A3-95E9-5347C231C064}" presName="horFlow" presStyleCnt="0"/>
      <dgm:spPr/>
    </dgm:pt>
    <dgm:pt modelId="{9C8B2822-DCDE-400E-941A-68724264A769}" type="pres">
      <dgm:prSet presAssocID="{DB1D121F-5829-48A3-95E9-5347C231C064}" presName="bigChev" presStyleLbl="node1" presStyleIdx="1" presStyleCnt="3"/>
      <dgm:spPr/>
    </dgm:pt>
    <dgm:pt modelId="{61F26B59-E40E-41E7-908C-47239C7A2E3C}" type="pres">
      <dgm:prSet presAssocID="{FB680B8D-B6C5-46E4-8D02-309A8AC739A5}" presName="parTrans" presStyleCnt="0"/>
      <dgm:spPr/>
    </dgm:pt>
    <dgm:pt modelId="{6A4368BE-BF77-4774-90DF-C3EEF81D691C}" type="pres">
      <dgm:prSet presAssocID="{5FB315C8-7424-46E8-8537-0A4B8E9BDACD}" presName="node" presStyleLbl="alignAccFollowNode1" presStyleIdx="2" presStyleCnt="6">
        <dgm:presLayoutVars>
          <dgm:bulletEnabled val="1"/>
        </dgm:presLayoutVars>
      </dgm:prSet>
      <dgm:spPr/>
    </dgm:pt>
    <dgm:pt modelId="{29528060-149F-4F0D-81E4-2EDAB93524BE}" type="pres">
      <dgm:prSet presAssocID="{51015133-BAA6-4B74-A540-12905B704DC3}" presName="sibTrans" presStyleCnt="0"/>
      <dgm:spPr/>
    </dgm:pt>
    <dgm:pt modelId="{770293DE-0644-4F7C-92D9-EDA48DD2A2D1}" type="pres">
      <dgm:prSet presAssocID="{B542C15D-30DE-475C-8C7B-31F41B68BF92}" presName="node" presStyleLbl="alignAccFollowNode1" presStyleIdx="3" presStyleCnt="6">
        <dgm:presLayoutVars>
          <dgm:bulletEnabled val="1"/>
        </dgm:presLayoutVars>
      </dgm:prSet>
      <dgm:spPr/>
    </dgm:pt>
    <dgm:pt modelId="{C88871B7-8A45-4712-8E67-1E2D36096FA8}" type="pres">
      <dgm:prSet presAssocID="{DB1D121F-5829-48A3-95E9-5347C231C064}" presName="vSp" presStyleCnt="0"/>
      <dgm:spPr/>
    </dgm:pt>
    <dgm:pt modelId="{EEB0F5FC-5AE2-4259-85FC-BF607FC6AB78}" type="pres">
      <dgm:prSet presAssocID="{AB99B312-F58B-4703-A8B6-D87585DE6DD7}" presName="horFlow" presStyleCnt="0"/>
      <dgm:spPr/>
    </dgm:pt>
    <dgm:pt modelId="{703B22AF-1805-49B3-B12C-6273A56AD736}" type="pres">
      <dgm:prSet presAssocID="{AB99B312-F58B-4703-A8B6-D87585DE6DD7}" presName="bigChev" presStyleLbl="node1" presStyleIdx="2" presStyleCnt="3"/>
      <dgm:spPr/>
    </dgm:pt>
    <dgm:pt modelId="{C05B4875-A26E-464C-ADA8-8EAF514B07AC}" type="pres">
      <dgm:prSet presAssocID="{68EBE44A-CBA8-42EC-86B0-E063C51C3DFD}" presName="parTrans" presStyleCnt="0"/>
      <dgm:spPr/>
    </dgm:pt>
    <dgm:pt modelId="{31C3A824-A8FD-4A7C-BEEA-9E40A8F4D8E3}" type="pres">
      <dgm:prSet presAssocID="{239B3BE1-6C0C-458D-B9EF-91BB90035E94}" presName="node" presStyleLbl="alignAccFollowNode1" presStyleIdx="4" presStyleCnt="6">
        <dgm:presLayoutVars>
          <dgm:bulletEnabled val="1"/>
        </dgm:presLayoutVars>
      </dgm:prSet>
      <dgm:spPr/>
    </dgm:pt>
    <dgm:pt modelId="{105377FA-F3C2-4A06-94FD-6493CAD9A132}" type="pres">
      <dgm:prSet presAssocID="{2C12F7E6-B66C-495C-9476-724F38A2C6D9}" presName="sibTrans" presStyleCnt="0"/>
      <dgm:spPr/>
    </dgm:pt>
    <dgm:pt modelId="{377DDA1A-C4FC-4193-8E80-09C9DD64FCBC}" type="pres">
      <dgm:prSet presAssocID="{10F2AC6A-E825-404D-AA85-F03F57270642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17D48608-0C71-4ECF-93DE-7B86CEF02CDE}" srcId="{AB99B312-F58B-4703-A8B6-D87585DE6DD7}" destId="{10F2AC6A-E825-404D-AA85-F03F57270642}" srcOrd="1" destOrd="0" parTransId="{19F7FD40-B692-43CF-AE9B-A1E795FC09EB}" sibTransId="{6B5E183F-D65F-4659-9F5C-EDE77646BF12}"/>
    <dgm:cxn modelId="{ADCB050C-CAD9-4F12-883D-F8EB9777C50F}" type="presOf" srcId="{3BA4D579-0C69-4CDE-A9DD-88F6B08FC2FA}" destId="{22066ED2-BCD8-4571-8FBC-F19E91E8024E}" srcOrd="0" destOrd="0" presId="urn:microsoft.com/office/officeart/2005/8/layout/lProcess3"/>
    <dgm:cxn modelId="{8A916816-3E05-4877-A68E-08A744D17EF2}" type="presOf" srcId="{239B3BE1-6C0C-458D-B9EF-91BB90035E94}" destId="{31C3A824-A8FD-4A7C-BEEA-9E40A8F4D8E3}" srcOrd="0" destOrd="0" presId="urn:microsoft.com/office/officeart/2005/8/layout/lProcess3"/>
    <dgm:cxn modelId="{2679041A-3A9E-4870-B51E-EF07940065FD}" type="presOf" srcId="{AB99B312-F58B-4703-A8B6-D87585DE6DD7}" destId="{703B22AF-1805-49B3-B12C-6273A56AD736}" srcOrd="0" destOrd="0" presId="urn:microsoft.com/office/officeart/2005/8/layout/lProcess3"/>
    <dgm:cxn modelId="{FE47B121-7B68-42B6-B3B0-A46FB7C5D747}" srcId="{486C84B1-DA37-4BE3-A040-C80BA276428A}" destId="{AB99B312-F58B-4703-A8B6-D87585DE6DD7}" srcOrd="2" destOrd="0" parTransId="{62B7D7DB-CAF4-42B0-B72A-E932232321D0}" sibTransId="{262A4D4E-0CED-47DC-AE92-F298397A3807}"/>
    <dgm:cxn modelId="{EE487327-E39D-43C5-8D57-FA4D64EEFA6C}" type="presOf" srcId="{DB1D121F-5829-48A3-95E9-5347C231C064}" destId="{9C8B2822-DCDE-400E-941A-68724264A769}" srcOrd="0" destOrd="0" presId="urn:microsoft.com/office/officeart/2005/8/layout/lProcess3"/>
    <dgm:cxn modelId="{DB796040-5A8E-4A80-A03D-DCEC94F99D55}" srcId="{DB1D121F-5829-48A3-95E9-5347C231C064}" destId="{B542C15D-30DE-475C-8C7B-31F41B68BF92}" srcOrd="1" destOrd="0" parTransId="{3DBF0641-68D1-47E2-972C-D09CF5321420}" sibTransId="{664FA991-DB66-4D1B-BE15-E4FF0D05FC32}"/>
    <dgm:cxn modelId="{5CF6A243-7360-4DA3-847E-0B1DB44BFE33}" srcId="{486C84B1-DA37-4BE3-A040-C80BA276428A}" destId="{5953F258-7E44-4076-AF7D-69E1E1F55D4B}" srcOrd="0" destOrd="0" parTransId="{33066638-F50A-4D58-B929-CFC58FDBA5F6}" sibTransId="{A93974D9-29DB-4003-9651-6E7F609AB94D}"/>
    <dgm:cxn modelId="{CA3E5645-59C8-4229-A0AA-63DA74FDABD1}" type="presOf" srcId="{B542C15D-30DE-475C-8C7B-31F41B68BF92}" destId="{770293DE-0644-4F7C-92D9-EDA48DD2A2D1}" srcOrd="0" destOrd="0" presId="urn:microsoft.com/office/officeart/2005/8/layout/lProcess3"/>
    <dgm:cxn modelId="{965FE045-3128-42AA-8B6B-92B266DE4054}" type="presOf" srcId="{10F2AC6A-E825-404D-AA85-F03F57270642}" destId="{377DDA1A-C4FC-4193-8E80-09C9DD64FCBC}" srcOrd="0" destOrd="0" presId="urn:microsoft.com/office/officeart/2005/8/layout/lProcess3"/>
    <dgm:cxn modelId="{38E50247-35EE-4050-84B1-A2260BCA096F}" srcId="{DB1D121F-5829-48A3-95E9-5347C231C064}" destId="{5FB315C8-7424-46E8-8537-0A4B8E9BDACD}" srcOrd="0" destOrd="0" parTransId="{FB680B8D-B6C5-46E4-8D02-309A8AC739A5}" sibTransId="{51015133-BAA6-4B74-A540-12905B704DC3}"/>
    <dgm:cxn modelId="{C7B0274D-DF2C-4F2B-8860-D4A420A3FB2C}" srcId="{5953F258-7E44-4076-AF7D-69E1E1F55D4B}" destId="{B111A3AA-2335-43A3-ACF7-5AFD01E08A1D}" srcOrd="1" destOrd="0" parTransId="{2E3D1E0A-DDC8-4FDE-A17D-3D635024AE88}" sibTransId="{C9F4EFB9-B979-436C-9669-2BAF117B26A2}"/>
    <dgm:cxn modelId="{26C07570-CCF7-4851-97AD-199FF382B459}" type="presOf" srcId="{5FB315C8-7424-46E8-8537-0A4B8E9BDACD}" destId="{6A4368BE-BF77-4774-90DF-C3EEF81D691C}" srcOrd="0" destOrd="0" presId="urn:microsoft.com/office/officeart/2005/8/layout/lProcess3"/>
    <dgm:cxn modelId="{1EE35473-7E87-4F71-86F6-00DD32BEAB3A}" type="presOf" srcId="{486C84B1-DA37-4BE3-A040-C80BA276428A}" destId="{0EAE32C1-B5FB-4428-90DB-F1D83F5A1501}" srcOrd="0" destOrd="0" presId="urn:microsoft.com/office/officeart/2005/8/layout/lProcess3"/>
    <dgm:cxn modelId="{15790C78-CFE2-40F2-934D-D7645D354AC4}" srcId="{5953F258-7E44-4076-AF7D-69E1E1F55D4B}" destId="{3BA4D579-0C69-4CDE-A9DD-88F6B08FC2FA}" srcOrd="0" destOrd="0" parTransId="{F61F5DA3-AC80-45F6-ABB8-02FF796F9BA8}" sibTransId="{D1178EB0-65A3-4097-89D3-31CD66357DC8}"/>
    <dgm:cxn modelId="{4B6B8179-5F51-42FA-9B36-C77D156F927C}" type="presOf" srcId="{5953F258-7E44-4076-AF7D-69E1E1F55D4B}" destId="{0B6C691A-7BD3-4549-A7A1-81700A74ABF5}" srcOrd="0" destOrd="0" presId="urn:microsoft.com/office/officeart/2005/8/layout/lProcess3"/>
    <dgm:cxn modelId="{5014D58F-BB79-497B-9DF6-EF7F19AA2A3C}" type="presOf" srcId="{B111A3AA-2335-43A3-ACF7-5AFD01E08A1D}" destId="{36BF3BFE-E456-459B-B57F-B61B61D57403}" srcOrd="0" destOrd="0" presId="urn:microsoft.com/office/officeart/2005/8/layout/lProcess3"/>
    <dgm:cxn modelId="{527E5090-DB25-49BB-9DEE-371E4E3AFBAA}" srcId="{486C84B1-DA37-4BE3-A040-C80BA276428A}" destId="{DB1D121F-5829-48A3-95E9-5347C231C064}" srcOrd="1" destOrd="0" parTransId="{631461BD-435F-47B5-9AAA-8A17129D91B4}" sibTransId="{8808FC14-ABBD-4F69-863C-253104C56C94}"/>
    <dgm:cxn modelId="{88DE6BFC-12CC-4BAE-B5CE-65B7929786AA}" srcId="{AB99B312-F58B-4703-A8B6-D87585DE6DD7}" destId="{239B3BE1-6C0C-458D-B9EF-91BB90035E94}" srcOrd="0" destOrd="0" parTransId="{68EBE44A-CBA8-42EC-86B0-E063C51C3DFD}" sibTransId="{2C12F7E6-B66C-495C-9476-724F38A2C6D9}"/>
    <dgm:cxn modelId="{A4E65CE3-C9F5-42C5-9036-1E6F0BEEAB02}" type="presParOf" srcId="{0EAE32C1-B5FB-4428-90DB-F1D83F5A1501}" destId="{6FF8866E-9BE2-4FB3-B306-65ED20DC96E1}" srcOrd="0" destOrd="0" presId="urn:microsoft.com/office/officeart/2005/8/layout/lProcess3"/>
    <dgm:cxn modelId="{518AA937-EBEE-4854-A885-A1D9466EBA65}" type="presParOf" srcId="{6FF8866E-9BE2-4FB3-B306-65ED20DC96E1}" destId="{0B6C691A-7BD3-4549-A7A1-81700A74ABF5}" srcOrd="0" destOrd="0" presId="urn:microsoft.com/office/officeart/2005/8/layout/lProcess3"/>
    <dgm:cxn modelId="{BD3DB042-7A50-4619-8464-D01614B5EDF4}" type="presParOf" srcId="{6FF8866E-9BE2-4FB3-B306-65ED20DC96E1}" destId="{BF538212-2F13-4F37-B097-0CB095C8291B}" srcOrd="1" destOrd="0" presId="urn:microsoft.com/office/officeart/2005/8/layout/lProcess3"/>
    <dgm:cxn modelId="{A98B000F-EEAA-4091-B924-4EA305021255}" type="presParOf" srcId="{6FF8866E-9BE2-4FB3-B306-65ED20DC96E1}" destId="{22066ED2-BCD8-4571-8FBC-F19E91E8024E}" srcOrd="2" destOrd="0" presId="urn:microsoft.com/office/officeart/2005/8/layout/lProcess3"/>
    <dgm:cxn modelId="{2832061D-9056-4425-B2F3-1E1CF036712B}" type="presParOf" srcId="{6FF8866E-9BE2-4FB3-B306-65ED20DC96E1}" destId="{2D86BF9C-A19F-4EC6-97CC-0FB9D5D49F83}" srcOrd="3" destOrd="0" presId="urn:microsoft.com/office/officeart/2005/8/layout/lProcess3"/>
    <dgm:cxn modelId="{705C155E-5A5B-45A3-9CE9-4BFCEFBC6CEF}" type="presParOf" srcId="{6FF8866E-9BE2-4FB3-B306-65ED20DC96E1}" destId="{36BF3BFE-E456-459B-B57F-B61B61D57403}" srcOrd="4" destOrd="0" presId="urn:microsoft.com/office/officeart/2005/8/layout/lProcess3"/>
    <dgm:cxn modelId="{0CF17ABE-9AAD-4319-A088-91B76B801D19}" type="presParOf" srcId="{0EAE32C1-B5FB-4428-90DB-F1D83F5A1501}" destId="{02DE9855-7095-4544-B2B6-BFD15A4B9B45}" srcOrd="1" destOrd="0" presId="urn:microsoft.com/office/officeart/2005/8/layout/lProcess3"/>
    <dgm:cxn modelId="{61D9048A-0AD4-4C41-9705-DE20CF408B14}" type="presParOf" srcId="{0EAE32C1-B5FB-4428-90DB-F1D83F5A1501}" destId="{219B96BF-F08E-487E-B634-7EC16EFA832E}" srcOrd="2" destOrd="0" presId="urn:microsoft.com/office/officeart/2005/8/layout/lProcess3"/>
    <dgm:cxn modelId="{7773B2F3-5B1E-4214-9016-27411C7DD62C}" type="presParOf" srcId="{219B96BF-F08E-487E-B634-7EC16EFA832E}" destId="{9C8B2822-DCDE-400E-941A-68724264A769}" srcOrd="0" destOrd="0" presId="urn:microsoft.com/office/officeart/2005/8/layout/lProcess3"/>
    <dgm:cxn modelId="{DB7ADFE1-3953-4B16-811F-B0EFE5DA7830}" type="presParOf" srcId="{219B96BF-F08E-487E-B634-7EC16EFA832E}" destId="{61F26B59-E40E-41E7-908C-47239C7A2E3C}" srcOrd="1" destOrd="0" presId="urn:microsoft.com/office/officeart/2005/8/layout/lProcess3"/>
    <dgm:cxn modelId="{00BE977E-3628-4320-A035-7BE7D86281B3}" type="presParOf" srcId="{219B96BF-F08E-487E-B634-7EC16EFA832E}" destId="{6A4368BE-BF77-4774-90DF-C3EEF81D691C}" srcOrd="2" destOrd="0" presId="urn:microsoft.com/office/officeart/2005/8/layout/lProcess3"/>
    <dgm:cxn modelId="{30619870-85E3-491D-8126-D7F16EE84C24}" type="presParOf" srcId="{219B96BF-F08E-487E-B634-7EC16EFA832E}" destId="{29528060-149F-4F0D-81E4-2EDAB93524BE}" srcOrd="3" destOrd="0" presId="urn:microsoft.com/office/officeart/2005/8/layout/lProcess3"/>
    <dgm:cxn modelId="{20B74367-10B9-44E4-B38E-9E6EB85B7D47}" type="presParOf" srcId="{219B96BF-F08E-487E-B634-7EC16EFA832E}" destId="{770293DE-0644-4F7C-92D9-EDA48DD2A2D1}" srcOrd="4" destOrd="0" presId="urn:microsoft.com/office/officeart/2005/8/layout/lProcess3"/>
    <dgm:cxn modelId="{5196C329-A51F-446D-BDFA-30DCD7B066B0}" type="presParOf" srcId="{0EAE32C1-B5FB-4428-90DB-F1D83F5A1501}" destId="{C88871B7-8A45-4712-8E67-1E2D36096FA8}" srcOrd="3" destOrd="0" presId="urn:microsoft.com/office/officeart/2005/8/layout/lProcess3"/>
    <dgm:cxn modelId="{97E568C0-65D2-4537-B46E-7AF189DF3AD0}" type="presParOf" srcId="{0EAE32C1-B5FB-4428-90DB-F1D83F5A1501}" destId="{EEB0F5FC-5AE2-4259-85FC-BF607FC6AB78}" srcOrd="4" destOrd="0" presId="urn:microsoft.com/office/officeart/2005/8/layout/lProcess3"/>
    <dgm:cxn modelId="{6501C541-AB9F-43A7-AC7D-10FE3D724530}" type="presParOf" srcId="{EEB0F5FC-5AE2-4259-85FC-BF607FC6AB78}" destId="{703B22AF-1805-49B3-B12C-6273A56AD736}" srcOrd="0" destOrd="0" presId="urn:microsoft.com/office/officeart/2005/8/layout/lProcess3"/>
    <dgm:cxn modelId="{40B91903-8E30-4357-B21A-5D73B27D2D46}" type="presParOf" srcId="{EEB0F5FC-5AE2-4259-85FC-BF607FC6AB78}" destId="{C05B4875-A26E-464C-ADA8-8EAF514B07AC}" srcOrd="1" destOrd="0" presId="urn:microsoft.com/office/officeart/2005/8/layout/lProcess3"/>
    <dgm:cxn modelId="{9D1AF27F-5042-4E7C-9978-35028524B0FE}" type="presParOf" srcId="{EEB0F5FC-5AE2-4259-85FC-BF607FC6AB78}" destId="{31C3A824-A8FD-4A7C-BEEA-9E40A8F4D8E3}" srcOrd="2" destOrd="0" presId="urn:microsoft.com/office/officeart/2005/8/layout/lProcess3"/>
    <dgm:cxn modelId="{D8D18A15-FDEA-4E19-88C9-A3306955B6B1}" type="presParOf" srcId="{EEB0F5FC-5AE2-4259-85FC-BF607FC6AB78}" destId="{105377FA-F3C2-4A06-94FD-6493CAD9A132}" srcOrd="3" destOrd="0" presId="urn:microsoft.com/office/officeart/2005/8/layout/lProcess3"/>
    <dgm:cxn modelId="{067A8E72-481F-4FB4-9D78-56995A77ED6C}" type="presParOf" srcId="{EEB0F5FC-5AE2-4259-85FC-BF607FC6AB78}" destId="{377DDA1A-C4FC-4193-8E80-09C9DD64FCB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C691A-7BD3-4549-A7A1-81700A74ABF5}">
      <dsp:nvSpPr>
        <dsp:cNvPr id="0" name=""/>
        <dsp:cNvSpPr/>
      </dsp:nvSpPr>
      <dsp:spPr>
        <a:xfrm>
          <a:off x="731787" y="2250"/>
          <a:ext cx="2954982" cy="118199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bg1"/>
              </a:solidFill>
            </a:rPr>
            <a:t>Vue</a:t>
          </a:r>
          <a:r>
            <a:rPr lang="fr-FR" sz="3200" kern="1200" dirty="0">
              <a:solidFill>
                <a:schemeClr val="bg1"/>
              </a:solidFill>
            </a:rPr>
            <a:t>.js</a:t>
          </a:r>
        </a:p>
      </dsp:txBody>
      <dsp:txXfrm>
        <a:off x="1322783" y="2250"/>
        <a:ext cx="1772990" cy="1181992"/>
      </dsp:txXfrm>
    </dsp:sp>
    <dsp:sp modelId="{22066ED2-BCD8-4571-8FBC-F19E91E8024E}">
      <dsp:nvSpPr>
        <dsp:cNvPr id="0" name=""/>
        <dsp:cNvSpPr/>
      </dsp:nvSpPr>
      <dsp:spPr>
        <a:xfrm>
          <a:off x="3302622" y="102719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2"/>
              </a:solidFill>
            </a:rPr>
            <a:t>Practice</a:t>
          </a:r>
          <a:endParaRPr lang="fr-FR" sz="5700" kern="1200" dirty="0">
            <a:solidFill>
              <a:schemeClr val="accent2"/>
            </a:solidFill>
          </a:endParaRPr>
        </a:p>
      </dsp:txBody>
      <dsp:txXfrm>
        <a:off x="3793149" y="102719"/>
        <a:ext cx="1471581" cy="981054"/>
      </dsp:txXfrm>
    </dsp:sp>
    <dsp:sp modelId="{36BF3BFE-E456-459B-B57F-B61B61D57403}">
      <dsp:nvSpPr>
        <dsp:cNvPr id="0" name=""/>
        <dsp:cNvSpPr/>
      </dsp:nvSpPr>
      <dsp:spPr>
        <a:xfrm>
          <a:off x="5411888" y="102719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2"/>
              </a:solidFill>
            </a:rPr>
            <a:t>Test</a:t>
          </a:r>
          <a:endParaRPr lang="fr-FR" sz="6000" kern="1200" dirty="0">
            <a:solidFill>
              <a:schemeClr val="accent2"/>
            </a:solidFill>
          </a:endParaRPr>
        </a:p>
      </dsp:txBody>
      <dsp:txXfrm>
        <a:off x="5902415" y="102719"/>
        <a:ext cx="1471581" cy="981054"/>
      </dsp:txXfrm>
    </dsp:sp>
    <dsp:sp modelId="{9C8B2822-DCDE-400E-941A-68724264A769}">
      <dsp:nvSpPr>
        <dsp:cNvPr id="0" name=""/>
        <dsp:cNvSpPr/>
      </dsp:nvSpPr>
      <dsp:spPr>
        <a:xfrm>
          <a:off x="731787" y="1349722"/>
          <a:ext cx="2954982" cy="118199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API</a:t>
          </a:r>
          <a:endParaRPr lang="fr-FR" sz="4800" kern="1200" dirty="0"/>
        </a:p>
      </dsp:txBody>
      <dsp:txXfrm>
        <a:off x="1322783" y="1349722"/>
        <a:ext cx="1772990" cy="1181992"/>
      </dsp:txXfrm>
    </dsp:sp>
    <dsp:sp modelId="{6A4368BE-BF77-4774-90DF-C3EEF81D691C}">
      <dsp:nvSpPr>
        <dsp:cNvPr id="0" name=""/>
        <dsp:cNvSpPr/>
      </dsp:nvSpPr>
      <dsp:spPr>
        <a:xfrm>
          <a:off x="3302622" y="1450191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2"/>
              </a:solidFill>
            </a:rPr>
            <a:t>Link</a:t>
          </a:r>
          <a:endParaRPr lang="fr-FR" sz="5900" kern="1200" dirty="0">
            <a:solidFill>
              <a:schemeClr val="accent2"/>
            </a:solidFill>
          </a:endParaRPr>
        </a:p>
      </dsp:txBody>
      <dsp:txXfrm>
        <a:off x="3793149" y="1450191"/>
        <a:ext cx="1471581" cy="981054"/>
      </dsp:txXfrm>
    </dsp:sp>
    <dsp:sp modelId="{770293DE-0644-4F7C-92D9-EDA48DD2A2D1}">
      <dsp:nvSpPr>
        <dsp:cNvPr id="0" name=""/>
        <dsp:cNvSpPr/>
      </dsp:nvSpPr>
      <dsp:spPr>
        <a:xfrm>
          <a:off x="5411888" y="1450191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2"/>
              </a:solidFill>
            </a:rPr>
            <a:t>Test</a:t>
          </a:r>
          <a:endParaRPr lang="fr-FR" sz="6000" kern="1200" dirty="0">
            <a:solidFill>
              <a:schemeClr val="accent2"/>
            </a:solidFill>
          </a:endParaRPr>
        </a:p>
      </dsp:txBody>
      <dsp:txXfrm>
        <a:off x="5902415" y="1450191"/>
        <a:ext cx="1471581" cy="981054"/>
      </dsp:txXfrm>
    </dsp:sp>
    <dsp:sp modelId="{703B22AF-1805-49B3-B12C-6273A56AD736}">
      <dsp:nvSpPr>
        <dsp:cNvPr id="0" name=""/>
        <dsp:cNvSpPr/>
      </dsp:nvSpPr>
      <dsp:spPr>
        <a:xfrm>
          <a:off x="731787" y="2697193"/>
          <a:ext cx="2954982" cy="118199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  <a:endParaRPr lang="fr-FR" sz="6500" kern="1200" dirty="0"/>
        </a:p>
      </dsp:txBody>
      <dsp:txXfrm>
        <a:off x="1322783" y="2697193"/>
        <a:ext cx="1772990" cy="1181992"/>
      </dsp:txXfrm>
    </dsp:sp>
    <dsp:sp modelId="{31C3A824-A8FD-4A7C-BEEA-9E40A8F4D8E3}">
      <dsp:nvSpPr>
        <dsp:cNvPr id="0" name=""/>
        <dsp:cNvSpPr/>
      </dsp:nvSpPr>
      <dsp:spPr>
        <a:xfrm>
          <a:off x="3302622" y="2797663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accent2"/>
              </a:solidFill>
            </a:rPr>
            <a:t>Bootstrap</a:t>
          </a:r>
        </a:p>
      </dsp:txBody>
      <dsp:txXfrm>
        <a:off x="3793149" y="2797663"/>
        <a:ext cx="1471581" cy="981054"/>
      </dsp:txXfrm>
    </dsp:sp>
    <dsp:sp modelId="{377DDA1A-C4FC-4193-8E80-09C9DD64FCBC}">
      <dsp:nvSpPr>
        <dsp:cNvPr id="0" name=""/>
        <dsp:cNvSpPr/>
      </dsp:nvSpPr>
      <dsp:spPr>
        <a:xfrm>
          <a:off x="5411888" y="2797663"/>
          <a:ext cx="2452635" cy="98105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accent2"/>
              </a:solidFill>
            </a:rPr>
            <a:t>Test</a:t>
          </a:r>
        </a:p>
      </dsp:txBody>
      <dsp:txXfrm>
        <a:off x="5902415" y="2797663"/>
        <a:ext cx="1471581" cy="981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DDCCA-2A91-483E-A22F-F6057341D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POST_IT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0C113E-8A1A-4ACE-B76B-D574A4C6E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 - Dev &amp; Go - MVVM frameworks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17B019-4CC3-4E43-9D1E-56B98F04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73" y="154428"/>
            <a:ext cx="4443246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961BA-EF68-4BB6-8604-ECDC1D8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GOALS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82666-36D4-432A-990A-96B337BD5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800" b="0" i="0" u="none" strike="noStrike" baseline="0" dirty="0" err="1">
                <a:solidFill>
                  <a:schemeClr val="accent2"/>
                </a:solidFill>
                <a:latin typeface="Cabin-Regular"/>
              </a:rPr>
              <a:t>Creating</a:t>
            </a:r>
            <a:r>
              <a:rPr lang="fr-FR" sz="1800" b="0" i="0" u="none" strike="noStrike" baseline="0" dirty="0">
                <a:solidFill>
                  <a:schemeClr val="accent2"/>
                </a:solidFill>
                <a:latin typeface="Cabin-Regular"/>
              </a:rPr>
              <a:t> Vue.js component</a:t>
            </a:r>
          </a:p>
          <a:p>
            <a:endParaRPr lang="fr-FR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sz="1800" b="0" i="0" u="none" strike="noStrike" baseline="0" dirty="0">
              <a:solidFill>
                <a:srgbClr val="511E10"/>
              </a:solidFill>
              <a:latin typeface="Cabin-Regular"/>
            </a:endParaRP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CDA138-5B2A-4D42-B1A2-39AB74972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chemeClr val="accent2"/>
                </a:solidFill>
                <a:latin typeface="Cabin-Regular"/>
              </a:rPr>
              <a:t>Implementation of a model allowing interaction with data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F1EE47-758F-4EE7-9AA0-F53F4AE1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74" y="3609480"/>
            <a:ext cx="2378668" cy="1427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EF5DB45-DBEE-44C0-A047-EEABA23E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59" y="3763597"/>
            <a:ext cx="2237932" cy="111896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95F10D8-BAC1-4886-9F6E-471F9C8FA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680" y="2981738"/>
            <a:ext cx="2458720" cy="34292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47BAFE4-E293-42AA-8D01-1A86F33D4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594" y="2973996"/>
            <a:ext cx="2458719" cy="3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1CD9-C786-4582-8AC8-34E17096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PROCESS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6F49FC0D-5B6B-4332-9150-39A7C68E3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9722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4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BEC48-840B-48FF-AAF8-0545EE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DIFFICULTIES &amp; IMPROVEMENT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E2FCC-50B2-429F-A517-A0BA32ACC6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 dirty="0" err="1">
                <a:solidFill>
                  <a:schemeClr val="accent2"/>
                </a:solidFill>
              </a:rPr>
              <a:t>Difficulties</a:t>
            </a:r>
            <a:r>
              <a:rPr lang="fr-FR" dirty="0"/>
              <a:t> </a:t>
            </a:r>
          </a:p>
          <a:p>
            <a:endParaRPr lang="fr-FR" dirty="0"/>
          </a:p>
          <a:p>
            <a:pPr algn="l"/>
            <a:r>
              <a:rPr lang="en-US" sz="1800" b="0" i="0" u="none" strike="noStrike" baseline="0" dirty="0">
                <a:solidFill>
                  <a:schemeClr val="accent2"/>
                </a:solidFill>
              </a:rPr>
              <a:t>Link between data and views</a:t>
            </a:r>
          </a:p>
          <a:p>
            <a:pPr algn="l"/>
            <a:r>
              <a:rPr lang="fr-FR" sz="1800" b="0" i="0" u="none" strike="noStrike" baseline="0" dirty="0">
                <a:solidFill>
                  <a:schemeClr val="accent2"/>
                </a:solidFill>
              </a:rPr>
              <a:t>Component life cycle</a:t>
            </a:r>
          </a:p>
          <a:p>
            <a:pPr algn="l"/>
            <a:r>
              <a:rPr lang="fr-FR" dirty="0" err="1">
                <a:solidFill>
                  <a:schemeClr val="accent2"/>
                </a:solidFill>
              </a:rPr>
              <a:t>Responsiveness</a:t>
            </a:r>
            <a:endParaRPr lang="fr-FR" dirty="0">
              <a:solidFill>
                <a:schemeClr val="accent2"/>
              </a:solidFill>
            </a:endParaRPr>
          </a:p>
          <a:p>
            <a:pPr algn="l"/>
            <a:r>
              <a:rPr lang="fr-FR" dirty="0">
                <a:solidFill>
                  <a:schemeClr val="accent2"/>
                </a:solidFill>
              </a:rPr>
              <a:t>Use a CSS </a:t>
            </a:r>
            <a:r>
              <a:rPr lang="fr-FR" dirty="0" err="1">
                <a:solidFill>
                  <a:schemeClr val="accent2"/>
                </a:solidFill>
              </a:rPr>
              <a:t>Boostrtap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71B70-E841-4F34-B805-CFE0694917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dirty="0" err="1">
                <a:solidFill>
                  <a:schemeClr val="accent2"/>
                </a:solidFill>
              </a:rPr>
              <a:t>Improvement</a:t>
            </a:r>
            <a:endParaRPr lang="fr-FR" sz="2400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sz="1800" b="0" i="0" u="none" strike="noStrike" baseline="0" dirty="0">
                <a:solidFill>
                  <a:schemeClr val="accent2"/>
                </a:solidFill>
                <a:latin typeface="Cabin-Regular"/>
              </a:rPr>
              <a:t>Use of </a:t>
            </a:r>
            <a:r>
              <a:rPr lang="fr-FR" sz="1800" b="0" i="0" u="none" strike="noStrike" baseline="0" dirty="0" err="1">
                <a:solidFill>
                  <a:schemeClr val="accent2"/>
                </a:solidFill>
                <a:latin typeface="Cabin-Regular"/>
              </a:rPr>
              <a:t>LocalStorage</a:t>
            </a:r>
            <a:endParaRPr lang="fr-FR" sz="1800" b="0" i="0" u="none" strike="noStrike" baseline="0" dirty="0">
              <a:solidFill>
                <a:schemeClr val="accent2"/>
              </a:solidFill>
              <a:latin typeface="Cabin-Regular"/>
            </a:endParaRPr>
          </a:p>
          <a:p>
            <a:r>
              <a:rPr lang="fr-FR" dirty="0" err="1">
                <a:solidFill>
                  <a:schemeClr val="accent2"/>
                </a:solidFill>
              </a:rPr>
              <a:t>Connect</a:t>
            </a:r>
            <a:r>
              <a:rPr lang="fr-FR" dirty="0">
                <a:solidFill>
                  <a:schemeClr val="accent2"/>
                </a:solidFill>
              </a:rPr>
              <a:t> the </a:t>
            </a:r>
            <a:r>
              <a:rPr lang="fr-FR" dirty="0" err="1">
                <a:solidFill>
                  <a:schemeClr val="accent2"/>
                </a:solidFill>
              </a:rPr>
              <a:t>differents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methods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 err="1">
                <a:solidFill>
                  <a:schemeClr val="accent2"/>
                </a:solidFill>
              </a:rPr>
              <a:t>Vuex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67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67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Cabin-Regular</vt:lpstr>
      <vt:lpstr>Trebuchet MS</vt:lpstr>
      <vt:lpstr>Wingdings 3</vt:lpstr>
      <vt:lpstr>Facette</vt:lpstr>
      <vt:lpstr>Projet POST_IT</vt:lpstr>
      <vt:lpstr> GOALS </vt:lpstr>
      <vt:lpstr> PROCESS</vt:lpstr>
      <vt:lpstr> DIFFICULTIES &amp;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POST_IT</dc:title>
  <dc:creator>Gianni Piemonte</dc:creator>
  <cp:lastModifiedBy>Gianni Piemonte</cp:lastModifiedBy>
  <cp:revision>2</cp:revision>
  <dcterms:created xsi:type="dcterms:W3CDTF">2021-11-22T13:28:53Z</dcterms:created>
  <dcterms:modified xsi:type="dcterms:W3CDTF">2021-11-22T15:15:24Z</dcterms:modified>
</cp:coreProperties>
</file>