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456ea8eb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456ea8eb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456ea8eb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456ea8eb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456ea8eb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456ea8eb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456ea8eb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456ea8eb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456ea8eb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456ea8eb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5b11f1cf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5b11f1cf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5b11f1cfb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5b11f1cfb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5b11f1cf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5b11f1cf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5b11f1cfb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5b11f1cfb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e456ea8e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e456ea8e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456ea8e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456ea8e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456ea8e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456ea8e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456ea8eb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456ea8eb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giannisal/Hadoop-Mapreduce-Assign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ommunity.cloudera.com/t5/Support-Questions/Seeing-output-of-a-MR-job-as-a-single-file-even-if-reducer/td-p/149001"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l"/>
              <a:t>Hadoop Mapreduce</a:t>
            </a:r>
            <a:endParaRPr/>
          </a:p>
        </p:txBody>
      </p:sp>
      <p:sp>
        <p:nvSpPr>
          <p:cNvPr id="55" name="Google Shape;55;p13"/>
          <p:cNvSpPr txBox="1"/>
          <p:nvPr>
            <p:ph idx="1" type="subTitle"/>
          </p:nvPr>
        </p:nvSpPr>
        <p:spPr>
          <a:xfrm>
            <a:off x="2221475" y="2834125"/>
            <a:ext cx="66108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k-Means </a:t>
            </a:r>
            <a:r>
              <a:rPr lang="el"/>
              <a:t>iteration</a:t>
            </a:r>
            <a:r>
              <a:rPr lang="el"/>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Hadoop </a:t>
            </a:r>
            <a:r>
              <a:rPr lang="el"/>
              <a:t>execution</a:t>
            </a:r>
            <a:endParaRPr/>
          </a:p>
        </p:txBody>
      </p:sp>
      <p:sp>
        <p:nvSpPr>
          <p:cNvPr id="118" name="Google Shape;118;p22"/>
          <p:cNvSpPr txBox="1"/>
          <p:nvPr/>
        </p:nvSpPr>
        <p:spPr>
          <a:xfrm>
            <a:off x="0" y="881463"/>
            <a:ext cx="91440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l" sz="1600">
                <a:solidFill>
                  <a:schemeClr val="lt2"/>
                </a:solidFill>
              </a:rPr>
              <a:t>While the implementation of Hadoop in terms of code, seems to be no different, the script is not actually functional. The job is successfully imported in the system, but never executed, staying in the “accepted” state</a:t>
            </a:r>
            <a:endParaRPr sz="1600"/>
          </a:p>
        </p:txBody>
      </p:sp>
      <p:pic>
        <p:nvPicPr>
          <p:cNvPr id="119" name="Google Shape;119;p22"/>
          <p:cNvPicPr preferRelativeResize="0"/>
          <p:nvPr/>
        </p:nvPicPr>
        <p:blipFill>
          <a:blip r:embed="rId3">
            <a:alphaModFix/>
          </a:blip>
          <a:stretch>
            <a:fillRect/>
          </a:stretch>
        </p:blipFill>
        <p:spPr>
          <a:xfrm>
            <a:off x="152400" y="2176787"/>
            <a:ext cx="8839200" cy="227873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Troubleshooting</a:t>
            </a:r>
            <a:endParaRPr/>
          </a:p>
        </p:txBody>
      </p:sp>
      <p:sp>
        <p:nvSpPr>
          <p:cNvPr id="125" name="Google Shape;125;p23"/>
          <p:cNvSpPr txBox="1"/>
          <p:nvPr/>
        </p:nvSpPr>
        <p:spPr>
          <a:xfrm>
            <a:off x="0" y="750488"/>
            <a:ext cx="91440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l" sz="1600">
                <a:solidFill>
                  <a:schemeClr val="lt2"/>
                </a:solidFill>
              </a:rPr>
              <a:t>After searching about the incident, the issue seems to be that the resource manager does not recognize the resources given to the system, giving a total of 0 memory, and 0 vcores. As such, no resources can be allocated to the job</a:t>
            </a:r>
            <a:endParaRPr sz="1600"/>
          </a:p>
        </p:txBody>
      </p:sp>
      <p:pic>
        <p:nvPicPr>
          <p:cNvPr id="126" name="Google Shape;126;p23"/>
          <p:cNvPicPr preferRelativeResize="0"/>
          <p:nvPr/>
        </p:nvPicPr>
        <p:blipFill>
          <a:blip r:embed="rId3">
            <a:alphaModFix/>
          </a:blip>
          <a:stretch>
            <a:fillRect/>
          </a:stretch>
        </p:blipFill>
        <p:spPr>
          <a:xfrm>
            <a:off x="152400" y="1900388"/>
            <a:ext cx="8839199" cy="18125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Troubleshooting</a:t>
            </a:r>
            <a:endParaRPr/>
          </a:p>
        </p:txBody>
      </p:sp>
      <p:sp>
        <p:nvSpPr>
          <p:cNvPr id="132" name="Google Shape;132;p24"/>
          <p:cNvSpPr txBox="1"/>
          <p:nvPr/>
        </p:nvSpPr>
        <p:spPr>
          <a:xfrm>
            <a:off x="0" y="679038"/>
            <a:ext cx="91440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l" sz="1600">
                <a:solidFill>
                  <a:schemeClr val="lt2"/>
                </a:solidFill>
              </a:rPr>
              <a:t>What is more interesting, is that browsing our node manager, the resources seem to be recognized. However, we see that no report can be created for nodehealth, due to a local directory fault. </a:t>
            </a:r>
            <a:endParaRPr sz="1600">
              <a:solidFill>
                <a:schemeClr val="lt2"/>
              </a:solidFill>
            </a:endParaRPr>
          </a:p>
        </p:txBody>
      </p:sp>
      <p:pic>
        <p:nvPicPr>
          <p:cNvPr id="133" name="Google Shape;133;p24"/>
          <p:cNvPicPr preferRelativeResize="0"/>
          <p:nvPr/>
        </p:nvPicPr>
        <p:blipFill rotWithShape="1">
          <a:blip r:embed="rId3">
            <a:alphaModFix/>
          </a:blip>
          <a:srcRect b="28176" l="0" r="0" t="0"/>
          <a:stretch/>
        </p:blipFill>
        <p:spPr>
          <a:xfrm>
            <a:off x="616725" y="1954225"/>
            <a:ext cx="7598576" cy="2782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Troubleshooting - Result</a:t>
            </a:r>
            <a:endParaRPr/>
          </a:p>
        </p:txBody>
      </p:sp>
      <p:sp>
        <p:nvSpPr>
          <p:cNvPr id="139" name="Google Shape;139;p25"/>
          <p:cNvSpPr txBox="1"/>
          <p:nvPr/>
        </p:nvSpPr>
        <p:spPr>
          <a:xfrm>
            <a:off x="523900" y="1476750"/>
            <a:ext cx="8405700" cy="200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l" sz="1600">
                <a:solidFill>
                  <a:schemeClr val="lt2"/>
                </a:solidFill>
              </a:rPr>
              <a:t>Given the fact that the two managers seem to have inter-connectivity issues, and server-to-local connection is not always successful, our best bet is that the local addresses in our configuration files (yarn-env, core-env etc. ) are not correct, resulting in such in such inconsistencies. </a:t>
            </a:r>
            <a:endParaRPr sz="1600">
              <a:solidFill>
                <a:schemeClr val="lt2"/>
              </a:solidFill>
            </a:endParaRPr>
          </a:p>
          <a:p>
            <a:pPr indent="0" lvl="0" marL="0" rtl="0" algn="l">
              <a:lnSpc>
                <a:spcPct val="115000"/>
              </a:lnSpc>
              <a:spcBef>
                <a:spcPts val="1200"/>
              </a:spcBef>
              <a:spcAft>
                <a:spcPts val="1200"/>
              </a:spcAft>
              <a:buNone/>
            </a:pPr>
            <a:r>
              <a:rPr lang="el" sz="1600">
                <a:solidFill>
                  <a:schemeClr val="lt2"/>
                </a:solidFill>
              </a:rPr>
              <a:t>However, no matter the attempts, no correct configuration could be made, so that the resources were recognized and allocated to the job. </a:t>
            </a:r>
            <a:endParaRPr sz="16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Get in touch with the code</a:t>
            </a:r>
            <a:endParaRPr/>
          </a:p>
        </p:txBody>
      </p:sp>
      <p:sp>
        <p:nvSpPr>
          <p:cNvPr id="145" name="Google Shape;145;p26"/>
          <p:cNvSpPr txBox="1"/>
          <p:nvPr>
            <p:ph idx="1" type="body"/>
          </p:nvPr>
        </p:nvSpPr>
        <p:spPr>
          <a:xfrm>
            <a:off x="311700" y="1676350"/>
            <a:ext cx="8520600" cy="65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a:t>The code is also publicly available to the following </a:t>
            </a:r>
            <a:r>
              <a:rPr lang="el" u="sng">
                <a:solidFill>
                  <a:schemeClr val="hlink"/>
                </a:solidFill>
                <a:hlinkClick r:id="rId3"/>
              </a:rPr>
              <a:t>link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Data Creation</a:t>
            </a:r>
            <a:endParaRPr/>
          </a:p>
        </p:txBody>
      </p:sp>
      <p:sp>
        <p:nvSpPr>
          <p:cNvPr id="61" name="Google Shape;61;p14"/>
          <p:cNvSpPr txBox="1"/>
          <p:nvPr>
            <p:ph idx="1" type="body"/>
          </p:nvPr>
        </p:nvSpPr>
        <p:spPr>
          <a:xfrm>
            <a:off x="311700" y="728200"/>
            <a:ext cx="8520600" cy="1152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l"/>
              <a:t>We create a sample of 1,2m data points, biased towards the three centers we provide. We set the centers to different quadrants, to give a better initial clustering. We do that with the help of sklearn library</a:t>
            </a:r>
            <a:endParaRPr/>
          </a:p>
          <a:p>
            <a:pPr indent="0" lvl="0" marL="0" rtl="0" algn="l">
              <a:spcBef>
                <a:spcPts val="1200"/>
              </a:spcBef>
              <a:spcAft>
                <a:spcPts val="1200"/>
              </a:spcAft>
              <a:buNone/>
            </a:pPr>
            <a:r>
              <a:rPr lang="el"/>
              <a:t>We output both the data points and the centers to csv files. These processes are implemented in our “hadoopdata.py” python file</a:t>
            </a:r>
            <a:endParaRPr/>
          </a:p>
        </p:txBody>
      </p:sp>
      <p:pic>
        <p:nvPicPr>
          <p:cNvPr id="62" name="Google Shape;62;p14"/>
          <p:cNvPicPr preferRelativeResize="0"/>
          <p:nvPr/>
        </p:nvPicPr>
        <p:blipFill rotWithShape="1">
          <a:blip r:embed="rId3">
            <a:alphaModFix/>
          </a:blip>
          <a:srcRect b="34314" l="0" r="-55159" t="0"/>
          <a:stretch/>
        </p:blipFill>
        <p:spPr>
          <a:xfrm>
            <a:off x="636025" y="2022849"/>
            <a:ext cx="11811575" cy="2954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Start Hadoop </a:t>
            </a:r>
            <a:r>
              <a:rPr lang="el"/>
              <a:t>daemons</a:t>
            </a:r>
            <a:endParaRPr/>
          </a:p>
        </p:txBody>
      </p:sp>
      <p:sp>
        <p:nvSpPr>
          <p:cNvPr id="68" name="Google Shape;68;p15"/>
          <p:cNvSpPr txBox="1"/>
          <p:nvPr>
            <p:ph idx="1" type="body"/>
          </p:nvPr>
        </p:nvSpPr>
        <p:spPr>
          <a:xfrm>
            <a:off x="311700" y="728200"/>
            <a:ext cx="8520600" cy="115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l"/>
              <a:t>We have installed hadoop and configured it to a pseudo-cluster mode. </a:t>
            </a:r>
            <a:endParaRPr/>
          </a:p>
          <a:p>
            <a:pPr indent="0" lvl="0" marL="0" rtl="0" algn="l">
              <a:spcBef>
                <a:spcPts val="1200"/>
              </a:spcBef>
              <a:spcAft>
                <a:spcPts val="1200"/>
              </a:spcAft>
              <a:buNone/>
            </a:pPr>
            <a:r>
              <a:rPr lang="el"/>
              <a:t>We start our dfs and yarn </a:t>
            </a:r>
            <a:r>
              <a:rPr lang="el"/>
              <a:t>daemons</a:t>
            </a:r>
            <a:r>
              <a:rPr lang="el"/>
              <a:t>, so that we can run our job and manage our Hadoop resources and nodes </a:t>
            </a:r>
            <a:endParaRPr/>
          </a:p>
        </p:txBody>
      </p:sp>
      <p:pic>
        <p:nvPicPr>
          <p:cNvPr id="69" name="Google Shape;69;p15"/>
          <p:cNvPicPr preferRelativeResize="0"/>
          <p:nvPr/>
        </p:nvPicPr>
        <p:blipFill>
          <a:blip r:embed="rId3">
            <a:alphaModFix/>
          </a:blip>
          <a:stretch>
            <a:fillRect/>
          </a:stretch>
        </p:blipFill>
        <p:spPr>
          <a:xfrm>
            <a:off x="1814513" y="2041800"/>
            <a:ext cx="5514975" cy="256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Load Data to hdfs</a:t>
            </a:r>
            <a:endParaRPr/>
          </a:p>
        </p:txBody>
      </p:sp>
      <p:sp>
        <p:nvSpPr>
          <p:cNvPr id="75" name="Google Shape;75;p16"/>
          <p:cNvSpPr txBox="1"/>
          <p:nvPr>
            <p:ph idx="1" type="body"/>
          </p:nvPr>
        </p:nvSpPr>
        <p:spPr>
          <a:xfrm>
            <a:off x="311700" y="728200"/>
            <a:ext cx="8520600" cy="115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a:t>We load our data to hdfs, so that they are accessible to the mapreduce jobs we will create within Hadoop. We create the desired directory, and load our csv files, with the “copyFromLocal” command. </a:t>
            </a:r>
            <a:endParaRPr/>
          </a:p>
        </p:txBody>
      </p:sp>
      <p:pic>
        <p:nvPicPr>
          <p:cNvPr id="76" name="Google Shape;76;p16"/>
          <p:cNvPicPr preferRelativeResize="0"/>
          <p:nvPr/>
        </p:nvPicPr>
        <p:blipFill>
          <a:blip r:embed="rId3">
            <a:alphaModFix/>
          </a:blip>
          <a:stretch>
            <a:fillRect/>
          </a:stretch>
        </p:blipFill>
        <p:spPr>
          <a:xfrm>
            <a:off x="152400" y="2032600"/>
            <a:ext cx="8149575" cy="225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JMapping phase - mrjob</a:t>
            </a:r>
            <a:endParaRPr/>
          </a:p>
        </p:txBody>
      </p:sp>
      <p:sp>
        <p:nvSpPr>
          <p:cNvPr id="82" name="Google Shape;82;p17"/>
          <p:cNvSpPr txBox="1"/>
          <p:nvPr>
            <p:ph idx="1" type="body"/>
          </p:nvPr>
        </p:nvSpPr>
        <p:spPr>
          <a:xfrm>
            <a:off x="4817425" y="728200"/>
            <a:ext cx="4014900" cy="426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Firstly, we identify that our initial centroids are imported as environment variables, so as to be accessible to all mappers.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l"/>
              <a:t>We get our data points, compare the </a:t>
            </a:r>
            <a:r>
              <a:rPr lang="el"/>
              <a:t>euclidean</a:t>
            </a:r>
            <a:r>
              <a:rPr lang="el"/>
              <a:t> distances from the centroids with the help of numpy, and yield pairs of clusters and our data points. </a:t>
            </a:r>
            <a:endParaRPr/>
          </a:p>
        </p:txBody>
      </p:sp>
      <p:pic>
        <p:nvPicPr>
          <p:cNvPr id="83" name="Google Shape;83;p17"/>
          <p:cNvPicPr preferRelativeResize="0"/>
          <p:nvPr/>
        </p:nvPicPr>
        <p:blipFill rotWithShape="1">
          <a:blip r:embed="rId3">
            <a:alphaModFix/>
          </a:blip>
          <a:srcRect b="4168" l="0" r="0" t="0"/>
          <a:stretch/>
        </p:blipFill>
        <p:spPr>
          <a:xfrm>
            <a:off x="120850" y="775325"/>
            <a:ext cx="3722502" cy="4263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Reducing phase </a:t>
            </a:r>
            <a:r>
              <a:rPr lang="el"/>
              <a:t>- mrjob</a:t>
            </a:r>
            <a:endParaRPr/>
          </a:p>
        </p:txBody>
      </p:sp>
      <p:sp>
        <p:nvSpPr>
          <p:cNvPr id="89" name="Google Shape;89;p18"/>
          <p:cNvSpPr txBox="1"/>
          <p:nvPr>
            <p:ph idx="1" type="body"/>
          </p:nvPr>
        </p:nvSpPr>
        <p:spPr>
          <a:xfrm>
            <a:off x="339900" y="824150"/>
            <a:ext cx="8464200" cy="92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a:t>We only write the </a:t>
            </a:r>
            <a:r>
              <a:rPr lang="el"/>
              <a:t>iteration</a:t>
            </a:r>
            <a:r>
              <a:rPr lang="el"/>
              <a:t> for one key. Mrjob will repeat the function itself in the background for each key we have from the mapping phase.</a:t>
            </a:r>
            <a:endParaRPr/>
          </a:p>
        </p:txBody>
      </p:sp>
      <p:pic>
        <p:nvPicPr>
          <p:cNvPr id="90" name="Google Shape;90;p18"/>
          <p:cNvPicPr preferRelativeResize="0"/>
          <p:nvPr/>
        </p:nvPicPr>
        <p:blipFill>
          <a:blip r:embed="rId3">
            <a:alphaModFix/>
          </a:blip>
          <a:stretch>
            <a:fillRect/>
          </a:stretch>
        </p:blipFill>
        <p:spPr>
          <a:xfrm>
            <a:off x="339900" y="2301875"/>
            <a:ext cx="3467100" cy="2019300"/>
          </a:xfrm>
          <a:prstGeom prst="rect">
            <a:avLst/>
          </a:prstGeom>
          <a:noFill/>
          <a:ln>
            <a:noFill/>
          </a:ln>
        </p:spPr>
      </p:pic>
      <p:sp>
        <p:nvSpPr>
          <p:cNvPr id="91" name="Google Shape;91;p18"/>
          <p:cNvSpPr txBox="1"/>
          <p:nvPr/>
        </p:nvSpPr>
        <p:spPr>
          <a:xfrm>
            <a:off x="4238900" y="2356125"/>
            <a:ext cx="44808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l" sz="1800">
                <a:solidFill>
                  <a:schemeClr val="lt2"/>
                </a:solidFill>
              </a:rPr>
              <a:t>We simply set a sum for x values, y values, and the number of datapoints.</a:t>
            </a:r>
            <a:br>
              <a:rPr lang="el" sz="1800">
                <a:solidFill>
                  <a:schemeClr val="lt2"/>
                </a:solidFill>
              </a:rPr>
            </a:br>
            <a:br>
              <a:rPr lang="el" sz="1800">
                <a:solidFill>
                  <a:schemeClr val="lt2"/>
                </a:solidFill>
              </a:rPr>
            </a:br>
            <a:r>
              <a:rPr lang="el" sz="1800">
                <a:solidFill>
                  <a:schemeClr val="lt2"/>
                </a:solidFill>
              </a:rPr>
              <a:t> We yield for each cluster, the new centroids, as the quotient of the sums by the number of elements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Job wrapper - mrjobrunner</a:t>
            </a:r>
            <a:endParaRPr/>
          </a:p>
        </p:txBody>
      </p:sp>
      <p:sp>
        <p:nvSpPr>
          <p:cNvPr id="97" name="Google Shape;97;p19"/>
          <p:cNvSpPr txBox="1"/>
          <p:nvPr>
            <p:ph idx="1" type="body"/>
          </p:nvPr>
        </p:nvSpPr>
        <p:spPr>
          <a:xfrm>
            <a:off x="311700" y="728200"/>
            <a:ext cx="8520600" cy="1785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l"/>
              <a:t>We create a seperate python file, which allows us to </a:t>
            </a:r>
            <a:r>
              <a:rPr lang="el"/>
              <a:t>programmatically</a:t>
            </a:r>
            <a:r>
              <a:rPr lang="el"/>
              <a:t> run different implementations of the created jobs. With mrjob we can run our jobs inline (locally in a single thread)</a:t>
            </a:r>
            <a:r>
              <a:rPr lang="el"/>
              <a:t>, </a:t>
            </a:r>
            <a:r>
              <a:rPr lang="el"/>
              <a:t>locally (locally with multi-thread, a mimic of a hadoop multi-cluster implementation), as well as with connection to an actual hadoop cluster. </a:t>
            </a:r>
            <a:endParaRPr/>
          </a:p>
          <a:p>
            <a:pPr indent="0" lvl="0" marL="0" rtl="0" algn="l">
              <a:spcBef>
                <a:spcPts val="1200"/>
              </a:spcBef>
              <a:spcAft>
                <a:spcPts val="1200"/>
              </a:spcAft>
              <a:buNone/>
            </a:pPr>
            <a:r>
              <a:rPr lang="el"/>
              <a:t>For our local implementation we get our data from a local source, while for hadoop implementations, we get them from a relative hdfs path.</a:t>
            </a:r>
            <a:endParaRPr/>
          </a:p>
        </p:txBody>
      </p:sp>
      <p:pic>
        <p:nvPicPr>
          <p:cNvPr id="98" name="Google Shape;98;p19"/>
          <p:cNvPicPr preferRelativeResize="0"/>
          <p:nvPr/>
        </p:nvPicPr>
        <p:blipFill rotWithShape="1">
          <a:blip r:embed="rId3">
            <a:alphaModFix/>
          </a:blip>
          <a:srcRect b="64327" l="0" r="0" t="0"/>
          <a:stretch/>
        </p:blipFill>
        <p:spPr>
          <a:xfrm>
            <a:off x="531825" y="2708475"/>
            <a:ext cx="8080351" cy="1991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Local execution</a:t>
            </a:r>
            <a:endParaRPr/>
          </a:p>
        </p:txBody>
      </p:sp>
      <p:pic>
        <p:nvPicPr>
          <p:cNvPr id="104" name="Google Shape;104;p20"/>
          <p:cNvPicPr preferRelativeResize="0"/>
          <p:nvPr/>
        </p:nvPicPr>
        <p:blipFill>
          <a:blip r:embed="rId3">
            <a:alphaModFix/>
          </a:blip>
          <a:stretch>
            <a:fillRect/>
          </a:stretch>
        </p:blipFill>
        <p:spPr>
          <a:xfrm>
            <a:off x="152400" y="3769850"/>
            <a:ext cx="8839201" cy="651858"/>
          </a:xfrm>
          <a:prstGeom prst="rect">
            <a:avLst/>
          </a:prstGeom>
          <a:noFill/>
          <a:ln>
            <a:noFill/>
          </a:ln>
        </p:spPr>
      </p:pic>
      <p:sp>
        <p:nvSpPr>
          <p:cNvPr id="105" name="Google Shape;105;p20"/>
          <p:cNvSpPr txBox="1"/>
          <p:nvPr/>
        </p:nvSpPr>
        <p:spPr>
          <a:xfrm>
            <a:off x="0" y="1515052"/>
            <a:ext cx="91440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l" sz="1600">
                <a:solidFill>
                  <a:schemeClr val="lt2"/>
                </a:solidFill>
              </a:rPr>
              <a:t>Local and inline implementations of the script were successful, resulting in new centroid files - attached &amp; reproducible. </a:t>
            </a:r>
            <a:br>
              <a:rPr lang="el" sz="1600">
                <a:solidFill>
                  <a:schemeClr val="lt2"/>
                </a:solidFill>
              </a:rPr>
            </a:br>
            <a:br>
              <a:rPr lang="el" sz="1600">
                <a:solidFill>
                  <a:schemeClr val="lt2"/>
                </a:solidFill>
              </a:rPr>
            </a:br>
            <a:r>
              <a:rPr lang="el" sz="1600">
                <a:solidFill>
                  <a:schemeClr val="lt2"/>
                </a:solidFill>
              </a:rPr>
              <a:t>No config specified, means they are running on default configuration files (we could have defined our own config file, stating centroids there as global variables)</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51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l"/>
              <a:t>Local execution</a:t>
            </a:r>
            <a:endParaRPr/>
          </a:p>
        </p:txBody>
      </p:sp>
      <p:sp>
        <p:nvSpPr>
          <p:cNvPr id="111" name="Google Shape;111;p21"/>
          <p:cNvSpPr txBox="1"/>
          <p:nvPr>
            <p:ph idx="1" type="body"/>
          </p:nvPr>
        </p:nvSpPr>
        <p:spPr>
          <a:xfrm>
            <a:off x="311700" y="900350"/>
            <a:ext cx="8520600" cy="256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sz="1500"/>
              <a:t>They both create two files (better said, partitions). This is due to the data block size, and the number of workers (mappers - reducers) the job is put to during execution. </a:t>
            </a:r>
            <a:endParaRPr sz="1500"/>
          </a:p>
          <a:p>
            <a:pPr indent="0" lvl="0" marL="0" rtl="0" algn="l">
              <a:spcBef>
                <a:spcPts val="1200"/>
              </a:spcBef>
              <a:spcAft>
                <a:spcPts val="0"/>
              </a:spcAft>
              <a:buNone/>
            </a:pPr>
            <a:r>
              <a:rPr lang="el" sz="1500"/>
              <a:t>There is no issue with that, since we only implement one iteration of k-Means. However, we need to merge these files to provide them as the new input, were we intending to repeatedly run the job.</a:t>
            </a:r>
            <a:endParaRPr sz="1500"/>
          </a:p>
          <a:p>
            <a:pPr indent="0" lvl="0" marL="0" rtl="0" algn="l">
              <a:spcBef>
                <a:spcPts val="1200"/>
              </a:spcBef>
              <a:spcAft>
                <a:spcPts val="0"/>
              </a:spcAft>
              <a:buNone/>
            </a:pPr>
            <a:r>
              <a:rPr lang="el" sz="1500"/>
              <a:t>In local implementations, this could be done with local file manipulation. </a:t>
            </a:r>
            <a:endParaRPr sz="1500"/>
          </a:p>
          <a:p>
            <a:pPr indent="0" lvl="0" marL="0" rtl="0" algn="l">
              <a:spcBef>
                <a:spcPts val="1200"/>
              </a:spcBef>
              <a:spcAft>
                <a:spcPts val="1200"/>
              </a:spcAft>
              <a:buNone/>
            </a:pPr>
            <a:r>
              <a:rPr lang="el" sz="1500"/>
              <a:t>During hadoop implementation, we would need to invoke the -getmerge command, which would merge the result files’ before making them locally available.(</a:t>
            </a:r>
            <a:r>
              <a:rPr lang="el" sz="1500" u="sng">
                <a:solidFill>
                  <a:schemeClr val="hlink"/>
                </a:solidFill>
                <a:hlinkClick r:id="rId3"/>
              </a:rPr>
              <a:t>*</a:t>
            </a:r>
            <a:r>
              <a:rPr lang="el" sz="1500"/>
              <a:t>)</a:t>
            </a:r>
            <a:endParaRPr sz="1500"/>
          </a:p>
        </p:txBody>
      </p:sp>
      <p:pic>
        <p:nvPicPr>
          <p:cNvPr id="112" name="Google Shape;112;p21"/>
          <p:cNvPicPr preferRelativeResize="0"/>
          <p:nvPr/>
        </p:nvPicPr>
        <p:blipFill rotWithShape="1">
          <a:blip r:embed="rId4">
            <a:alphaModFix/>
          </a:blip>
          <a:srcRect b="0" l="0" r="0" t="0"/>
          <a:stretch/>
        </p:blipFill>
        <p:spPr>
          <a:xfrm>
            <a:off x="939625" y="3622425"/>
            <a:ext cx="7264749" cy="1174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