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d728f77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d728f77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d728f77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d728f77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d728f77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5d728f77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5d728f77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5d728f77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5d728f77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5d728f77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d728f77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d728f77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d728f77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d728f77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d728f77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d728f77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d728f77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d728f77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d728f77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d728f77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d728f77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5d728f77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annisal/redis-meeting-assignme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 Key-Value Store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Rediswrapper - Data creation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5035900" y="764000"/>
            <a:ext cx="3970500" cy="4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Users, Meeting (templates) &amp; meeting instances are created right when the wrapper is invoked, following the flushall method.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The rest of the wrapper code is pretty straightforward, in the meaning it only gets some of the created data, calls functions from redisfunctions, and expects a valid result or an error to be shown.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The expected result is descriped within the code. A proposed path for the functions execution is provided in the cli prompts. 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00" y="967175"/>
            <a:ext cx="3355525" cy="40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Rediswrapper - Testing &amp; Alternatives discussion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658550" y="1017725"/>
            <a:ext cx="5347800" cy="4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Improvement points &amp; Alternatives:</a:t>
            </a:r>
            <a:endParaRPr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l" dirty="0"/>
              <a:t>Counters logic: </a:t>
            </a:r>
            <a:br>
              <a:rPr lang="el" dirty="0"/>
            </a:br>
            <a:r>
              <a:rPr lang="el" dirty="0"/>
              <a:t>Obviously, one of the to approaches is optimal, and it should be followed</a:t>
            </a:r>
            <a:endParaRPr lang="en-US"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Sorted set decoder. In contrast with all other structures, the scored set was not set to be decoded, and is as such returned to its original </a:t>
            </a:r>
            <a:r>
              <a:rPr lang="en-US" dirty="0" err="1"/>
              <a:t>bytestring</a:t>
            </a:r>
            <a:r>
              <a:rPr lang="en-US" dirty="0"/>
              <a:t> form.</a:t>
            </a:r>
            <a:br>
              <a:rPr lang="en-US" dirty="0"/>
            </a:b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 dirty="0"/>
              <a:t>PubSub: </a:t>
            </a:r>
            <a:br>
              <a:rPr lang="el" dirty="0"/>
            </a:br>
            <a:r>
              <a:rPr lang="el" dirty="0"/>
              <a:t>In the context of a messaging app, PubSub’s ability for users to subscribe to a channel and publish is great. However, we couldn’t create a “channel” context (have each meeting as a channel) &amp; there was no persistence functionality. PubSub data are natively session-based, so no storage or recall on demand was possible (or intended by the system itself)</a:t>
            </a:r>
            <a:br>
              <a:rPr lang="en-US" dirty="0"/>
            </a:b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 dirty="0"/>
              <a:t>Since version 5.0 of Redis, Streams functionality is possible, which is a way of “channel’ communication, made for fast paced data - mainly from sensors, which are broadcasted, but stored as well. Since the communication is many-many, it could potentially be modified to fit the implementation of a messaging context. Installation of older version by default, as well as the complexity of invoking more types of structures and syntax, made it avoidable for now</a:t>
            </a:r>
            <a:endParaRPr dirty="0"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l="2524" t="2095"/>
          <a:stretch/>
        </p:blipFill>
        <p:spPr>
          <a:xfrm>
            <a:off x="247500" y="903900"/>
            <a:ext cx="2837849" cy="37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150650" y="4645000"/>
            <a:ext cx="3970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 sz="1000"/>
              <a:t>Example of initisted script, and created data in redis. The results can be cross-checked with the parallel-client method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Get in touch with the code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94600" cy="4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code is also available through this </a:t>
            </a:r>
            <a:r>
              <a:rPr lang="el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Project Architecture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project is based on two python files.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Redisfunctions, implements all necessary functions for the requested functionality of the system.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Rediswrapper, includes the text &amp; communication for the cli, as well as the initial import of data, and the call of certain scenarios for each requested function.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*Code dependencies: faker package will need to be installed before executing the rediswrapper (or anual input of data and disabling the according code)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Following are parts of the code, indicative of the approach for the implementation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Decoders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069125"/>
            <a:ext cx="85206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These functions are implemented, so as to turn the byte data for various redis structures, to regular strings. They are applicable to dicts (for hashes) lists &amp; strings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t="30230" r="14266"/>
          <a:stretch/>
        </p:blipFill>
        <p:spPr>
          <a:xfrm>
            <a:off x="1633275" y="2274100"/>
            <a:ext cx="6005499" cy="26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Setters &amp; Getters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16775"/>
            <a:ext cx="85206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Setters &amp; Getters are created for all required data structures (apart from eventlog, which only has a getter - since no manual set is considered necessary in the use case).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Some parts assume correct behaviour in logic, while other parts are tested (eg. no audience in a public meeting, no private meeting without audience)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274275"/>
            <a:ext cx="5900535" cy="27168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316375" y="2571753"/>
            <a:ext cx="26790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Getters require a specific field to retrieve, or no field at all to get the whole object. Correct behaviour is tested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Activate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916775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As indicated, “Activate” activates a meeting instance, checking tht it actually exists before making the request to set it as active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3158375"/>
            <a:ext cx="39433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Join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5035900" y="916775"/>
            <a:ext cx="3970500" cy="4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Join checks if the user asking to join an instance is a part of the meeting’s audience (or the meeting is public), and if the instance is active. Displays the according message.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775"/>
            <a:ext cx="4682516" cy="407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Join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5035900" y="916775"/>
            <a:ext cx="3970500" cy="4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Join checks if the user asking to join an instance is a part of the meeting’s audience (or the meeting is public), and if the instance is active. Displays the according message.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A pipeline is used (only in the inserting part of the transaction) to ensure no half-processed occurrences, which would lead to inconsistency.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Information retrieval is not within the pipeline, since they are executed after the parsing of all commands, so conditional behaviour before the execution (based on retrieved values) is not possible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775"/>
            <a:ext cx="4682516" cy="407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Redisfunctions - Messagepost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5035900" y="764000"/>
            <a:ext cx="3970500" cy="4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Messagepost gets a message recorded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It is implemented with basic redis structured. It uses list, so as to keep by default a chronological order (no need for manipulation of messages in specific positions), and also creates a different structure for each user, in order to print their messages </a:t>
            </a:r>
            <a:br>
              <a:rPr lang="el"/>
            </a:br>
            <a:br>
              <a:rPr lang="el"/>
            </a:br>
            <a:r>
              <a:rPr lang="el"/>
              <a:t>(processing time is prefered over storage space here, so double structures instead of more sophisticated processing techniques within our code to retrieve &amp; manipulate the messages)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31100" cy="320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Rediswrapper -Wrapper prep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5035900" y="764000"/>
            <a:ext cx="3970500" cy="4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synthetic data are created randomly with the help of Faker package, but include an initial state seed, so as to be reproducible.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Funsel is the repeatability loop. Until the exit code is given, functions can be sequentially invoked.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Before any action,a  flushall method is called, to ensure an empty db when starting, and have predictable &amp; reproducible results every time. Due to that fact,however , our data only have a timespan of a cli session.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l" b="1"/>
              <a:t>Attention</a:t>
            </a:r>
            <a:r>
              <a:rPr lang="el"/>
              <a:t>: For educational purposes, counters have two approaches. The depicted counters are created &amp; updated locally, and passed to the redis queries as parameters. On the other hand, eventcounter is stored in redis, and increased through the according redis command.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" y="1148088"/>
            <a:ext cx="4731099" cy="345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967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Dark</vt:lpstr>
      <vt:lpstr>Redis Key-Value Store</vt:lpstr>
      <vt:lpstr>Project Architecture</vt:lpstr>
      <vt:lpstr>Redisfunctions - Decoders</vt:lpstr>
      <vt:lpstr>Redisfunctions - Setters &amp; Getters</vt:lpstr>
      <vt:lpstr>Redisfunctions - Activate</vt:lpstr>
      <vt:lpstr>Redisfunctions - Join</vt:lpstr>
      <vt:lpstr>Redisfunctions - Join</vt:lpstr>
      <vt:lpstr>Redisfunctions - Messagepost</vt:lpstr>
      <vt:lpstr>Rediswrapper -Wrapper prep</vt:lpstr>
      <vt:lpstr>Rediswrapper - Data creation</vt:lpstr>
      <vt:lpstr>Rediswrapper - Testing &amp; Alternatives discussion</vt:lpstr>
      <vt:lpstr>Get in touch with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Key-Value Store</dc:title>
  <cp:lastModifiedBy>Giannis Alevizos</cp:lastModifiedBy>
  <cp:revision>1</cp:revision>
  <dcterms:modified xsi:type="dcterms:W3CDTF">2021-07-21T22:15:40Z</dcterms:modified>
</cp:coreProperties>
</file>