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2FAC-6414-418F-AC3D-50FFCEFF07E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E554-151E-4759-9B23-079C47EB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9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2FAC-6414-418F-AC3D-50FFCEFF07E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E554-151E-4759-9B23-079C47EB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2FAC-6414-418F-AC3D-50FFCEFF07E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E554-151E-4759-9B23-079C47EB28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948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2FAC-6414-418F-AC3D-50FFCEFF07E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E554-151E-4759-9B23-079C47EB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53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2FAC-6414-418F-AC3D-50FFCEFF07E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E554-151E-4759-9B23-079C47EB28A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1040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2FAC-6414-418F-AC3D-50FFCEFF07E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E554-151E-4759-9B23-079C47EB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2FAC-6414-418F-AC3D-50FFCEFF07E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E554-151E-4759-9B23-079C47EB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9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2FAC-6414-418F-AC3D-50FFCEFF07E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E554-151E-4759-9B23-079C47EB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2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2FAC-6414-418F-AC3D-50FFCEFF07E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E554-151E-4759-9B23-079C47EB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2FAC-6414-418F-AC3D-50FFCEFF07E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E554-151E-4759-9B23-079C47EB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0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2FAC-6414-418F-AC3D-50FFCEFF07E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E554-151E-4759-9B23-079C47EB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2FAC-6414-418F-AC3D-50FFCEFF07E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E554-151E-4759-9B23-079C47EB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2FAC-6414-418F-AC3D-50FFCEFF07E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E554-151E-4759-9B23-079C47EB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7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2FAC-6414-418F-AC3D-50FFCEFF07E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E554-151E-4759-9B23-079C47EB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2FAC-6414-418F-AC3D-50FFCEFF07E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E554-151E-4759-9B23-079C47EB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0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2FAC-6414-418F-AC3D-50FFCEFF07E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E554-151E-4759-9B23-079C47EB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2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32FAC-6414-418F-AC3D-50FFCEFF07E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7EE554-151E-4759-9B23-079C47EB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5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Ads – Team 12</a:t>
            </a:r>
            <a:br>
              <a:rPr lang="en-US" dirty="0" smtClean="0"/>
            </a:br>
            <a:r>
              <a:rPr lang="el-GR" sz="2000" dirty="0" err="1" smtClean="0"/>
              <a:t>Τσαχλάρης</a:t>
            </a:r>
            <a:r>
              <a:rPr lang="el-GR" sz="2000" dirty="0" smtClean="0"/>
              <a:t> Αριστείδης</a:t>
            </a:r>
            <a:br>
              <a:rPr lang="el-GR" sz="2000" dirty="0" smtClean="0"/>
            </a:br>
            <a:r>
              <a:rPr lang="el-GR" sz="2000" dirty="0" smtClean="0"/>
              <a:t>Νικηφόρος </a:t>
            </a:r>
            <a:r>
              <a:rPr lang="el-GR" sz="2000" dirty="0" err="1" smtClean="0"/>
              <a:t>Περτσέλης</a:t>
            </a:r>
            <a:r>
              <a:rPr lang="el-GR" dirty="0" smtClean="0"/>
              <a:t/>
            </a:r>
            <a:br>
              <a:rPr lang="el-GR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1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04490"/>
            <a:ext cx="8596668" cy="1320800"/>
          </a:xfrm>
        </p:spPr>
        <p:txBody>
          <a:bodyPr/>
          <a:lstStyle/>
          <a:p>
            <a:pPr algn="ctr"/>
            <a:r>
              <a:rPr lang="en-US" sz="4400" dirty="0" err="1" smtClean="0"/>
              <a:t>WorkPackages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10949" y="2024331"/>
            <a:ext cx="2355011" cy="98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WP1</a:t>
            </a:r>
            <a:endParaRPr lang="el-GR" dirty="0" smtClean="0"/>
          </a:p>
          <a:p>
            <a:pPr algn="ctr"/>
            <a:r>
              <a:rPr lang="el-GR" dirty="0" smtClean="0"/>
              <a:t>Διαχείριση Χρηστών</a:t>
            </a:r>
            <a:endParaRPr lang="en-US" dirty="0" smtClean="0"/>
          </a:p>
          <a:p>
            <a:pPr algn="ctr"/>
            <a:r>
              <a:rPr lang="el-GR" sz="1100" dirty="0" smtClean="0"/>
              <a:t>Υπεύθυνος: Άρης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4559" y="3006783"/>
            <a:ext cx="2355011" cy="9834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</a:t>
            </a:r>
            <a:r>
              <a:rPr lang="el-GR" dirty="0" smtClean="0"/>
              <a:t>2</a:t>
            </a:r>
          </a:p>
          <a:p>
            <a:pPr algn="ctr"/>
            <a:r>
              <a:rPr lang="el-GR" dirty="0" smtClean="0"/>
              <a:t>Δημιουργία Αγγελίας</a:t>
            </a:r>
            <a:endParaRPr lang="en-US" dirty="0" smtClean="0"/>
          </a:p>
          <a:p>
            <a:pPr algn="ctr"/>
            <a:r>
              <a:rPr lang="el-GR" sz="1100" dirty="0" smtClean="0"/>
              <a:t>Υπεύθυνος: Άρης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37339" y="3006782"/>
            <a:ext cx="2355011" cy="98341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</a:t>
            </a:r>
            <a:r>
              <a:rPr lang="el-GR" dirty="0" smtClean="0"/>
              <a:t>3</a:t>
            </a:r>
          </a:p>
          <a:p>
            <a:pPr algn="ctr"/>
            <a:r>
              <a:rPr lang="el-GR" dirty="0" smtClean="0"/>
              <a:t>Διαχείριση Αγγελίας</a:t>
            </a:r>
            <a:endParaRPr lang="en-US" dirty="0" smtClean="0"/>
          </a:p>
          <a:p>
            <a:pPr algn="ctr"/>
            <a:r>
              <a:rPr lang="el-GR" sz="1100" dirty="0" smtClean="0"/>
              <a:t>Υπεύθυνος: Νικηφόρος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69133" y="3988276"/>
            <a:ext cx="2355011" cy="9834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</a:t>
            </a:r>
            <a:r>
              <a:rPr lang="el-GR" dirty="0" smtClean="0"/>
              <a:t>4</a:t>
            </a:r>
          </a:p>
          <a:p>
            <a:pPr algn="ctr"/>
            <a:r>
              <a:rPr lang="el-GR" dirty="0" smtClean="0"/>
              <a:t>Αναζήτηση</a:t>
            </a:r>
            <a:endParaRPr lang="en-US" dirty="0" smtClean="0"/>
          </a:p>
          <a:p>
            <a:pPr algn="ctr"/>
            <a:r>
              <a:rPr lang="el-GR" sz="1100" dirty="0" smtClean="0"/>
              <a:t>Υπεύθυνος: Άρης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4943" y="3988274"/>
            <a:ext cx="2355011" cy="9834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</a:t>
            </a:r>
            <a:r>
              <a:rPr lang="el-GR" dirty="0" smtClean="0"/>
              <a:t>5</a:t>
            </a:r>
          </a:p>
          <a:p>
            <a:pPr algn="ctr"/>
            <a:r>
              <a:rPr lang="en-US" dirty="0" smtClean="0"/>
              <a:t>Improve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17548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1" y="422302"/>
            <a:ext cx="5078702" cy="3578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472" y="489513"/>
            <a:ext cx="5214109" cy="3511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155" y="4145223"/>
            <a:ext cx="3860794" cy="27127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9862" y="5552400"/>
            <a:ext cx="32742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Page. After Login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9839" y="-45254"/>
            <a:ext cx="23847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Page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66358" y="-45255"/>
            <a:ext cx="29543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 Page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090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0" y="1135949"/>
            <a:ext cx="5383638" cy="3778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33" y="1135949"/>
            <a:ext cx="5368230" cy="37789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3292" y="212619"/>
            <a:ext cx="4879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Ad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8877" y="212619"/>
            <a:ext cx="40301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 Ad Page</a:t>
            </a:r>
          </a:p>
        </p:txBody>
      </p:sp>
    </p:spTree>
    <p:extLst>
      <p:ext uri="{BB962C8B-B14F-4D97-AF65-F5344CB8AC3E}">
        <p14:creationId xmlns:p14="http://schemas.microsoft.com/office/powerpoint/2010/main" val="33895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51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Ads – Team 12 Τσαχλάρης Αριστείδης Νικηφόρος Περτσέλης </vt:lpstr>
      <vt:lpstr>WorkPackages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 – Team 12 Τσαχλάρης Αριστείδης Νικηφόρος Περτσέλης </dc:title>
  <dc:creator>aristidis t</dc:creator>
  <cp:lastModifiedBy>aristidis t</cp:lastModifiedBy>
  <cp:revision>5</cp:revision>
  <dcterms:created xsi:type="dcterms:W3CDTF">2020-01-14T01:25:23Z</dcterms:created>
  <dcterms:modified xsi:type="dcterms:W3CDTF">2020-01-14T01:42:02Z</dcterms:modified>
</cp:coreProperties>
</file>