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44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04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45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0870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19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 με φρά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6377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ή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18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267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34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9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18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9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44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1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5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2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23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773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55802"/>
            <a:ext cx="8710367" cy="1244338"/>
          </a:xfrm>
        </p:spPr>
        <p:txBody>
          <a:bodyPr/>
          <a:lstStyle/>
          <a:p>
            <a:pPr algn="ctr"/>
            <a:r>
              <a:rPr lang="el-G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Αναγνωριση</a:t>
            </a:r>
            <a:r>
              <a:rPr lang="el-G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προσωπων</a:t>
            </a:r>
            <a:endParaRPr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88FAB-9D41-5644-ED56-1C41AEDBB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4877E-F754-0D86-EE98-A1C9E6ACE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007909"/>
            <a:ext cx="6402468" cy="586905"/>
          </a:xfrm>
        </p:spPr>
        <p:txBody>
          <a:bodyPr/>
          <a:lstStyle/>
          <a:p>
            <a:r>
              <a:rPr lang="el-G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Ερωτησεις</a:t>
            </a:r>
            <a:r>
              <a:rPr lang="el-G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781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693" y="237938"/>
            <a:ext cx="6554867" cy="1451727"/>
          </a:xfrm>
        </p:spPr>
        <p:txBody>
          <a:bodyPr/>
          <a:lstStyle/>
          <a:p>
            <a:r>
              <a:rPr lang="el-G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Εισαγωγη</a:t>
            </a:r>
            <a:endParaRPr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692" y="1428946"/>
            <a:ext cx="6554867" cy="3767670"/>
          </a:xfrm>
        </p:spPr>
        <p:txBody>
          <a:bodyPr/>
          <a:lstStyle/>
          <a:p>
            <a:r>
              <a:rPr lang="el-G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Το</a:t>
            </a: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έργο</a:t>
            </a: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αφορά</a:t>
            </a: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την ανάπτυξη</a:t>
            </a: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μιας εφαρμογής για ανίχνευση και αναγνώριση προσώπων χρησιμοποιώντας Python, OpenCV, και τη βιβλιοθήκη face_recognition.</a:t>
            </a:r>
          </a:p>
          <a:p>
            <a:r>
              <a:rPr lang="el-G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Υποστηρίζει</a:t>
            </a: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ζωντανή</a:t>
            </a: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κάμερα και αποθηκευμένα βίντεο.</a:t>
            </a:r>
          </a:p>
          <a:p>
            <a:r>
              <a:rPr lang="el-G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Χρησιμοποιεί</a:t>
            </a: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προεκπαιδευμένα μοντέλα για ακριβή αποτελέσματα.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411" y="194034"/>
            <a:ext cx="6554867" cy="1524000"/>
          </a:xfrm>
        </p:spPr>
        <p:txBody>
          <a:bodyPr/>
          <a:lstStyle/>
          <a:p>
            <a:r>
              <a:rPr lang="el-G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ΛΕΙΤΟΥΡΓΕΙΕς</a:t>
            </a:r>
            <a:endParaRPr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411" y="1457227"/>
            <a:ext cx="7554799" cy="3767670"/>
          </a:xfrm>
        </p:spPr>
        <p:txBody>
          <a:bodyPr/>
          <a:lstStyle/>
          <a:p>
            <a:r>
              <a:rPr lang="el-G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Ανίχνευση</a:t>
            </a: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προσώπων</a:t>
            </a: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σε ζωντανό βίντεο ή </a:t>
            </a:r>
            <a:r>
              <a:rPr lang="el-G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από ένα αποθηκευμένο </a:t>
            </a: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ίντεο</a:t>
            </a: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l-G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Αναγνώριση</a:t>
            </a: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προσώπων με βάση γνωστά δεδομένα</a:t>
            </a:r>
            <a:r>
              <a:rPr lang="el-G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από το ανέβασμα φωτογραφιών των προσώπων που θέλουμε να ανιχνεύσουμε</a:t>
            </a:r>
            <a:endParaRPr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l-G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Χρήση</a:t>
            </a: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μοντέλων</a:t>
            </a: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για</a:t>
            </a: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ανίχνευση χαρακτηριστικών προσώπου.</a:t>
            </a:r>
          </a:p>
          <a:p>
            <a:r>
              <a:rPr lang="el-G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Προσαρμογή</a:t>
            </a: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για διάφορα περιβάλλοντα.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557" y="203462"/>
            <a:ext cx="6554867" cy="1524000"/>
          </a:xfrm>
        </p:spPr>
        <p:txBody>
          <a:bodyPr/>
          <a:lstStyle/>
          <a:p>
            <a:r>
              <a:rPr lang="el-G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τεχνολογιεσ</a:t>
            </a:r>
            <a:endParaRPr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556" y="1319753"/>
            <a:ext cx="6554867" cy="4356104"/>
          </a:xfrm>
        </p:spPr>
        <p:txBody>
          <a:bodyPr>
            <a:normAutofit/>
          </a:bodyPr>
          <a:lstStyle/>
          <a:p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3.11</a:t>
            </a:r>
            <a:endParaRPr lang="el-G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</a:t>
            </a:r>
          </a:p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Cmake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Visual Studio Build Tools</a:t>
            </a:r>
            <a:endParaRPr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</a:p>
          <a:p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SciPy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Dlib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l-G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Εγκατάσταση Προ-εκπαιδευμένων μοντέλων</a:t>
            </a:r>
            <a:endParaRPr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410" y="206606"/>
            <a:ext cx="6554867" cy="1524000"/>
          </a:xfrm>
        </p:spPr>
        <p:txBody>
          <a:bodyPr/>
          <a:lstStyle/>
          <a:p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l-G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η</a:t>
            </a: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ματα </a:t>
            </a:r>
            <a:r>
              <a:rPr lang="el-G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υλοποιησησ</a:t>
            </a:r>
            <a:endParaRPr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410" y="1259265"/>
            <a:ext cx="6554867" cy="376767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Εγκ</a:t>
            </a: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ατάσταση των απαραίτητων βιβλιοθηκών.</a:t>
            </a:r>
          </a:p>
          <a:p>
            <a:pPr marL="457200" indent="-457200">
              <a:buFont typeface="+mj-lt"/>
              <a:buAutoNum type="arabicPeriod"/>
            </a:pPr>
            <a:r>
              <a:rPr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Δημιουργί</a:t>
            </a: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 φακέλου γνωστών προσώπων.</a:t>
            </a:r>
          </a:p>
          <a:p>
            <a:pPr marL="457200" indent="-457200">
              <a:buFont typeface="+mj-lt"/>
              <a:buAutoNum type="arabicPeriod"/>
            </a:pPr>
            <a:r>
              <a:rPr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Ανά</a:t>
            </a: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πτυξη κώδικα ανίχνευσης προσώπων.</a:t>
            </a:r>
          </a:p>
          <a:p>
            <a:pPr marL="457200" indent="-457200">
              <a:buFont typeface="+mj-lt"/>
              <a:buAutoNum type="arabicPeriod"/>
            </a:pPr>
            <a:r>
              <a:rPr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Έλεγχος</a:t>
            </a: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με</a:t>
            </a: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ζωντ</a:t>
            </a: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ανή κάμερα και βίντεο.</a:t>
            </a:r>
          </a:p>
          <a:p>
            <a:pPr marL="457200" indent="-457200">
              <a:buFont typeface="+mj-lt"/>
              <a:buAutoNum type="arabicPeriod"/>
            </a:pPr>
            <a:r>
              <a:rPr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Τεκμηρίωση</a:t>
            </a: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στο</a:t>
            </a: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GitHub.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838" y="203462"/>
            <a:ext cx="6554867" cy="1524000"/>
          </a:xfrm>
        </p:spPr>
        <p:txBody>
          <a:bodyPr/>
          <a:lstStyle/>
          <a:p>
            <a:r>
              <a:rPr lang="el-G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Χρηση</a:t>
            </a:r>
            <a:r>
              <a:rPr lang="el-G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εφαρμογησ</a:t>
            </a:r>
            <a:endParaRPr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837" y="1498863"/>
            <a:ext cx="6554867" cy="337479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l-G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Εκτελούμε τον</a:t>
            </a: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κώδικα</a:t>
            </a: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μέσω του Python (π.χ., py -3.11 face_detection_bw16.py).</a:t>
            </a:r>
          </a:p>
          <a:p>
            <a:pPr marL="457200" indent="-457200">
              <a:buFont typeface="+mj-lt"/>
              <a:buAutoNum type="arabicPeriod"/>
            </a:pPr>
            <a:r>
              <a:rPr lang="el-G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Επιλέγουμε</a:t>
            </a: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τη κάμερα</a:t>
            </a: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του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Υπολογιστή </a:t>
            </a: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ή βίντεο.</a:t>
            </a:r>
            <a:endParaRPr lang="el-G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l-G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Ανίχνευση </a:t>
            </a: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και αναγνώρισης προσώπων.</a:t>
            </a:r>
          </a:p>
          <a:p>
            <a:pPr marL="457200" indent="-457200">
              <a:buFont typeface="+mj-lt"/>
              <a:buAutoNum type="arabicPeriod"/>
            </a:pP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Πατ</a:t>
            </a:r>
            <a:r>
              <a:rPr lang="el-G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άμε </a:t>
            </a: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'q’ </a:t>
            </a:r>
            <a:r>
              <a:rPr lang="el-G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για </a:t>
            </a:r>
            <a:r>
              <a:rPr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έξοδο</a:t>
            </a: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413" y="183823"/>
            <a:ext cx="6554867" cy="1524000"/>
          </a:xfrm>
        </p:spPr>
        <p:txBody>
          <a:bodyPr/>
          <a:lstStyle/>
          <a:p>
            <a:r>
              <a:rPr lang="el-G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συμπερασματα</a:t>
            </a:r>
            <a:endParaRPr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413" y="1707823"/>
            <a:ext cx="7498238" cy="2026763"/>
          </a:xfrm>
        </p:spPr>
        <p:txBody>
          <a:bodyPr/>
          <a:lstStyle/>
          <a:p>
            <a:r>
              <a:rPr lang="el-G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Το</a:t>
            </a: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έργο</a:t>
            </a: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επιδεικνύει την αποτελεσματικότητα</a:t>
            </a: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των βιβλιοθηκών Python για ανίχνευση και αναγνώριση προσώπων.</a:t>
            </a:r>
          </a:p>
          <a:p>
            <a:r>
              <a:rPr lang="el-G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Παρέχει</a:t>
            </a: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ευκολία</a:t>
            </a: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στη χρήση και δυνατότητες προσαρμογής.</a:t>
            </a:r>
          </a:p>
          <a:p>
            <a:r>
              <a:rPr lang="el-G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Μπορεί</a:t>
            </a: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να </a:t>
            </a:r>
            <a:r>
              <a:rPr lang="el-G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επεκταθεί</a:t>
            </a: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για πιο σύνθετες εφαρμογές.</a:t>
            </a:r>
            <a:endParaRPr lang="el-G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61220-BB1A-158F-9386-6C07E6C2B0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DA02B-A1ED-4A31-45B3-86A5E3EE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413" y="1438373"/>
            <a:ext cx="7498238" cy="538899"/>
          </a:xfrm>
        </p:spPr>
        <p:txBody>
          <a:bodyPr/>
          <a:lstStyle/>
          <a:p>
            <a:r>
              <a:rPr lang="el-G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Μπορεί</a:t>
            </a: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να </a:t>
            </a:r>
            <a:r>
              <a:rPr lang="el-G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επεκταθεί</a:t>
            </a: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για πιο σύνθετες εφαρμογές.</a:t>
            </a:r>
            <a:endParaRPr lang="el-G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E3BCB5-4860-FF1C-B725-E197591E26E8}"/>
              </a:ext>
            </a:extLst>
          </p:cNvPr>
          <p:cNvSpPr txBox="1"/>
          <p:nvPr/>
        </p:nvSpPr>
        <p:spPr>
          <a:xfrm>
            <a:off x="703083" y="2157187"/>
            <a:ext cx="7498238" cy="461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l-GR" sz="16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Ανάλυση Συναθροίσεων – Υπολογισμός πλήθους για διαχείριση εισόδου/εξόδου</a:t>
            </a:r>
            <a:endParaRPr lang="el-GR" sz="1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l-GR" sz="16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Λογική Υλοποίησης </a:t>
            </a:r>
            <a:endParaRPr lang="el-GR" sz="1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l-GR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Το σύστημα ανιχνεύει ανθρώπους που κινούνται μέσα σε ένα χώρο και μετράει την είσοδο/έξοδο για τη διαχείριση χωρητικότητας.</a:t>
            </a:r>
          </a:p>
          <a:p>
            <a:pPr algn="just">
              <a:spcAft>
                <a:spcPts val="800"/>
              </a:spcAft>
            </a:pPr>
            <a:r>
              <a:rPr lang="el-GR" sz="16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Βασικά Βήματα Υλοποίησης</a:t>
            </a:r>
            <a:endParaRPr lang="el-GR" sz="1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l-GR" sz="16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Καταγραφή εισόδου/εξόδου ατόμων</a:t>
            </a:r>
            <a:r>
              <a:rPr lang="el-GR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l-GR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Μια κάμερα τοποθετείται σε είσοδο/έξοδο ενός χώρου.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l-GR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Ανιχνεύει αν κάποιο άτομο εισέρχεται ή εξέρχεται.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l-GR" sz="16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Ανίχνευση και καταμέτρηση προσώπων</a:t>
            </a:r>
            <a:r>
              <a:rPr lang="el-GR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l-GR" sz="16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OpenCV</a:t>
            </a:r>
            <a:r>
              <a:rPr lang="el-GR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YOLO ή </a:t>
            </a:r>
            <a:r>
              <a:rPr lang="el-GR" sz="16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face_recognition</a:t>
            </a:r>
            <a:r>
              <a:rPr lang="el-GR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χρησιμοποιούνται για τον </a:t>
            </a:r>
          </a:p>
          <a:p>
            <a:pPr lvl="1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l-GR" sz="16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l-GR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εντοπισμό προσώπων.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l-GR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Ανιχνεύονται οι άνθρωποι που κινούνται προς μια κατεύθυνση </a:t>
            </a:r>
          </a:p>
          <a:p>
            <a:pPr lvl="1" algn="just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l-GR" sz="16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l-GR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(είσοδος ή έξοδος).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18086BA-8230-5B95-9821-19C760FE04E8}"/>
              </a:ext>
            </a:extLst>
          </p:cNvPr>
          <p:cNvSpPr txBox="1">
            <a:spLocks/>
          </p:cNvSpPr>
          <p:nvPr/>
        </p:nvSpPr>
        <p:spPr>
          <a:xfrm>
            <a:off x="467413" y="183823"/>
            <a:ext cx="7696199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l-G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Προτασεισ</a:t>
            </a:r>
            <a:r>
              <a:rPr lang="el-G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για </a:t>
            </a:r>
            <a:r>
              <a:rPr lang="el-G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μελλοντικη</a:t>
            </a:r>
            <a:r>
              <a:rPr lang="el-G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ερευνα</a:t>
            </a:r>
            <a:endParaRPr lang="el-G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759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85E934-C3B5-CEDE-CA72-D30C03784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864E07-7F74-1A62-10D2-D0E2FF5051DF}"/>
              </a:ext>
            </a:extLst>
          </p:cNvPr>
          <p:cNvSpPr txBox="1"/>
          <p:nvPr/>
        </p:nvSpPr>
        <p:spPr>
          <a:xfrm>
            <a:off x="480767" y="1327629"/>
            <a:ext cx="8663233" cy="5445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3"/>
              <a:tabLst>
                <a:tab pos="457200" algn="l"/>
              </a:tabLst>
            </a:pPr>
            <a:r>
              <a:rPr lang="el-GR" sz="16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Υπολογισμός πληρότητας</a:t>
            </a:r>
            <a:r>
              <a:rPr lang="el-GR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l-GR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Το σύστημα διατηρεί ένα μετρητή που προσθέτει/αφαιρεί άτομα.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l-GR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Αν ο αριθμός ξεπεράσει ένα όριο, μπορεί να σταλεί ειδοποίηση (π.χ. μέσω SMS, email).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3"/>
              <a:tabLst>
                <a:tab pos="457200" algn="l"/>
              </a:tabLst>
            </a:pPr>
            <a:r>
              <a:rPr lang="el-GR" sz="16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Διαχείριση δεδομένων σε πραγματικό χρόνο</a:t>
            </a:r>
            <a:r>
              <a:rPr lang="el-GR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l-GR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Χρήση </a:t>
            </a:r>
            <a:r>
              <a:rPr lang="el-GR" sz="16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cloud</a:t>
            </a:r>
            <a:r>
              <a:rPr lang="el-GR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ή τοπικού </a:t>
            </a:r>
            <a:r>
              <a:rPr lang="el-GR" sz="16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server</a:t>
            </a:r>
            <a:r>
              <a:rPr lang="el-GR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για την καταγραφή της ροής.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l-GR" sz="16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Dashboard</a:t>
            </a:r>
            <a:r>
              <a:rPr lang="el-GR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για επίβλεψη πληρότητας.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l-GR" sz="16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Απαραίτητα Μέσα</a:t>
            </a:r>
            <a:endParaRPr lang="el-GR" sz="1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l-GR" sz="16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Υλικά</a:t>
            </a:r>
            <a:r>
              <a:rPr lang="el-GR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l-GR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Κάμερες IP ή </a:t>
            </a:r>
            <a:r>
              <a:rPr lang="el-GR" sz="16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Raspberry</a:t>
            </a:r>
            <a:r>
              <a:rPr lang="el-GR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6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</a:t>
            </a:r>
            <a:r>
              <a:rPr lang="el-GR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με κάμερα.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l-GR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Υπολογιστής ή </a:t>
            </a:r>
            <a:r>
              <a:rPr lang="el-GR" sz="16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cloud</a:t>
            </a:r>
            <a:r>
              <a:rPr lang="el-GR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6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server</a:t>
            </a:r>
            <a:r>
              <a:rPr lang="el-GR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l-GR" sz="16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Λογισμικό</a:t>
            </a:r>
            <a:r>
              <a:rPr lang="el-GR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l-GR" sz="16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OpenCV</a:t>
            </a:r>
            <a:r>
              <a:rPr lang="el-GR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(ανίχνευση και παρακολούθηση αντικειμένων).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l-GR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YOLO ή </a:t>
            </a:r>
            <a:r>
              <a:rPr lang="el-GR" sz="16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Haar</a:t>
            </a:r>
            <a:r>
              <a:rPr lang="el-GR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16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Cascades</a:t>
            </a:r>
            <a:r>
              <a:rPr lang="el-GR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για γρήγορη ανίχνευση ατόμων.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l-GR" sz="16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Flask</a:t>
            </a:r>
            <a:r>
              <a:rPr lang="el-GR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l-GR" sz="16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Django</a:t>
            </a:r>
            <a:r>
              <a:rPr lang="el-GR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βάση δεδομένων για την αποθήκευση δεδομένων.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l-GR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MQTT ή </a:t>
            </a:r>
            <a:r>
              <a:rPr lang="el-GR" sz="16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WebSockets</a:t>
            </a:r>
            <a:r>
              <a:rPr lang="el-GR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για </a:t>
            </a:r>
            <a:r>
              <a:rPr lang="el-GR" sz="16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real-time</a:t>
            </a:r>
            <a:r>
              <a:rPr lang="el-GR" sz="1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ενημερώσεις.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2DE4F8C-58B5-6CA4-4027-0B9B7309F576}"/>
              </a:ext>
            </a:extLst>
          </p:cNvPr>
          <p:cNvSpPr txBox="1">
            <a:spLocks/>
          </p:cNvSpPr>
          <p:nvPr/>
        </p:nvSpPr>
        <p:spPr>
          <a:xfrm>
            <a:off x="467413" y="183823"/>
            <a:ext cx="7696199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l-G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Προτασεισ</a:t>
            </a:r>
            <a:r>
              <a:rPr lang="el-G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για </a:t>
            </a:r>
            <a:r>
              <a:rPr lang="el-G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μελλοντικη</a:t>
            </a:r>
            <a:r>
              <a:rPr lang="el-G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ερευνα</a:t>
            </a:r>
            <a:endParaRPr lang="el-G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026836"/>
      </p:ext>
    </p:extLst>
  </p:cSld>
  <p:clrMapOvr>
    <a:masterClrMapping/>
  </p:clrMapOvr>
</p:sld>
</file>

<file path=ppt/theme/theme1.xml><?xml version="1.0" encoding="utf-8"?>
<a:theme xmlns:a="http://schemas.openxmlformats.org/drawingml/2006/main" name="Κομμάτι">
  <a:themeElements>
    <a:clrScheme name="Κομμάτι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Κομμάτι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Κομμάτ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108</TotalTime>
  <Words>423</Words>
  <Application>Microsoft Office PowerPoint</Application>
  <PresentationFormat>Προβολή στην οθόνη (4:3)</PresentationFormat>
  <Paragraphs>65</Paragraphs>
  <Slides>10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6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10</vt:i4>
      </vt:variant>
    </vt:vector>
  </HeadingPairs>
  <TitlesOfParts>
    <vt:vector size="17" baseType="lpstr">
      <vt:lpstr>Arial</vt:lpstr>
      <vt:lpstr>Century Gothic</vt:lpstr>
      <vt:lpstr>Courier New</vt:lpstr>
      <vt:lpstr>Symbol</vt:lpstr>
      <vt:lpstr>Times New Roman</vt:lpstr>
      <vt:lpstr>Wingdings 3</vt:lpstr>
      <vt:lpstr>Κομμάτι</vt:lpstr>
      <vt:lpstr>Αναγνωριση προσωπων</vt:lpstr>
      <vt:lpstr>Εισαγωγη</vt:lpstr>
      <vt:lpstr>ΛΕΙΤΟΥΡΓΕΙΕς</vt:lpstr>
      <vt:lpstr>τεχνολογιεσ</vt:lpstr>
      <vt:lpstr>Βηματα υλοποιησησ</vt:lpstr>
      <vt:lpstr>Χρηση εφαρμογησ</vt:lpstr>
      <vt:lpstr>συμπερασματα</vt:lpstr>
      <vt:lpstr>Παρουσίαση του PowerPoint</vt:lpstr>
      <vt:lpstr>Παρουσίαση του PowerPoint</vt:lpstr>
      <vt:lpstr>Ερωτησεις?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e56tygrefre</cp:lastModifiedBy>
  <cp:revision>22</cp:revision>
  <dcterms:created xsi:type="dcterms:W3CDTF">2013-01-27T09:14:16Z</dcterms:created>
  <dcterms:modified xsi:type="dcterms:W3CDTF">2025-01-30T21:12:45Z</dcterms:modified>
  <cp:category/>
</cp:coreProperties>
</file>