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8" r:id="rId10"/>
    <p:sldId id="258" r:id="rId11"/>
    <p:sldId id="267" r:id="rId12"/>
    <p:sldId id="269" r:id="rId13"/>
    <p:sldId id="261" r:id="rId14"/>
    <p:sldId id="262" r:id="rId15"/>
    <p:sldId id="270" r:id="rId1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B105-4F51-46B4-AA62-C5A307877DA1}" type="datetimeFigureOut">
              <a:rPr lang="el-GR" smtClean="0"/>
              <a:t>23/5/2022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EFB-A73D-4BD1-9FA4-9AA37F004BEC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B105-4F51-46B4-AA62-C5A307877DA1}" type="datetimeFigureOut">
              <a:rPr lang="el-GR" smtClean="0"/>
              <a:t>23/5/2022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EFB-A73D-4BD1-9FA4-9AA37F004BE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B105-4F51-46B4-AA62-C5A307877DA1}" type="datetimeFigureOut">
              <a:rPr lang="el-GR" smtClean="0"/>
              <a:t>23/5/2022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EFB-A73D-4BD1-9FA4-9AA37F004BE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B105-4F51-46B4-AA62-C5A307877DA1}" type="datetimeFigureOut">
              <a:rPr lang="el-GR" smtClean="0"/>
              <a:t>23/5/2022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EFB-A73D-4BD1-9FA4-9AA37F004BEC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B105-4F51-46B4-AA62-C5A307877DA1}" type="datetimeFigureOut">
              <a:rPr lang="el-GR" smtClean="0"/>
              <a:t>23/5/2022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EFB-A73D-4BD1-9FA4-9AA37F004BE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B105-4F51-46B4-AA62-C5A307877DA1}" type="datetimeFigureOut">
              <a:rPr lang="el-GR" smtClean="0"/>
              <a:t>23/5/2022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EFB-A73D-4BD1-9FA4-9AA37F004BEC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B105-4F51-46B4-AA62-C5A307877DA1}" type="datetimeFigureOut">
              <a:rPr lang="el-GR" smtClean="0"/>
              <a:t>23/5/2022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EFB-A73D-4BD1-9FA4-9AA37F004BEC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B105-4F51-46B4-AA62-C5A307877DA1}" type="datetimeFigureOut">
              <a:rPr lang="el-GR" smtClean="0"/>
              <a:t>23/5/2022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EFB-A73D-4BD1-9FA4-9AA37F004BE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B105-4F51-46B4-AA62-C5A307877DA1}" type="datetimeFigureOut">
              <a:rPr lang="el-GR" smtClean="0"/>
              <a:t>23/5/2022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EFB-A73D-4BD1-9FA4-9AA37F004BE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B105-4F51-46B4-AA62-C5A307877DA1}" type="datetimeFigureOut">
              <a:rPr lang="el-GR" smtClean="0"/>
              <a:t>23/5/2022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EFB-A73D-4BD1-9FA4-9AA37F004BE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B105-4F51-46B4-AA62-C5A307877DA1}" type="datetimeFigureOut">
              <a:rPr lang="el-GR" smtClean="0"/>
              <a:t>23/5/2022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0EFB-A73D-4BD1-9FA4-9AA37F004BEC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462B105-4F51-46B4-AA62-C5A307877DA1}" type="datetimeFigureOut">
              <a:rPr lang="el-GR" smtClean="0"/>
              <a:t>23/5/2022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4CF0EFB-A73D-4BD1-9FA4-9AA37F004BEC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656646" y="2276872"/>
            <a:ext cx="7731777" cy="3672408"/>
          </a:xfrm>
        </p:spPr>
        <p:txBody>
          <a:bodyPr>
            <a:noAutofit/>
          </a:bodyPr>
          <a:lstStyle/>
          <a:p>
            <a:pPr algn="l"/>
            <a:r>
              <a:rPr lang="el-GR" sz="1200" dirty="0" smtClean="0"/>
              <a:t>ΟΜΑΔΑ 4:</a:t>
            </a:r>
          </a:p>
          <a:p>
            <a:r>
              <a:rPr lang="el-GR" sz="1200" dirty="0"/>
              <a:t>ΑΜΠΑΤΖΗΣ </a:t>
            </a:r>
            <a:r>
              <a:rPr lang="el-GR" sz="1200" dirty="0" smtClean="0"/>
              <a:t>ΔΗΜΗΤΡΙΟΣ </a:t>
            </a:r>
            <a:endParaRPr lang="el-GR" sz="1200" dirty="0"/>
          </a:p>
          <a:p>
            <a:r>
              <a:rPr lang="el-GR" sz="1200" dirty="0"/>
              <a:t>ΒΕΝΕΤΙΔΗΣ </a:t>
            </a:r>
            <a:r>
              <a:rPr lang="el-GR" sz="1200" dirty="0" smtClean="0"/>
              <a:t>ΙΩΑΝΝΗΣ</a:t>
            </a:r>
            <a:endParaRPr lang="el-GR" sz="1200" dirty="0"/>
          </a:p>
          <a:p>
            <a:r>
              <a:rPr lang="el-GR" sz="1200" dirty="0"/>
              <a:t>ΓΙΑΛΑΓΚΟΛΙΔΟΥ </a:t>
            </a:r>
            <a:r>
              <a:rPr lang="el-GR" sz="1200" dirty="0" smtClean="0"/>
              <a:t>ΜΑΡΙΝΑ-ΜΑΚΡΙΝΑ  </a:t>
            </a:r>
            <a:endParaRPr lang="el-GR" sz="1200" dirty="0"/>
          </a:p>
          <a:p>
            <a:r>
              <a:rPr lang="el-GR" sz="1200" dirty="0" smtClean="0"/>
              <a:t>ΔΗΜΗΤΡΙΑΔΗΣ ΣΤΑΥΡΟΣ</a:t>
            </a:r>
          </a:p>
          <a:p>
            <a:r>
              <a:rPr lang="el-GR" sz="1200" dirty="0" smtClean="0"/>
              <a:t>ΚΑΝΙΔΟΥ ΕΛΙΣΑΒΕΤ-ΠΕΡΣΕΦΟΝΗ</a:t>
            </a:r>
          </a:p>
          <a:p>
            <a:pPr algn="l"/>
            <a:r>
              <a:rPr lang="el-GR" sz="1200" dirty="0" smtClean="0"/>
              <a:t>ΚΑΡΑΠΟΣΤΟΛΗ ΣΤΑΜΑΤΙΑ </a:t>
            </a:r>
          </a:p>
          <a:p>
            <a:r>
              <a:rPr lang="el-GR" sz="1200" dirty="0"/>
              <a:t>ΚΟΝΤΑΞΗΣ </a:t>
            </a:r>
            <a:r>
              <a:rPr lang="el-GR" sz="1200" dirty="0" smtClean="0"/>
              <a:t>ΙΩΑΝΝΗΣ</a:t>
            </a:r>
            <a:endParaRPr lang="el-GR" sz="1200" dirty="0"/>
          </a:p>
          <a:p>
            <a:r>
              <a:rPr lang="el-GR" sz="1200" dirty="0"/>
              <a:t>ΚΟΤΖΑΜΠΑΣΗ ΓΕΩΡΓΙΑ </a:t>
            </a:r>
          </a:p>
          <a:p>
            <a:r>
              <a:rPr lang="el-GR" sz="1200" dirty="0"/>
              <a:t>ΣΑΚΕΛΛΑΡΗΣ </a:t>
            </a:r>
            <a:r>
              <a:rPr lang="el-GR" sz="1200" dirty="0" smtClean="0"/>
              <a:t>ΝΙΚΟΛΑΟΣ</a:t>
            </a:r>
            <a:endParaRPr lang="el-GR" sz="1200" dirty="0"/>
          </a:p>
          <a:p>
            <a:r>
              <a:rPr lang="el-GR" sz="1200" dirty="0" smtClean="0"/>
              <a:t>ΣΕΜΕΛΙΔΗΣ  </a:t>
            </a:r>
            <a:r>
              <a:rPr lang="el-GR" sz="1200" dirty="0"/>
              <a:t>ΧΑΡΑΛΑΜΠΟΣ </a:t>
            </a:r>
          </a:p>
          <a:p>
            <a:r>
              <a:rPr lang="el-GR" sz="1200" dirty="0" smtClean="0"/>
              <a:t>ΤΡΕΝΤΣΙΟΥ </a:t>
            </a:r>
            <a:r>
              <a:rPr lang="el-GR" sz="1200" dirty="0"/>
              <a:t>ΧΡΥΣΑΝΘΗ </a:t>
            </a:r>
            <a:endParaRPr lang="el-GR" sz="1200" dirty="0" smtClean="0"/>
          </a:p>
          <a:p>
            <a:pPr algn="l"/>
            <a:r>
              <a:rPr lang="el-GR" sz="1200" dirty="0" smtClean="0"/>
              <a:t>ΕΠΙΒΛΕΠΩΝ ΚΑΘΗΓΗΤΗΣ : ΧΑΤΖΗΓΕΩΡΓΙΟΥ ΑΛΕΞΑΝΔΡΟΣ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272808" cy="1872208"/>
          </a:xfrm>
        </p:spPr>
        <p:txBody>
          <a:bodyPr/>
          <a:lstStyle/>
          <a:p>
            <a:pPr marL="182880" indent="0">
              <a:buNone/>
            </a:pPr>
            <a:r>
              <a:rPr lang="en-US" sz="4400" dirty="0" smtClean="0"/>
              <a:t>HIRENET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sz="1600" dirty="0" smtClean="0"/>
              <a:t/>
            </a:r>
            <a:br>
              <a:rPr lang="el-GR" sz="1600" dirty="0" smtClean="0"/>
            </a:br>
            <a:r>
              <a:rPr lang="el-GR" sz="1600" dirty="0" smtClean="0"/>
              <a:t>ΠΡΟΠΤΥΧΙΑΚΗ </a:t>
            </a:r>
            <a:r>
              <a:rPr lang="el-GR" sz="1600" dirty="0"/>
              <a:t>ΕΡΓΑΣΙΑ ΤΕΧΝΟΛΟΓΙΑΣ </a:t>
            </a:r>
            <a:r>
              <a:rPr lang="el-GR" sz="1600" dirty="0" smtClean="0"/>
              <a:t>ΛΟΓΙΣΜΙΚΟΥ</a:t>
            </a:r>
            <a:br>
              <a:rPr lang="el-GR" sz="1600" dirty="0" smtClean="0"/>
            </a:br>
            <a:r>
              <a:rPr lang="el-GR" sz="1600" dirty="0" smtClean="0"/>
              <a:t>ΤΜΗΜΑ ΕΦΑΡΜΟΣΜΕΝΗΣ ΠΛΗΡΟΦΟΡΙΚΗΣ- ΕΠΙΣΤΗΜΗΣ ΚΑΙ ΤΕΧΝΟΛΟΓΙΑΣ ΥΠΟΛΟΓΙΣΤΩΝ</a:t>
            </a:r>
            <a:br>
              <a:rPr lang="el-GR" sz="1600" dirty="0" smtClean="0"/>
            </a:br>
            <a:r>
              <a:rPr lang="el-GR" sz="1600" dirty="0" smtClean="0"/>
              <a:t> </a:t>
            </a:r>
            <a:br>
              <a:rPr lang="el-GR" sz="1600" dirty="0" smtClean="0"/>
            </a:br>
            <a:r>
              <a:rPr lang="el-GR" sz="1600" dirty="0" smtClean="0"/>
              <a:t/>
            </a:r>
            <a:br>
              <a:rPr lang="el-GR" sz="1600" dirty="0" smtClean="0"/>
            </a:br>
            <a:r>
              <a:rPr lang="el-GR" sz="1600" dirty="0"/>
              <a:t/>
            </a:r>
            <a:br>
              <a:rPr lang="el-GR" sz="1600" dirty="0"/>
            </a:br>
            <a:r>
              <a:rPr lang="el-GR" sz="1600" dirty="0" smtClean="0"/>
              <a:t>                                                </a:t>
            </a:r>
            <a:br>
              <a:rPr lang="el-GR" sz="1600" dirty="0" smtClean="0"/>
            </a:br>
            <a:r>
              <a:rPr lang="el-GR" sz="1600" dirty="0"/>
              <a:t/>
            </a:r>
            <a:br>
              <a:rPr lang="el-GR" sz="1600" dirty="0"/>
            </a:br>
            <a:r>
              <a:rPr lang="el-GR" sz="1600" dirty="0" smtClean="0"/>
              <a:t/>
            </a:r>
            <a:br>
              <a:rPr lang="el-GR" sz="1600" dirty="0" smtClean="0"/>
            </a:br>
            <a:r>
              <a:rPr lang="el-GR" sz="1600" dirty="0" smtClean="0"/>
              <a:t/>
            </a:r>
            <a:br>
              <a:rPr lang="el-GR" sz="1600" dirty="0" smtClean="0"/>
            </a:br>
            <a:r>
              <a:rPr lang="el-GR" sz="1600" dirty="0"/>
              <a:t/>
            </a:r>
            <a:br>
              <a:rPr lang="el-GR" sz="1600" dirty="0"/>
            </a:br>
            <a:r>
              <a:rPr lang="el-GR" sz="1600" dirty="0" smtClean="0"/>
              <a:t>                      </a:t>
            </a:r>
            <a:r>
              <a:rPr lang="el-GR" sz="1600" dirty="0"/>
              <a:t/>
            </a:r>
            <a:br>
              <a:rPr lang="el-GR" sz="1600" dirty="0"/>
            </a:br>
            <a:r>
              <a:rPr lang="en-US" dirty="0" smtClean="0"/>
              <a:t> </a:t>
            </a:r>
            <a:r>
              <a:rPr lang="el-GR" dirty="0" smtClean="0"/>
              <a:t> 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0" y="0"/>
            <a:ext cx="1324794" cy="132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54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54868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l-GR" sz="3600" dirty="0" smtClean="0"/>
              <a:t>ΣΧΕΔΙΟ ΒΑΣΗΣ ΔΕΔΟΜΕΝΩΝ</a:t>
            </a:r>
            <a:endParaRPr lang="el-GR" sz="3600" dirty="0"/>
          </a:p>
        </p:txBody>
      </p:sp>
      <p:pic>
        <p:nvPicPr>
          <p:cNvPr id="7170" name="Picture 2" descr="C:\Users\Sifis\Downloads\281297089_5824864790862385_5359520891294818234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4609"/>
            <a:ext cx="7740352" cy="371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93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l-GR" sz="4400" b="0" dirty="0" smtClean="0"/>
              <a:t>ΔΙΑΓΡΑΜΜΑ </a:t>
            </a:r>
            <a:r>
              <a:rPr lang="en-US" sz="4400" b="0" dirty="0" smtClean="0"/>
              <a:t>GANTT</a:t>
            </a:r>
            <a:endParaRPr lang="el-GR" sz="4400" b="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13985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74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l-GR" sz="3200" b="0" dirty="0" smtClean="0"/>
              <a:t>ΚΥΡΙΑ ΠΡΟΒΛΗΜΑΤΑ ΣΧΕΔΙΑΣΗΣ - ΥΛΟΠΟΙΗΣΗΣ</a:t>
            </a:r>
            <a:endParaRPr lang="el-GR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3608" y="1988840"/>
            <a:ext cx="6400800" cy="34747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l-GR" sz="2400" dirty="0"/>
              <a:t>Μορφή εκχώρησης των δεξιοτήτων και ικανοτήτων (Qualifications</a:t>
            </a:r>
            <a:r>
              <a:rPr lang="el-GR" sz="2400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400" dirty="0"/>
              <a:t>Ανάκτηση κωδικού χρήστη μέσω email</a:t>
            </a:r>
            <a:r>
              <a:rPr lang="el-GR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400" dirty="0"/>
              <a:t>Επικοινωνία χρήστη Company- Employee έπειτα από κατάλληλο matching</a:t>
            </a:r>
            <a:r>
              <a:rPr lang="el-GR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400" dirty="0"/>
              <a:t>Καλύτερη μέθοδος διατήρησης δεδομένων.</a:t>
            </a:r>
          </a:p>
        </p:txBody>
      </p:sp>
    </p:spTree>
    <p:extLst>
      <p:ext uri="{BB962C8B-B14F-4D97-AF65-F5344CB8AC3E}">
        <p14:creationId xmlns:p14="http://schemas.microsoft.com/office/powerpoint/2010/main" val="365764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200800" cy="1143000"/>
          </a:xfrm>
        </p:spPr>
        <p:txBody>
          <a:bodyPr/>
          <a:lstStyle/>
          <a:p>
            <a:pPr marL="0" indent="0" algn="l">
              <a:buNone/>
            </a:pPr>
            <a:r>
              <a:rPr lang="el-GR" sz="3200" b="0" dirty="0" smtClean="0"/>
              <a:t>ΑΝΘΡΩΠΟΩΡΕΣ ΠΟΥ ΚΑΤΑΝΑΛΩΘΗΚΑΝ</a:t>
            </a:r>
            <a:endParaRPr lang="el-GR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99592" y="1916832"/>
            <a:ext cx="6768752" cy="3888432"/>
          </a:xfrm>
        </p:spPr>
        <p:txBody>
          <a:bodyPr/>
          <a:lstStyle/>
          <a:p>
            <a:pPr marL="45720" indent="0">
              <a:buNone/>
            </a:pPr>
            <a:r>
              <a:rPr lang="el-GR" sz="2000" dirty="0"/>
              <a:t>Οι ανθρωποώρες (με εκτίμηση) που καταναλώθηκαν ανα </a:t>
            </a:r>
            <a:r>
              <a:rPr lang="el-GR" sz="2000" dirty="0" smtClean="0"/>
              <a:t>σταδιο ειναι: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 smtClean="0"/>
              <a:t>Κατανομή </a:t>
            </a:r>
            <a:r>
              <a:rPr lang="el-GR" sz="2000" dirty="0"/>
              <a:t>μόνιμων ρόλων στα μέλη της ομάδας: 22 </a:t>
            </a:r>
            <a:r>
              <a:rPr lang="el-GR" sz="2000" dirty="0" smtClean="0"/>
              <a:t>ανθρωποώρες.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/>
              <a:t>Αρχικό στάδιο επιλογής θέματος: 33 Ανθρωποώρες</a:t>
            </a:r>
            <a:r>
              <a:rPr lang="el-GR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/>
              <a:t>Περιγραφή Απαιτήσεων Λογισμικού: 50 Ανθρωποώρες</a:t>
            </a:r>
            <a:r>
              <a:rPr lang="el-GR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/>
              <a:t>Περιγραφή Σχεδίου: 70 Ανθρωποώρες</a:t>
            </a:r>
            <a:r>
              <a:rPr lang="el-GR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/>
              <a:t>Προετοιμασία Παρουσίασης: 10 Ανθρωποώρες</a:t>
            </a:r>
            <a:r>
              <a:rPr lang="el-GR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/>
              <a:t>Κώδικας: 250 Ανθρωποώρες (μέχρι τώρα).</a:t>
            </a:r>
          </a:p>
          <a:p>
            <a:pPr marL="4572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49014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04856" cy="1143000"/>
          </a:xfrm>
        </p:spPr>
        <p:txBody>
          <a:bodyPr/>
          <a:lstStyle/>
          <a:p>
            <a:pPr marL="0" indent="0" algn="l">
              <a:buNone/>
            </a:pPr>
            <a:r>
              <a:rPr lang="el-GR" sz="3000" b="0" smtClean="0"/>
              <a:t>ΠΡΟΤΑΣΕΙΣ ΓΙΑ </a:t>
            </a:r>
            <a:r>
              <a:rPr lang="el-GR" sz="3000" b="0" dirty="0" smtClean="0"/>
              <a:t>ΤΗ ΒΕΛΤΙΩΣΗ ΤΟΥ </a:t>
            </a:r>
            <a:r>
              <a:rPr lang="en-US" sz="3000" b="0" dirty="0" smtClean="0"/>
              <a:t>PROJECT</a:t>
            </a:r>
            <a:endParaRPr lang="el-GR" sz="3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1700808"/>
            <a:ext cx="640080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l-GR" sz="2000" dirty="0"/>
              <a:t>Επέκταση των λειτουργιών της εφαρμογής όπως</a:t>
            </a:r>
            <a:r>
              <a:rPr lang="el-GR" sz="2000" dirty="0" smtClean="0"/>
              <a:t>: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/>
              <a:t>Συγγραφή των Qualifications απευθείας από τον χρήστη χωρίς την δεσμευμένη επιλογή σε check-boxes.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/>
              <a:t>Αποστολή email ανάκτησης ή  αλλαγής κωδικού από την εταιρία του λογισμικού σε περίπτωση ανάγκης του χρήστη</a:t>
            </a:r>
            <a:r>
              <a:rPr lang="el-GR" sz="2000" dirty="0" smtClean="0"/>
              <a:t>.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/>
              <a:t>Παροχή του βιογραφικού σε μορφή pdf στον χρήστη. </a:t>
            </a:r>
          </a:p>
        </p:txBody>
      </p:sp>
    </p:spTree>
    <p:extLst>
      <p:ext uri="{BB962C8B-B14F-4D97-AF65-F5344CB8AC3E}">
        <p14:creationId xmlns:p14="http://schemas.microsoft.com/office/powerpoint/2010/main" val="1128912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19672" y="1772816"/>
            <a:ext cx="6400800" cy="347472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endParaRPr lang="el-GR" sz="4400" b="1" dirty="0" smtClean="0"/>
          </a:p>
          <a:p>
            <a:pPr marL="45720" indent="0" algn="ctr">
              <a:buNone/>
            </a:pPr>
            <a:r>
              <a:rPr lang="el-GR" sz="4400" b="1" dirty="0" smtClean="0"/>
              <a:t>ΕΥΧΑΡΙΣΤΟΥΜΕ!!</a:t>
            </a:r>
          </a:p>
          <a:p>
            <a:pPr marL="45720" indent="0" algn="ctr">
              <a:buNone/>
            </a:pPr>
            <a:endParaRPr lang="el-GR" sz="4400" b="1" dirty="0"/>
          </a:p>
        </p:txBody>
      </p:sp>
    </p:spTree>
    <p:extLst>
      <p:ext uri="{BB962C8B-B14F-4D97-AF65-F5344CB8AC3E}">
        <p14:creationId xmlns:p14="http://schemas.microsoft.com/office/powerpoint/2010/main" val="8125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332656"/>
            <a:ext cx="5578865" cy="1043562"/>
          </a:xfrm>
        </p:spPr>
        <p:txBody>
          <a:bodyPr/>
          <a:lstStyle/>
          <a:p>
            <a:pPr marL="0" indent="0" algn="ctr">
              <a:buNone/>
            </a:pPr>
            <a:r>
              <a:rPr lang="el-GR" sz="4400" dirty="0" smtClean="0"/>
              <a:t>ΟΜΑΔΑ ΑΝΑΠΤΥΞΗΣ</a:t>
            </a:r>
            <a:endParaRPr lang="el-G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99592" y="1628800"/>
            <a:ext cx="6984776" cy="3024336"/>
          </a:xfrm>
        </p:spPr>
        <p:txBody>
          <a:bodyPr/>
          <a:lstStyle/>
          <a:p>
            <a:pPr marL="45720" indent="0">
              <a:buNone/>
            </a:pPr>
            <a:r>
              <a:rPr lang="el-GR" dirty="0"/>
              <a:t>Η ομάδα της NHD αποτελείται από 11 μέλη τα οποία διακρίνονται σε: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5 προγραμματιστες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 smtClean="0"/>
              <a:t>2 </a:t>
            </a:r>
            <a:r>
              <a:rPr lang="el-GR" dirty="0"/>
              <a:t>testers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3 συγγραφείς παραδοτέου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1 Project Manager</a:t>
            </a:r>
          </a:p>
          <a:p>
            <a:pPr marL="4572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229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71600" y="2204864"/>
            <a:ext cx="3346704" cy="639762"/>
          </a:xfrm>
        </p:spPr>
        <p:txBody>
          <a:bodyPr/>
          <a:lstStyle/>
          <a:p>
            <a:pPr algn="l"/>
            <a:r>
              <a:rPr lang="el-GR" sz="2000" b="0" dirty="0"/>
              <a:t>Ο κώδικας του λογισμικού είναι γραμμένος σε: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15616" y="2852936"/>
            <a:ext cx="3346704" cy="2743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Java</a:t>
            </a:r>
          </a:p>
          <a:p>
            <a:pPr marL="45720" indent="0">
              <a:buNone/>
            </a:pP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44008" y="1916832"/>
            <a:ext cx="3346704" cy="639762"/>
          </a:xfrm>
        </p:spPr>
        <p:txBody>
          <a:bodyPr/>
          <a:lstStyle/>
          <a:p>
            <a:pPr algn="l"/>
            <a:r>
              <a:rPr lang="el-GR" sz="2000" b="0" dirty="0" smtClean="0"/>
              <a:t>Η </a:t>
            </a:r>
            <a:r>
              <a:rPr lang="el-GR" sz="2000" b="0" dirty="0"/>
              <a:t>Βάση Δεδομένων σε: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644008" y="2852936"/>
            <a:ext cx="3346704" cy="2743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SQLite</a:t>
            </a:r>
            <a:endParaRPr lang="el-G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9672" y="33265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l-GR" sz="4400" dirty="0" smtClean="0"/>
              <a:t>ΓΛΩΣΣΑ ΥΛΟΠΟΙΗΣΗΣ</a:t>
            </a:r>
            <a:endParaRPr lang="el-GR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23483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23483"/>
            <a:ext cx="3240358" cy="1655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35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l-GR" sz="4000" dirty="0" smtClean="0"/>
              <a:t>ΠΕΡΙΒΑΛΛΟΝ ΥΛΟΠΟΙΗΣΗΣ</a:t>
            </a:r>
            <a:endParaRPr lang="el-G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1844824"/>
            <a:ext cx="640080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l-GR" sz="2000" dirty="0"/>
              <a:t>Το περιβάλλον ανάπτυξης που χρησιμοποιήθηκε είναι το Eclipse</a:t>
            </a:r>
            <a:r>
              <a:rPr lang="el-GR" sz="2000" dirty="0" smtClean="0"/>
              <a:t>.</a:t>
            </a:r>
          </a:p>
          <a:p>
            <a:pPr marL="45720" indent="0">
              <a:buNone/>
            </a:pPr>
            <a:endParaRPr lang="el-GR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32529"/>
            <a:ext cx="5472607" cy="241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1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43821" y="1268760"/>
            <a:ext cx="3672408" cy="681256"/>
          </a:xfrm>
        </p:spPr>
        <p:txBody>
          <a:bodyPr/>
          <a:lstStyle/>
          <a:p>
            <a:pPr algn="l"/>
            <a:r>
              <a:rPr lang="el-GR" sz="2000" b="0" dirty="0"/>
              <a:t>Δημιουργία λογαριασμού </a:t>
            </a:r>
            <a:r>
              <a:rPr lang="el-GR" sz="2000" b="0" dirty="0" smtClean="0"/>
              <a:t>χρήστη.</a:t>
            </a:r>
            <a:endParaRPr lang="el-GR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7544" y="2236330"/>
            <a:ext cx="3960440" cy="38524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l-GR" sz="1600" dirty="0" smtClean="0"/>
              <a:t>Ο </a:t>
            </a:r>
            <a:r>
              <a:rPr lang="el-GR" sz="1600" dirty="0"/>
              <a:t>χρήστης δημιουργεί λογαριασμό κατά τη πρώτη του είσοδο στην </a:t>
            </a:r>
            <a:r>
              <a:rPr lang="el-GR" sz="1600"/>
              <a:t>εφαρμογή </a:t>
            </a:r>
            <a:r>
              <a:rPr lang="el-GR" sz="1600" smtClean="0"/>
              <a:t> </a:t>
            </a:r>
            <a:r>
              <a:rPr lang="el-GR" sz="1600" dirty="0" smtClean="0"/>
              <a:t>αφου συμπληρώσει τα απαραίτητα στοιχεία.</a:t>
            </a:r>
            <a:endParaRPr lang="el-GR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499992" y="1268760"/>
            <a:ext cx="3349998" cy="648072"/>
          </a:xfrm>
        </p:spPr>
        <p:txBody>
          <a:bodyPr/>
          <a:lstStyle/>
          <a:p>
            <a:pPr algn="l"/>
            <a:r>
              <a:rPr lang="el-GR" sz="2000" b="0" dirty="0"/>
              <a:t>Είσοδος χρήστη στο λογαριασμό του.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499992" y="2184480"/>
            <a:ext cx="4027054" cy="37648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l-GR" sz="1600" dirty="0"/>
              <a:t>Ο χρήστης συμπληρώνει τα πεδία καταχώρησης στοιχείων, εκτελείται έλεγχος ορθότητας και εισέρχεται στο λογαριασμό </a:t>
            </a:r>
            <a:r>
              <a:rPr lang="el-GR" sz="1600" dirty="0" smtClean="0"/>
              <a:t>του.Ύστερα επιλέγει την ανάλογη ιδιότητα </a:t>
            </a:r>
            <a:r>
              <a:rPr lang="en-US" sz="1600" dirty="0" smtClean="0"/>
              <a:t>Employee, Company.</a:t>
            </a:r>
            <a:endParaRPr lang="el-GR" sz="1600" dirty="0" smtClean="0"/>
          </a:p>
          <a:p>
            <a:pPr marL="45720" indent="0">
              <a:buNone/>
            </a:pPr>
            <a:endParaRPr lang="el-GR" sz="16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87624" y="476672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l-GR" sz="3200" b="0" dirty="0" smtClean="0"/>
              <a:t>ΠΕΡΙΠΤΩΣΕΙΣ ΛΕΙΤΟΥΡΓΙΚΟΤΗΤΑΣ</a:t>
            </a:r>
            <a:endParaRPr lang="el-GR" sz="32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33118"/>
            <a:ext cx="288032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620794"/>
            <a:ext cx="1656184" cy="20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45024"/>
            <a:ext cx="1512168" cy="20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60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44382" y="1340768"/>
            <a:ext cx="3346704" cy="639762"/>
          </a:xfrm>
        </p:spPr>
        <p:txBody>
          <a:bodyPr/>
          <a:lstStyle/>
          <a:p>
            <a:pPr algn="l"/>
            <a:r>
              <a:rPr lang="el-GR" sz="2000" b="0" dirty="0"/>
              <a:t>Συμπλήρωση βιογραφικού </a:t>
            </a:r>
            <a:r>
              <a:rPr lang="el-GR" sz="2000" b="0" dirty="0" smtClean="0"/>
              <a:t>εργαζομένου.</a:t>
            </a:r>
            <a:endParaRPr lang="el-GR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89542" y="2204864"/>
            <a:ext cx="3456384" cy="3600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l-GR" sz="1600" dirty="0"/>
              <a:t>Ο χρήστης εργαζόμενος δημιουργεί/ επεξεργάζεται με τη χρήση check-box (πλήκτρο Qualifications) και πεδίων συμπλήρωσης, τα στοιχεία και τις δεξιότητές του.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572000" y="1340768"/>
            <a:ext cx="4248472" cy="639762"/>
          </a:xfrm>
        </p:spPr>
        <p:txBody>
          <a:bodyPr/>
          <a:lstStyle/>
          <a:p>
            <a:pPr algn="l"/>
            <a:r>
              <a:rPr lang="el-GR" sz="1800" b="0" dirty="0"/>
              <a:t>Συμπλήρωση απαιτήσεων του χρήστη εργοδότη για την αναζήτηση εργαζομένου.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644008" y="2132856"/>
            <a:ext cx="3346704" cy="27432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l-GR" sz="1600" dirty="0"/>
              <a:t>Ο χρήστης εργοδότης μέσω του πλήκτρου “Requirements Form” επιλέγει με τη  χρήση check-box τα στοιχεία του εργαζομένου που αναζητά.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l-GR" sz="3200" b="0" dirty="0" smtClean="0"/>
              <a:t>ΠΕΡΙΠΤΩΣΕΙΣ ΛΕΙΤΟΥΡΓΙΚΟΤΗΤΑΣ</a:t>
            </a:r>
            <a:endParaRPr lang="el-GR" sz="3200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933056"/>
            <a:ext cx="2520280" cy="207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98202"/>
            <a:ext cx="2880320" cy="210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89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7544" y="1556792"/>
            <a:ext cx="3346704" cy="639762"/>
          </a:xfrm>
        </p:spPr>
        <p:txBody>
          <a:bodyPr/>
          <a:lstStyle/>
          <a:p>
            <a:pPr algn="l"/>
            <a:r>
              <a:rPr lang="el-GR" sz="2000" b="0" dirty="0"/>
              <a:t>Προβολή </a:t>
            </a:r>
            <a:r>
              <a:rPr lang="en-US" sz="2000" b="0" dirty="0"/>
              <a:t>matching.</a:t>
            </a:r>
            <a:endParaRPr lang="el-GR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5536" y="2348880"/>
            <a:ext cx="3778752" cy="388843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l-GR" sz="1600" dirty="0"/>
              <a:t>Η προβολή των ποσοστών καταλληλότητας παρουσιάζεται ως όμοια διαδικασία και στα δύο είδη λογαριασμών. Τα ποσοστά και τα στοιχεία των  εργοδοτών ή εργαζομένων (ανάλογα με το είδος του λογαριασμού) παρουσιάζονται σε φθίνουσα σειρά 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716016" y="1484784"/>
            <a:ext cx="3346704" cy="639762"/>
          </a:xfrm>
        </p:spPr>
        <p:txBody>
          <a:bodyPr/>
          <a:lstStyle/>
          <a:p>
            <a:pPr algn="l"/>
            <a:r>
              <a:rPr lang="el-GR" sz="2000" b="0" dirty="0"/>
              <a:t>Προβολή ειδοποιήσεων χρήστη.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644008" y="2420888"/>
            <a:ext cx="3346704" cy="2743200"/>
          </a:xfrm>
        </p:spPr>
        <p:txBody>
          <a:bodyPr/>
          <a:lstStyle/>
          <a:p>
            <a:pPr marL="45720" indent="0">
              <a:buNone/>
            </a:pPr>
            <a:r>
              <a:rPr lang="el-GR" dirty="0"/>
              <a:t>Ο χρήστης </a:t>
            </a:r>
            <a:r>
              <a:rPr lang="el-GR" dirty="0" smtClean="0"/>
              <a:t>αναλόγως με την ιδιότητα του (εργαζόμενο – εργοδότης), έχει την δυνατότητα προβολής ειδοποιήσεων σχετικά με νέα </a:t>
            </a:r>
            <a:r>
              <a:rPr lang="en-US" dirty="0" smtClean="0"/>
              <a:t>matching</a:t>
            </a:r>
            <a:r>
              <a:rPr lang="el-GR" smtClean="0"/>
              <a:t>.</a:t>
            </a:r>
            <a:endParaRPr lang="el-G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l-GR" sz="3200" b="0" dirty="0" smtClean="0"/>
              <a:t>ΠΕΡΙΠΤΩΣΕΙΣ ΛΕΙΤΟΥΡΓΙΚΟΤΗΤΑΣ</a:t>
            </a:r>
            <a:endParaRPr lang="el-GR" sz="3200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19599"/>
            <a:ext cx="2736304" cy="210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419599"/>
            <a:ext cx="2736304" cy="210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25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45897" y="1772816"/>
            <a:ext cx="3346704" cy="639762"/>
          </a:xfrm>
        </p:spPr>
        <p:txBody>
          <a:bodyPr/>
          <a:lstStyle/>
          <a:p>
            <a:pPr algn="l"/>
            <a:r>
              <a:rPr lang="el-GR" sz="2000" b="0" dirty="0"/>
              <a:t>Προβολή μηνυμάτων χρήστη.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3568" y="2564904"/>
            <a:ext cx="3346704" cy="2743200"/>
          </a:xfrm>
        </p:spPr>
        <p:txBody>
          <a:bodyPr/>
          <a:lstStyle/>
          <a:p>
            <a:pPr marL="45720" indent="0">
              <a:buNone/>
            </a:pPr>
            <a:r>
              <a:rPr lang="el-GR" dirty="0"/>
              <a:t>Κάθε είδος λογαριασμού θα έχει τη δυνατότητα αποστολής μηνυμάτων για πιο άμεση επικοινωνία.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716016" y="1700808"/>
            <a:ext cx="4176464" cy="783778"/>
          </a:xfrm>
        </p:spPr>
        <p:txBody>
          <a:bodyPr/>
          <a:lstStyle/>
          <a:p>
            <a:pPr algn="l"/>
            <a:r>
              <a:rPr lang="el-GR" sz="1600" b="0" dirty="0"/>
              <a:t>Προβολή των πιο αναζητούμενων δεξιοτήτων και ικανοτήτων των εργοδοτών στο χρήστη </a:t>
            </a:r>
            <a:r>
              <a:rPr lang="el-GR" sz="1600" b="0" dirty="0" smtClean="0"/>
              <a:t>εργαζόμενο.</a:t>
            </a:r>
            <a:endParaRPr lang="el-GR" sz="1600" b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644008" y="2561456"/>
            <a:ext cx="3346704" cy="2743200"/>
          </a:xfrm>
        </p:spPr>
        <p:txBody>
          <a:bodyPr/>
          <a:lstStyle/>
          <a:p>
            <a:pPr marL="45720" indent="0">
              <a:buNone/>
            </a:pPr>
            <a:r>
              <a:rPr lang="el-GR" dirty="0"/>
              <a:t>Ο χρήστης θα είναι σε θέση να παρακολουθεί τις αναζητήσεις των εταιρειών μέσα από το προφίλ </a:t>
            </a:r>
            <a:r>
              <a:rPr lang="el-GR" dirty="0" smtClean="0"/>
              <a:t>του.</a:t>
            </a:r>
            <a:endParaRPr lang="el-G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31640" y="18864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l-GR" sz="3200" b="0" dirty="0" smtClean="0"/>
              <a:t>ΠΕΡΙΠΤΩΣΕΙΣ ΛΕΙΟΥΡΓΙΚΟΤΗΤΑΣ</a:t>
            </a:r>
            <a:endParaRPr lang="el-GR" sz="3200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933056"/>
            <a:ext cx="3240360" cy="237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614" y="3933056"/>
            <a:ext cx="3169777" cy="237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74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l-GR" sz="4400" b="0" dirty="0" smtClean="0"/>
              <a:t>ΔΙΑΓΡΑΜΜΑ ΚΛΑΣΕΩΝ</a:t>
            </a:r>
            <a:endParaRPr lang="el-GR" sz="4400" b="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6408712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406902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258</TotalTime>
  <Words>476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Slipstream</vt:lpstr>
      <vt:lpstr>HIRENET  ΠΡΟΠΤΥΧΙΑΚΗ ΕΡΓΑΣΙΑ ΤΕΧΝΟΛΟΓΙΑΣ ΛΟΓΙΣΜΙΚΟΥ ΤΜΗΜΑ ΕΦΑΡΜΟΣΜΕΝΗΣ ΠΛΗΡΟΦΟΡΙΚΗΣ- ΕΠΙΣΤΗΜΗΣ ΚΑΙ ΤΕΧΝΟΛΟΓΙΑΣ ΥΠΟΛΟΓΙΣΤΩΝ                                                                                   </vt:lpstr>
      <vt:lpstr>ΟΜΑΔΑ ΑΝΑΠΤΥΞΗΣ</vt:lpstr>
      <vt:lpstr>ΓΛΩΣΣΑ ΥΛΟΠΟΙΗΣΗΣ</vt:lpstr>
      <vt:lpstr>ΠΕΡΙΒΑΛΛΟΝ ΥΛΟΠΟΙΗΣΗΣ</vt:lpstr>
      <vt:lpstr>ΠΕΡΙΠΤΩΣΕΙΣ ΛΕΙΤΟΥΡΓΙΚΟΤΗΤΑΣ</vt:lpstr>
      <vt:lpstr>ΠΕΡΙΠΤΩΣΕΙΣ ΛΕΙΤΟΥΡΓΙΚΟΤΗΤΑΣ</vt:lpstr>
      <vt:lpstr>ΠΕΡΙΠΤΩΣΕΙΣ ΛΕΙΤΟΥΡΓΙΚΟΤΗΤΑΣ</vt:lpstr>
      <vt:lpstr>ΠΕΡΙΠΤΩΣΕΙΣ ΛΕΙΟΥΡΓΙΚΟΤΗΤΑΣ</vt:lpstr>
      <vt:lpstr>ΔΙΑΓΡΑΜΜΑ ΚΛΑΣΕΩΝ</vt:lpstr>
      <vt:lpstr>ΣΧΕΔΙΟ ΒΑΣΗΣ ΔΕΔΟΜΕΝΩΝ</vt:lpstr>
      <vt:lpstr>ΔΙΑΓΡΑΜΜΑ GANTT</vt:lpstr>
      <vt:lpstr>ΚΥΡΙΑ ΠΡΟΒΛΗΜΑΤΑ ΣΧΕΔΙΑΣΗΣ - ΥΛΟΠΟΙΗΣΗΣ</vt:lpstr>
      <vt:lpstr>ΑΝΘΡΩΠΟΩΡΕΣ ΠΟΥ ΚΑΤΑΝΑΛΩΘΗΚΑΝ</vt:lpstr>
      <vt:lpstr>ΠΡΟΤΑΣΕΙΣ ΓΙΑ ΤΗ ΒΕΛΤΙΩΣΗ ΤΟΥ PROJECT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HIRENET</dc:title>
  <dc:creator>Sifis</dc:creator>
  <cp:lastModifiedBy>Sifis</cp:lastModifiedBy>
  <cp:revision>24</cp:revision>
  <dcterms:created xsi:type="dcterms:W3CDTF">2022-05-22T11:52:25Z</dcterms:created>
  <dcterms:modified xsi:type="dcterms:W3CDTF">2022-05-23T19:54:33Z</dcterms:modified>
</cp:coreProperties>
</file>