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97304-21AC-4904-915C-FB6DEA136D91}" v="906" dt="2021-05-16T14:45:27.987"/>
    <p1510:client id="{2306BF67-B8EE-4F71-B49B-6E5DDD431678}" v="654" dt="2021-05-16T12:19:07.251"/>
    <p1510:client id="{D1A651C1-D367-4C38-89DA-3DE4C26FDDA4}" v="2741" dt="2021-05-16T11:27:3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B37E7-3F18-48A1-B2B0-3E63CB3BDD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A9E4F3-89FA-4A2F-94B5-F5825B02C223}">
      <dgm:prSet/>
      <dgm:spPr/>
      <dgm:t>
        <a:bodyPr/>
        <a:lstStyle/>
        <a:p>
          <a:r>
            <a:rPr lang="en-GB" dirty="0"/>
            <a:t>MSc  in Computer and Electrical Engineering</a:t>
          </a:r>
          <a:endParaRPr lang="en-US" dirty="0"/>
        </a:p>
      </dgm:t>
    </dgm:pt>
    <dgm:pt modelId="{FAAE814C-D42D-4C48-BCA4-B1519C4FB8C7}" type="parTrans" cxnId="{ADBC2EC5-EB42-4352-B004-B4CCA1521778}">
      <dgm:prSet/>
      <dgm:spPr/>
      <dgm:t>
        <a:bodyPr/>
        <a:lstStyle/>
        <a:p>
          <a:endParaRPr lang="en-US"/>
        </a:p>
      </dgm:t>
    </dgm:pt>
    <dgm:pt modelId="{A1233E5B-27BB-4E13-81B2-A33A3246E9AE}" type="sibTrans" cxnId="{ADBC2EC5-EB42-4352-B004-B4CCA1521778}">
      <dgm:prSet/>
      <dgm:spPr/>
      <dgm:t>
        <a:bodyPr/>
        <a:lstStyle/>
        <a:p>
          <a:endParaRPr lang="en-US"/>
        </a:p>
      </dgm:t>
    </dgm:pt>
    <dgm:pt modelId="{1FE5D1D6-3634-45AC-A53C-7743B029ADF4}">
      <dgm:prSet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Software Developer</a:t>
          </a:r>
          <a:r>
            <a:rPr lang="en-GB" dirty="0"/>
            <a:t> in Accenture</a:t>
          </a:r>
          <a:r>
            <a:rPr lang="en-GB" dirty="0">
              <a:latin typeface="Calibri Light" panose="020F0302020204030204"/>
            </a:rPr>
            <a:t> Prague</a:t>
          </a:r>
          <a:endParaRPr lang="en-US" dirty="0"/>
        </a:p>
      </dgm:t>
    </dgm:pt>
    <dgm:pt modelId="{369E9B06-BB36-4E59-9BBC-A0D205614055}" type="parTrans" cxnId="{CCAB958D-8F8A-4BBA-9BAC-539AB52CB5FE}">
      <dgm:prSet/>
      <dgm:spPr/>
      <dgm:t>
        <a:bodyPr/>
        <a:lstStyle/>
        <a:p>
          <a:endParaRPr lang="en-US"/>
        </a:p>
      </dgm:t>
    </dgm:pt>
    <dgm:pt modelId="{9023E58B-0617-4560-8F46-4F0707D37E91}" type="sibTrans" cxnId="{CCAB958D-8F8A-4BBA-9BAC-539AB52CB5FE}">
      <dgm:prSet/>
      <dgm:spPr/>
      <dgm:t>
        <a:bodyPr/>
        <a:lstStyle/>
        <a:p>
          <a:endParaRPr lang="en-US"/>
        </a:p>
      </dgm:t>
    </dgm:pt>
    <dgm:pt modelId="{BFBA5C65-D463-4582-B5BE-938C0CE3A42F}" type="pres">
      <dgm:prSet presAssocID="{2FAB37E7-3F18-48A1-B2B0-3E63CB3BDD37}" presName="linear" presStyleCnt="0">
        <dgm:presLayoutVars>
          <dgm:animLvl val="lvl"/>
          <dgm:resizeHandles val="exact"/>
        </dgm:presLayoutVars>
      </dgm:prSet>
      <dgm:spPr/>
    </dgm:pt>
    <dgm:pt modelId="{E90E9BB2-92CA-4CE8-8678-5FB9D6C30273}" type="pres">
      <dgm:prSet presAssocID="{C5A9E4F3-89FA-4A2F-94B5-F5825B02C2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5DC66-79A6-4AE1-B9C4-12A7528D3C53}" type="pres">
      <dgm:prSet presAssocID="{A1233E5B-27BB-4E13-81B2-A33A3246E9AE}" presName="spacer" presStyleCnt="0"/>
      <dgm:spPr/>
    </dgm:pt>
    <dgm:pt modelId="{7A8BE401-0F07-404E-9A75-12BDD713F5B6}" type="pres">
      <dgm:prSet presAssocID="{1FE5D1D6-3634-45AC-A53C-7743B029AD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7CFE4F-50A9-4D13-9F90-89E86FEC80C8}" type="presOf" srcId="{1FE5D1D6-3634-45AC-A53C-7743B029ADF4}" destId="{7A8BE401-0F07-404E-9A75-12BDD713F5B6}" srcOrd="0" destOrd="0" presId="urn:microsoft.com/office/officeart/2005/8/layout/vList2"/>
    <dgm:cxn modelId="{CCAB958D-8F8A-4BBA-9BAC-539AB52CB5FE}" srcId="{2FAB37E7-3F18-48A1-B2B0-3E63CB3BDD37}" destId="{1FE5D1D6-3634-45AC-A53C-7743B029ADF4}" srcOrd="1" destOrd="0" parTransId="{369E9B06-BB36-4E59-9BBC-A0D205614055}" sibTransId="{9023E58B-0617-4560-8F46-4F0707D37E91}"/>
    <dgm:cxn modelId="{CC2A56AD-DB4E-40CE-95DE-085B5323232D}" type="presOf" srcId="{C5A9E4F3-89FA-4A2F-94B5-F5825B02C223}" destId="{E90E9BB2-92CA-4CE8-8678-5FB9D6C30273}" srcOrd="0" destOrd="0" presId="urn:microsoft.com/office/officeart/2005/8/layout/vList2"/>
    <dgm:cxn modelId="{ADBC2EC5-EB42-4352-B004-B4CCA1521778}" srcId="{2FAB37E7-3F18-48A1-B2B0-3E63CB3BDD37}" destId="{C5A9E4F3-89FA-4A2F-94B5-F5825B02C223}" srcOrd="0" destOrd="0" parTransId="{FAAE814C-D42D-4C48-BCA4-B1519C4FB8C7}" sibTransId="{A1233E5B-27BB-4E13-81B2-A33A3246E9AE}"/>
    <dgm:cxn modelId="{76A2A1DE-DD45-47C6-8308-A970A4269C6B}" type="presOf" srcId="{2FAB37E7-3F18-48A1-B2B0-3E63CB3BDD37}" destId="{BFBA5C65-D463-4582-B5BE-938C0CE3A42F}" srcOrd="0" destOrd="0" presId="urn:microsoft.com/office/officeart/2005/8/layout/vList2"/>
    <dgm:cxn modelId="{88820957-9C9F-4390-BA58-163F20836780}" type="presParOf" srcId="{BFBA5C65-D463-4582-B5BE-938C0CE3A42F}" destId="{E90E9BB2-92CA-4CE8-8678-5FB9D6C30273}" srcOrd="0" destOrd="0" presId="urn:microsoft.com/office/officeart/2005/8/layout/vList2"/>
    <dgm:cxn modelId="{FC9E0C61-6B02-4D9F-8894-48E76B4CEB55}" type="presParOf" srcId="{BFBA5C65-D463-4582-B5BE-938C0CE3A42F}" destId="{E025DC66-79A6-4AE1-B9C4-12A7528D3C53}" srcOrd="1" destOrd="0" presId="urn:microsoft.com/office/officeart/2005/8/layout/vList2"/>
    <dgm:cxn modelId="{E87FE076-50BD-4E3D-B7DF-D6ECC841B9E5}" type="presParOf" srcId="{BFBA5C65-D463-4582-B5BE-938C0CE3A42F}" destId="{7A8BE401-0F07-404E-9A75-12BDD713F5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85674-DE1B-4EC9-BE44-08B3DFCC56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7ACFC1-6714-450D-BF38-D229E2640955}">
      <dgm:prSet/>
      <dgm:spPr/>
      <dgm:t>
        <a:bodyPr/>
        <a:lstStyle/>
        <a:p>
          <a:pPr rtl="0"/>
          <a:r>
            <a:rPr lang="en-GB" dirty="0"/>
            <a:t>Diabetes Management Rest API</a:t>
          </a:r>
          <a:endParaRPr lang="en-US" dirty="0"/>
        </a:p>
      </dgm:t>
    </dgm:pt>
    <dgm:pt modelId="{96DCAC40-4E48-4C83-B53D-3B44D4FC46AF}" type="parTrans" cxnId="{B0FAF3FD-B311-41DD-830E-6AEA9E988C39}">
      <dgm:prSet/>
      <dgm:spPr/>
      <dgm:t>
        <a:bodyPr/>
        <a:lstStyle/>
        <a:p>
          <a:endParaRPr lang="en-US"/>
        </a:p>
      </dgm:t>
    </dgm:pt>
    <dgm:pt modelId="{90E7699B-0F5C-4CC3-884E-B5C3634B2729}" type="sibTrans" cxnId="{B0FAF3FD-B311-41DD-830E-6AEA9E988C39}">
      <dgm:prSet/>
      <dgm:spPr/>
      <dgm:t>
        <a:bodyPr/>
        <a:lstStyle/>
        <a:p>
          <a:endParaRPr lang="en-US"/>
        </a:p>
      </dgm:t>
    </dgm:pt>
    <dgm:pt modelId="{C2B676E2-AD8E-4A1C-B893-D381E1F5FBA1}">
      <dgm:prSet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Keeps track of the glucose, daily consumed carbohydrates and medication intakes of patients</a:t>
          </a:r>
          <a:endParaRPr lang="en-US" dirty="0"/>
        </a:p>
      </dgm:t>
    </dgm:pt>
    <dgm:pt modelId="{FEDB8CEE-D8C3-4C19-A2CE-A886FEAB4168}" type="parTrans" cxnId="{8E21C124-DA9C-4773-B868-CB54BDA2C24B}">
      <dgm:prSet/>
      <dgm:spPr/>
      <dgm:t>
        <a:bodyPr/>
        <a:lstStyle/>
        <a:p>
          <a:endParaRPr lang="en-US"/>
        </a:p>
      </dgm:t>
    </dgm:pt>
    <dgm:pt modelId="{5046646C-553E-439E-A88B-888E7A6D1469}" type="sibTrans" cxnId="{8E21C124-DA9C-4773-B868-CB54BDA2C24B}">
      <dgm:prSet/>
      <dgm:spPr/>
      <dgm:t>
        <a:bodyPr/>
        <a:lstStyle/>
        <a:p>
          <a:endParaRPr lang="en-US"/>
        </a:p>
      </dgm:t>
    </dgm:pt>
    <dgm:pt modelId="{FA85A15F-A814-4D3B-8E6E-DDD6C12EFBA8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Based on Hibernate and </a:t>
          </a:r>
          <a:r>
            <a:rPr lang="en-GB" dirty="0" err="1">
              <a:latin typeface="Calibri Light" panose="020F0302020204030204"/>
            </a:rPr>
            <a:t>Restlet</a:t>
          </a:r>
          <a:r>
            <a:rPr lang="en-GB" dirty="0">
              <a:latin typeface="Calibri Light" panose="020F0302020204030204"/>
            </a:rPr>
            <a:t> Framework</a:t>
          </a:r>
        </a:p>
      </dgm:t>
    </dgm:pt>
    <dgm:pt modelId="{FD63E4F4-7704-478C-A648-EEF87315DBFF}" type="parTrans" cxnId="{B0A3E34D-29DF-4A01-B1BF-62EBCD86E517}">
      <dgm:prSet/>
      <dgm:spPr/>
    </dgm:pt>
    <dgm:pt modelId="{70084CA2-F5A2-45BC-BF3E-F9A64C3A3381}" type="sibTrans" cxnId="{B0A3E34D-29DF-4A01-B1BF-62EBCD86E517}">
      <dgm:prSet/>
      <dgm:spPr/>
    </dgm:pt>
    <dgm:pt modelId="{F5B9D508-C022-4AE6-B5AD-C13EBE925C02}" type="pres">
      <dgm:prSet presAssocID="{88C85674-DE1B-4EC9-BE44-08B3DFCC568E}" presName="linear" presStyleCnt="0">
        <dgm:presLayoutVars>
          <dgm:animLvl val="lvl"/>
          <dgm:resizeHandles val="exact"/>
        </dgm:presLayoutVars>
      </dgm:prSet>
      <dgm:spPr/>
    </dgm:pt>
    <dgm:pt modelId="{275D25CA-DD73-45E7-8725-0A76DA84699C}" type="pres">
      <dgm:prSet presAssocID="{8A7ACFC1-6714-450D-BF38-D229E2640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50466C-5AC0-4950-9C6E-C2B7A7FC65FF}" type="pres">
      <dgm:prSet presAssocID="{90E7699B-0F5C-4CC3-884E-B5C3634B2729}" presName="spacer" presStyleCnt="0"/>
      <dgm:spPr/>
    </dgm:pt>
    <dgm:pt modelId="{7ABDD40B-8D31-469E-9E53-837C994BB41B}" type="pres">
      <dgm:prSet presAssocID="{C2B676E2-AD8E-4A1C-B893-D381E1F5FB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AA66BC-F86A-4C62-9971-F41ED142C07B}" type="pres">
      <dgm:prSet presAssocID="{5046646C-553E-439E-A88B-888E7A6D1469}" presName="spacer" presStyleCnt="0"/>
      <dgm:spPr/>
    </dgm:pt>
    <dgm:pt modelId="{AC3FBF0D-5FD2-4529-BA68-47B048971982}" type="pres">
      <dgm:prSet presAssocID="{FA85A15F-A814-4D3B-8E6E-DDD6C12EFB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184310-1003-4C7D-9A8C-5E6CB60F1584}" type="presOf" srcId="{88C85674-DE1B-4EC9-BE44-08B3DFCC568E}" destId="{F5B9D508-C022-4AE6-B5AD-C13EBE925C02}" srcOrd="0" destOrd="0" presId="urn:microsoft.com/office/officeart/2005/8/layout/vList2"/>
    <dgm:cxn modelId="{8E21C124-DA9C-4773-B868-CB54BDA2C24B}" srcId="{88C85674-DE1B-4EC9-BE44-08B3DFCC568E}" destId="{C2B676E2-AD8E-4A1C-B893-D381E1F5FBA1}" srcOrd="1" destOrd="0" parTransId="{FEDB8CEE-D8C3-4C19-A2CE-A886FEAB4168}" sibTransId="{5046646C-553E-439E-A88B-888E7A6D1469}"/>
    <dgm:cxn modelId="{3B82F731-25B9-4DEA-A6B0-730287C4EDAC}" type="presOf" srcId="{8A7ACFC1-6714-450D-BF38-D229E2640955}" destId="{275D25CA-DD73-45E7-8725-0A76DA84699C}" srcOrd="0" destOrd="0" presId="urn:microsoft.com/office/officeart/2005/8/layout/vList2"/>
    <dgm:cxn modelId="{42AC353F-D21C-43F3-BC09-60BEAF7501E3}" type="presOf" srcId="{C2B676E2-AD8E-4A1C-B893-D381E1F5FBA1}" destId="{7ABDD40B-8D31-469E-9E53-837C994BB41B}" srcOrd="0" destOrd="0" presId="urn:microsoft.com/office/officeart/2005/8/layout/vList2"/>
    <dgm:cxn modelId="{B4350D45-7FD5-4A29-8600-A24DBAD3A927}" type="presOf" srcId="{FA85A15F-A814-4D3B-8E6E-DDD6C12EFBA8}" destId="{AC3FBF0D-5FD2-4529-BA68-47B048971982}" srcOrd="0" destOrd="0" presId="urn:microsoft.com/office/officeart/2005/8/layout/vList2"/>
    <dgm:cxn modelId="{B0A3E34D-29DF-4A01-B1BF-62EBCD86E517}" srcId="{88C85674-DE1B-4EC9-BE44-08B3DFCC568E}" destId="{FA85A15F-A814-4D3B-8E6E-DDD6C12EFBA8}" srcOrd="2" destOrd="0" parTransId="{FD63E4F4-7704-478C-A648-EEF87315DBFF}" sibTransId="{70084CA2-F5A2-45BC-BF3E-F9A64C3A3381}"/>
    <dgm:cxn modelId="{B0FAF3FD-B311-41DD-830E-6AEA9E988C39}" srcId="{88C85674-DE1B-4EC9-BE44-08B3DFCC568E}" destId="{8A7ACFC1-6714-450D-BF38-D229E2640955}" srcOrd="0" destOrd="0" parTransId="{96DCAC40-4E48-4C83-B53D-3B44D4FC46AF}" sibTransId="{90E7699B-0F5C-4CC3-884E-B5C3634B2729}"/>
    <dgm:cxn modelId="{D8BE5792-C0B8-4A5C-9C6F-1D1B11502211}" type="presParOf" srcId="{F5B9D508-C022-4AE6-B5AD-C13EBE925C02}" destId="{275D25CA-DD73-45E7-8725-0A76DA84699C}" srcOrd="0" destOrd="0" presId="urn:microsoft.com/office/officeart/2005/8/layout/vList2"/>
    <dgm:cxn modelId="{2F54396D-9245-4BE4-B9A9-CBDC4CCDCD18}" type="presParOf" srcId="{F5B9D508-C022-4AE6-B5AD-C13EBE925C02}" destId="{5B50466C-5AC0-4950-9C6E-C2B7A7FC65FF}" srcOrd="1" destOrd="0" presId="urn:microsoft.com/office/officeart/2005/8/layout/vList2"/>
    <dgm:cxn modelId="{96195EB0-F2C2-446F-9B9E-2EAD755459D0}" type="presParOf" srcId="{F5B9D508-C022-4AE6-B5AD-C13EBE925C02}" destId="{7ABDD40B-8D31-469E-9E53-837C994BB41B}" srcOrd="2" destOrd="0" presId="urn:microsoft.com/office/officeart/2005/8/layout/vList2"/>
    <dgm:cxn modelId="{BCD35CB7-15B9-4345-BD84-1D893E1EC1DD}" type="presParOf" srcId="{F5B9D508-C022-4AE6-B5AD-C13EBE925C02}" destId="{F5AA66BC-F86A-4C62-9971-F41ED142C07B}" srcOrd="3" destOrd="0" presId="urn:microsoft.com/office/officeart/2005/8/layout/vList2"/>
    <dgm:cxn modelId="{B05ECFAF-D0A5-4AE4-9740-B2F6536DF734}" type="presParOf" srcId="{F5B9D508-C022-4AE6-B5AD-C13EBE925C02}" destId="{AC3FBF0D-5FD2-4529-BA68-47B0489719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BDB8F-5328-4F5D-98CE-B9D3130059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6045D6-0E41-42BA-A6DB-EFC8A995087C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Required changes</a:t>
          </a:r>
          <a:endParaRPr lang="en-GB" dirty="0"/>
        </a:p>
      </dgm:t>
    </dgm:pt>
    <dgm:pt modelId="{51777278-536F-4468-8AF7-5BFA712A442A}" type="parTrans" cxnId="{DBFF9F06-2721-4E7D-A782-76FF626B1B07}">
      <dgm:prSet/>
      <dgm:spPr/>
      <dgm:t>
        <a:bodyPr/>
        <a:lstStyle/>
        <a:p>
          <a:endParaRPr lang="en-US"/>
        </a:p>
      </dgm:t>
    </dgm:pt>
    <dgm:pt modelId="{CA19AF71-C3AC-4430-A663-1599CA66AEB6}" type="sibTrans" cxnId="{DBFF9F06-2721-4E7D-A782-76FF626B1B07}">
      <dgm:prSet/>
      <dgm:spPr/>
      <dgm:t>
        <a:bodyPr/>
        <a:lstStyle/>
        <a:p>
          <a:endParaRPr lang="en-US"/>
        </a:p>
      </dgm:t>
    </dgm:pt>
    <dgm:pt modelId="{C920ECDB-8E63-4142-B9C7-27B38699D83F}">
      <dgm:prSet/>
      <dgm:spPr/>
      <dgm:t>
        <a:bodyPr/>
        <a:lstStyle/>
        <a:p>
          <a:r>
            <a:rPr lang="en-GB" dirty="0"/>
            <a:t>Enabling the user in order to use SQL Server Authentication</a:t>
          </a:r>
          <a:endParaRPr lang="en-US" dirty="0"/>
        </a:p>
      </dgm:t>
    </dgm:pt>
    <dgm:pt modelId="{251C06F3-B63E-4C58-BB81-50CB7D369A29}" type="parTrans" cxnId="{A3D977DD-0F00-45DF-BB57-4EF64B3BD7C5}">
      <dgm:prSet/>
      <dgm:spPr/>
      <dgm:t>
        <a:bodyPr/>
        <a:lstStyle/>
        <a:p>
          <a:endParaRPr lang="en-US"/>
        </a:p>
      </dgm:t>
    </dgm:pt>
    <dgm:pt modelId="{C7E65C40-1F17-43B2-ADEF-9F70937E6327}" type="sibTrans" cxnId="{A3D977DD-0F00-45DF-BB57-4EF64B3BD7C5}">
      <dgm:prSet/>
      <dgm:spPr/>
      <dgm:t>
        <a:bodyPr/>
        <a:lstStyle/>
        <a:p>
          <a:endParaRPr lang="en-US"/>
        </a:p>
      </dgm:t>
    </dgm:pt>
    <dgm:pt modelId="{23FAE541-BEF1-40B6-A44F-545AF0C106AD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Creating</a:t>
          </a:r>
          <a:r>
            <a:rPr lang="en-GB" dirty="0"/>
            <a:t> the database</a:t>
          </a:r>
          <a:endParaRPr lang="en-US" dirty="0"/>
        </a:p>
      </dgm:t>
    </dgm:pt>
    <dgm:pt modelId="{1DFB40EA-492C-4CC6-9960-F0DFDC2BC410}" type="parTrans" cxnId="{B07E59A2-310E-406E-8CA3-87A8E355AFF0}">
      <dgm:prSet/>
      <dgm:spPr/>
      <dgm:t>
        <a:bodyPr/>
        <a:lstStyle/>
        <a:p>
          <a:endParaRPr lang="en-US"/>
        </a:p>
      </dgm:t>
    </dgm:pt>
    <dgm:pt modelId="{469448FA-7E84-477A-B017-C4F4CD0B25E5}" type="sibTrans" cxnId="{B07E59A2-310E-406E-8CA3-87A8E355AFF0}">
      <dgm:prSet/>
      <dgm:spPr/>
      <dgm:t>
        <a:bodyPr/>
        <a:lstStyle/>
        <a:p>
          <a:endParaRPr lang="en-US"/>
        </a:p>
      </dgm:t>
    </dgm:pt>
    <dgm:pt modelId="{58B5B150-F0EB-4620-A9D2-DEA55EDDC1C3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Changing</a:t>
          </a:r>
          <a:r>
            <a:rPr lang="en-GB" dirty="0"/>
            <a:t> settings in persistence.xml (</a:t>
          </a:r>
          <a:r>
            <a:rPr lang="en-GB" dirty="0" err="1"/>
            <a:t>username,password</a:t>
          </a:r>
          <a:r>
            <a:rPr lang="en-GB" dirty="0"/>
            <a:t>, </a:t>
          </a:r>
          <a:r>
            <a:rPr lang="en-GB" dirty="0" err="1"/>
            <a:t>jdbc</a:t>
          </a:r>
          <a:r>
            <a:rPr lang="en-GB" dirty="0"/>
            <a:t> </a:t>
          </a:r>
          <a:r>
            <a:rPr lang="en-GB" dirty="0" err="1"/>
            <a:t>url</a:t>
          </a:r>
          <a:r>
            <a:rPr lang="en-GB" dirty="0"/>
            <a:t>)</a:t>
          </a:r>
          <a:endParaRPr lang="en-US" dirty="0"/>
        </a:p>
      </dgm:t>
    </dgm:pt>
    <dgm:pt modelId="{4E3F1A99-9F95-4A4C-B043-F27F96BBA9E2}" type="parTrans" cxnId="{195DB415-4DBF-43EA-A464-5473665D9AD0}">
      <dgm:prSet/>
      <dgm:spPr/>
      <dgm:t>
        <a:bodyPr/>
        <a:lstStyle/>
        <a:p>
          <a:endParaRPr lang="en-US"/>
        </a:p>
      </dgm:t>
    </dgm:pt>
    <dgm:pt modelId="{AA4EDE3E-D17F-4433-9F24-CAFDBAE69047}" type="sibTrans" cxnId="{195DB415-4DBF-43EA-A464-5473665D9AD0}">
      <dgm:prSet/>
      <dgm:spPr/>
      <dgm:t>
        <a:bodyPr/>
        <a:lstStyle/>
        <a:p>
          <a:endParaRPr lang="en-US"/>
        </a:p>
      </dgm:t>
    </dgm:pt>
    <dgm:pt modelId="{BD325609-724D-4998-949D-F61E7CA5340E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Creating</a:t>
          </a:r>
          <a:r>
            <a:rPr lang="en-GB" dirty="0"/>
            <a:t> security groups and added rules for the ports needed</a:t>
          </a:r>
          <a:endParaRPr lang="en-US" dirty="0"/>
        </a:p>
      </dgm:t>
    </dgm:pt>
    <dgm:pt modelId="{EC006850-9860-46FE-89D2-C1B45CD4C3A1}" type="parTrans" cxnId="{B87412DA-CFF3-4411-A07C-29471D24C2AF}">
      <dgm:prSet/>
      <dgm:spPr/>
      <dgm:t>
        <a:bodyPr/>
        <a:lstStyle/>
        <a:p>
          <a:endParaRPr lang="en-US"/>
        </a:p>
      </dgm:t>
    </dgm:pt>
    <dgm:pt modelId="{24D13EF4-6D07-45D3-89F8-E14DC8A57645}" type="sibTrans" cxnId="{B87412DA-CFF3-4411-A07C-29471D24C2AF}">
      <dgm:prSet/>
      <dgm:spPr/>
      <dgm:t>
        <a:bodyPr/>
        <a:lstStyle/>
        <a:p>
          <a:endParaRPr lang="en-US"/>
        </a:p>
      </dgm:t>
    </dgm:pt>
    <dgm:pt modelId="{49BEA445-5D48-4AEE-87B0-2A7E69BA9FCA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Running</a:t>
          </a:r>
          <a:r>
            <a:rPr lang="en-GB" dirty="0"/>
            <a:t> .jar file on the EC2 instance</a:t>
          </a:r>
          <a:endParaRPr lang="en-US" dirty="0"/>
        </a:p>
      </dgm:t>
    </dgm:pt>
    <dgm:pt modelId="{78F120AA-636E-459A-A0D9-5B6E97B8BFB0}" type="parTrans" cxnId="{64B911DC-9A16-48FA-94DA-0F0072D3449F}">
      <dgm:prSet/>
      <dgm:spPr/>
      <dgm:t>
        <a:bodyPr/>
        <a:lstStyle/>
        <a:p>
          <a:endParaRPr lang="en-US"/>
        </a:p>
      </dgm:t>
    </dgm:pt>
    <dgm:pt modelId="{64E0A658-5EA8-4C1B-8EFC-63D8BDF09984}" type="sibTrans" cxnId="{64B911DC-9A16-48FA-94DA-0F0072D3449F}">
      <dgm:prSet/>
      <dgm:spPr/>
      <dgm:t>
        <a:bodyPr/>
        <a:lstStyle/>
        <a:p>
          <a:endParaRPr lang="en-US"/>
        </a:p>
      </dgm:t>
    </dgm:pt>
    <dgm:pt modelId="{B5D84A80-6B2A-4CB2-BC18-D898D31BAE6A}" type="pres">
      <dgm:prSet presAssocID="{9EBBDB8F-5328-4F5D-98CE-B9D31300593A}" presName="linear" presStyleCnt="0">
        <dgm:presLayoutVars>
          <dgm:animLvl val="lvl"/>
          <dgm:resizeHandles val="exact"/>
        </dgm:presLayoutVars>
      </dgm:prSet>
      <dgm:spPr/>
    </dgm:pt>
    <dgm:pt modelId="{13B2E3F8-498C-42D2-8D95-E0CF19FA8D2D}" type="pres">
      <dgm:prSet presAssocID="{6B6045D6-0E41-42BA-A6DB-EFC8A99508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D577C2-26CA-44FA-8223-AAF12F7C5078}" type="pres">
      <dgm:prSet presAssocID="{6B6045D6-0E41-42BA-A6DB-EFC8A995087C}" presName="childText" presStyleLbl="revTx" presStyleIdx="0" presStyleCnt="1">
        <dgm:presLayoutVars>
          <dgm:bulletEnabled val="1"/>
        </dgm:presLayoutVars>
      </dgm:prSet>
      <dgm:spPr/>
    </dgm:pt>
    <dgm:pt modelId="{258B8AFB-159E-495A-90AB-57253CAA58DA}" type="pres">
      <dgm:prSet presAssocID="{49BEA445-5D48-4AEE-87B0-2A7E69BA9FC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FF9F06-2721-4E7D-A782-76FF626B1B07}" srcId="{9EBBDB8F-5328-4F5D-98CE-B9D31300593A}" destId="{6B6045D6-0E41-42BA-A6DB-EFC8A995087C}" srcOrd="0" destOrd="0" parTransId="{51777278-536F-4468-8AF7-5BFA712A442A}" sibTransId="{CA19AF71-C3AC-4430-A663-1599CA66AEB6}"/>
    <dgm:cxn modelId="{195DB415-4DBF-43EA-A464-5473665D9AD0}" srcId="{6B6045D6-0E41-42BA-A6DB-EFC8A995087C}" destId="{58B5B150-F0EB-4620-A9D2-DEA55EDDC1C3}" srcOrd="2" destOrd="0" parTransId="{4E3F1A99-9F95-4A4C-B043-F27F96BBA9E2}" sibTransId="{AA4EDE3E-D17F-4433-9F24-CAFDBAE69047}"/>
    <dgm:cxn modelId="{A1EC861E-4706-4BA4-990B-3B56576400EC}" type="presOf" srcId="{6B6045D6-0E41-42BA-A6DB-EFC8A995087C}" destId="{13B2E3F8-498C-42D2-8D95-E0CF19FA8D2D}" srcOrd="0" destOrd="0" presId="urn:microsoft.com/office/officeart/2005/8/layout/vList2"/>
    <dgm:cxn modelId="{33A54871-A24A-43BD-8B94-40EB23D5E037}" type="presOf" srcId="{C920ECDB-8E63-4142-B9C7-27B38699D83F}" destId="{96D577C2-26CA-44FA-8223-AAF12F7C5078}" srcOrd="0" destOrd="0" presId="urn:microsoft.com/office/officeart/2005/8/layout/vList2"/>
    <dgm:cxn modelId="{1F669B51-22FA-43DF-B29B-159F3846AF1F}" type="presOf" srcId="{BD325609-724D-4998-949D-F61E7CA5340E}" destId="{96D577C2-26CA-44FA-8223-AAF12F7C5078}" srcOrd="0" destOrd="3" presId="urn:microsoft.com/office/officeart/2005/8/layout/vList2"/>
    <dgm:cxn modelId="{C2658E57-1402-4775-89F7-D5E29E437C3B}" type="presOf" srcId="{9EBBDB8F-5328-4F5D-98CE-B9D31300593A}" destId="{B5D84A80-6B2A-4CB2-BC18-D898D31BAE6A}" srcOrd="0" destOrd="0" presId="urn:microsoft.com/office/officeart/2005/8/layout/vList2"/>
    <dgm:cxn modelId="{9935C885-3C27-4522-90AD-907E620ED303}" type="presOf" srcId="{58B5B150-F0EB-4620-A9D2-DEA55EDDC1C3}" destId="{96D577C2-26CA-44FA-8223-AAF12F7C5078}" srcOrd="0" destOrd="2" presId="urn:microsoft.com/office/officeart/2005/8/layout/vList2"/>
    <dgm:cxn modelId="{B07E59A2-310E-406E-8CA3-87A8E355AFF0}" srcId="{6B6045D6-0E41-42BA-A6DB-EFC8A995087C}" destId="{23FAE541-BEF1-40B6-A44F-545AF0C106AD}" srcOrd="1" destOrd="0" parTransId="{1DFB40EA-492C-4CC6-9960-F0DFDC2BC410}" sibTransId="{469448FA-7E84-477A-B017-C4F4CD0B25E5}"/>
    <dgm:cxn modelId="{0A9931B1-B73F-41FE-9149-A1FA49C253DF}" type="presOf" srcId="{49BEA445-5D48-4AEE-87B0-2A7E69BA9FCA}" destId="{258B8AFB-159E-495A-90AB-57253CAA58DA}" srcOrd="0" destOrd="0" presId="urn:microsoft.com/office/officeart/2005/8/layout/vList2"/>
    <dgm:cxn modelId="{B8EFFED3-7988-4B46-89C4-E10958DB85AB}" type="presOf" srcId="{23FAE541-BEF1-40B6-A44F-545AF0C106AD}" destId="{96D577C2-26CA-44FA-8223-AAF12F7C5078}" srcOrd="0" destOrd="1" presId="urn:microsoft.com/office/officeart/2005/8/layout/vList2"/>
    <dgm:cxn modelId="{B87412DA-CFF3-4411-A07C-29471D24C2AF}" srcId="{6B6045D6-0E41-42BA-A6DB-EFC8A995087C}" destId="{BD325609-724D-4998-949D-F61E7CA5340E}" srcOrd="3" destOrd="0" parTransId="{EC006850-9860-46FE-89D2-C1B45CD4C3A1}" sibTransId="{24D13EF4-6D07-45D3-89F8-E14DC8A57645}"/>
    <dgm:cxn modelId="{64B911DC-9A16-48FA-94DA-0F0072D3449F}" srcId="{9EBBDB8F-5328-4F5D-98CE-B9D31300593A}" destId="{49BEA445-5D48-4AEE-87B0-2A7E69BA9FCA}" srcOrd="1" destOrd="0" parTransId="{78F120AA-636E-459A-A0D9-5B6E97B8BFB0}" sibTransId="{64E0A658-5EA8-4C1B-8EFC-63D8BDF09984}"/>
    <dgm:cxn modelId="{A3D977DD-0F00-45DF-BB57-4EF64B3BD7C5}" srcId="{6B6045D6-0E41-42BA-A6DB-EFC8A995087C}" destId="{C920ECDB-8E63-4142-B9C7-27B38699D83F}" srcOrd="0" destOrd="0" parTransId="{251C06F3-B63E-4C58-BB81-50CB7D369A29}" sibTransId="{C7E65C40-1F17-43B2-ADEF-9F70937E6327}"/>
    <dgm:cxn modelId="{9BC0C8D4-2968-4C57-8C76-2334EC19CF08}" type="presParOf" srcId="{B5D84A80-6B2A-4CB2-BC18-D898D31BAE6A}" destId="{13B2E3F8-498C-42D2-8D95-E0CF19FA8D2D}" srcOrd="0" destOrd="0" presId="urn:microsoft.com/office/officeart/2005/8/layout/vList2"/>
    <dgm:cxn modelId="{F4313C96-1452-4D34-9CFF-F72361BE1CD2}" type="presParOf" srcId="{B5D84A80-6B2A-4CB2-BC18-D898D31BAE6A}" destId="{96D577C2-26CA-44FA-8223-AAF12F7C5078}" srcOrd="1" destOrd="0" presId="urn:microsoft.com/office/officeart/2005/8/layout/vList2"/>
    <dgm:cxn modelId="{076CB023-F276-4C33-A9AD-995150A5B647}" type="presParOf" srcId="{B5D84A80-6B2A-4CB2-BC18-D898D31BAE6A}" destId="{258B8AFB-159E-495A-90AB-57253CAA58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64A758-E35A-4386-97B2-91B412CE7A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F532C5-4F42-49EC-9AAB-4F8A1D115EAD}">
      <dgm:prSet/>
      <dgm:spPr/>
      <dgm:t>
        <a:bodyPr/>
        <a:lstStyle/>
        <a:p>
          <a:r>
            <a:rPr lang="en-US" dirty="0"/>
            <a:t>Remain in</a:t>
          </a:r>
        </a:p>
      </dgm:t>
    </dgm:pt>
    <dgm:pt modelId="{25DD0DBF-763D-4555-AC81-A7AC91575310}" type="parTrans" cxnId="{35CF21D1-0F0B-4012-A059-580A56537A74}">
      <dgm:prSet/>
      <dgm:spPr/>
      <dgm:t>
        <a:bodyPr/>
        <a:lstStyle/>
        <a:p>
          <a:endParaRPr lang="en-US"/>
        </a:p>
      </dgm:t>
    </dgm:pt>
    <dgm:pt modelId="{4379ACEE-E51D-4C46-B91D-D07D2EC25529}" type="sibTrans" cxnId="{35CF21D1-0F0B-4012-A059-580A56537A74}">
      <dgm:prSet phldrT="01"/>
      <dgm:spPr/>
      <dgm:t>
        <a:bodyPr/>
        <a:lstStyle/>
        <a:p>
          <a:endParaRPr lang="en-US"/>
        </a:p>
      </dgm:t>
    </dgm:pt>
    <dgm:pt modelId="{F3C8C69C-1117-4822-B4DE-38868CC2F621}">
      <dgm:prSet/>
      <dgm:spPr/>
      <dgm:t>
        <a:bodyPr/>
        <a:lstStyle/>
        <a:p>
          <a:pPr rtl="0"/>
          <a:r>
            <a:rPr lang="en-US" dirty="0"/>
            <a:t>Remain in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developer position</a:t>
          </a:r>
          <a:r>
            <a:rPr lang="en-US" dirty="0">
              <a:latin typeface="Calibri Light" panose="020F0302020204030204"/>
            </a:rPr>
            <a:t> working with Java</a:t>
          </a:r>
          <a:endParaRPr lang="en-US" dirty="0"/>
        </a:p>
      </dgm:t>
    </dgm:pt>
    <dgm:pt modelId="{BC533FDA-08B5-4AB8-A2CA-2DDBA746DDB8}" type="parTrans" cxnId="{861D647E-2722-4E50-AF23-A9F66425D728}">
      <dgm:prSet/>
      <dgm:spPr/>
      <dgm:t>
        <a:bodyPr/>
        <a:lstStyle/>
        <a:p>
          <a:endParaRPr lang="en-US"/>
        </a:p>
      </dgm:t>
    </dgm:pt>
    <dgm:pt modelId="{B0A705BB-E42E-4F84-8319-D5E528B2DC07}" type="sibTrans" cxnId="{861D647E-2722-4E50-AF23-A9F66425D728}">
      <dgm:prSet/>
      <dgm:spPr/>
      <dgm:t>
        <a:bodyPr/>
        <a:lstStyle/>
        <a:p>
          <a:endParaRPr lang="en-US"/>
        </a:p>
      </dgm:t>
    </dgm:pt>
    <dgm:pt modelId="{3543ACFB-B52E-4E01-B424-EF89F49BF478}">
      <dgm:prSet/>
      <dgm:spPr/>
      <dgm:t>
        <a:bodyPr/>
        <a:lstStyle/>
        <a:p>
          <a:r>
            <a:rPr lang="en-US" dirty="0"/>
            <a:t>Move</a:t>
          </a:r>
        </a:p>
      </dgm:t>
    </dgm:pt>
    <dgm:pt modelId="{8DEC02E3-E7E5-45E0-AF14-AFFD43B493B1}" type="parTrans" cxnId="{5A78AB8F-5872-4358-B8C8-1E8551573E1B}">
      <dgm:prSet/>
      <dgm:spPr/>
      <dgm:t>
        <a:bodyPr/>
        <a:lstStyle/>
        <a:p>
          <a:endParaRPr lang="en-US"/>
        </a:p>
      </dgm:t>
    </dgm:pt>
    <dgm:pt modelId="{C6814B21-190B-4093-80BF-72BD653E641C}" type="sibTrans" cxnId="{5A78AB8F-5872-4358-B8C8-1E8551573E1B}">
      <dgm:prSet phldrT="02"/>
      <dgm:spPr/>
      <dgm:t>
        <a:bodyPr/>
        <a:lstStyle/>
        <a:p>
          <a:endParaRPr lang="en-US"/>
        </a:p>
      </dgm:t>
    </dgm:pt>
    <dgm:pt modelId="{8009CE22-28A2-4A62-B3C4-3ADD33EC4AD2}">
      <dgm:prSet/>
      <dgm:spPr/>
      <dgm:t>
        <a:bodyPr/>
        <a:lstStyle/>
        <a:p>
          <a:r>
            <a:rPr lang="en-US" dirty="0"/>
            <a:t>Move to Java back-end</a:t>
          </a:r>
        </a:p>
      </dgm:t>
    </dgm:pt>
    <dgm:pt modelId="{F9AE545C-D0FC-496A-B1C9-8B785223F9FD}" type="parTrans" cxnId="{1C67022A-DA3E-41D2-92AC-215580907954}">
      <dgm:prSet/>
      <dgm:spPr/>
      <dgm:t>
        <a:bodyPr/>
        <a:lstStyle/>
        <a:p>
          <a:endParaRPr lang="en-US"/>
        </a:p>
      </dgm:t>
    </dgm:pt>
    <dgm:pt modelId="{5A703B00-91A9-4707-BE27-55031D41E0C3}" type="sibTrans" cxnId="{1C67022A-DA3E-41D2-92AC-215580907954}">
      <dgm:prSet/>
      <dgm:spPr/>
      <dgm:t>
        <a:bodyPr/>
        <a:lstStyle/>
        <a:p>
          <a:endParaRPr lang="en-US"/>
        </a:p>
      </dgm:t>
    </dgm:pt>
    <dgm:pt modelId="{4A28530A-6030-4A79-96BC-193E64F7CD1B}">
      <dgm:prSet/>
      <dgm:spPr/>
      <dgm:t>
        <a:bodyPr/>
        <a:lstStyle/>
        <a:p>
          <a:r>
            <a:rPr lang="en-US" dirty="0"/>
            <a:t>Be</a:t>
          </a:r>
        </a:p>
      </dgm:t>
    </dgm:pt>
    <dgm:pt modelId="{C709DAEA-B47D-4182-A436-2A4CC94CB400}" type="parTrans" cxnId="{F100E271-229B-4701-B9BB-49DC93B3ACAF}">
      <dgm:prSet/>
      <dgm:spPr/>
      <dgm:t>
        <a:bodyPr/>
        <a:lstStyle/>
        <a:p>
          <a:endParaRPr lang="en-US"/>
        </a:p>
      </dgm:t>
    </dgm:pt>
    <dgm:pt modelId="{A96CC775-D490-4C10-B846-EE314142B598}" type="sibTrans" cxnId="{F100E271-229B-4701-B9BB-49DC93B3ACAF}">
      <dgm:prSet phldrT="03"/>
      <dgm:spPr/>
      <dgm:t>
        <a:bodyPr/>
        <a:lstStyle/>
        <a:p>
          <a:endParaRPr lang="en-US"/>
        </a:p>
      </dgm:t>
    </dgm:pt>
    <dgm:pt modelId="{AD59131C-63DF-4ED0-A247-055783462110}">
      <dgm:prSet/>
      <dgm:spPr/>
      <dgm:t>
        <a:bodyPr/>
        <a:lstStyle/>
        <a:p>
          <a:r>
            <a:rPr lang="en-US" dirty="0"/>
            <a:t>Be in a team of skilled Developers with strong sense of teamwork so that I can gain knowledge from and be acknowledged for my skills and effort</a:t>
          </a:r>
        </a:p>
      </dgm:t>
    </dgm:pt>
    <dgm:pt modelId="{0647B916-C1A3-489D-BB66-B84FB0C1F871}" type="parTrans" cxnId="{431CEF42-74D7-40E9-A2B5-960BDD8D0608}">
      <dgm:prSet/>
      <dgm:spPr/>
      <dgm:t>
        <a:bodyPr/>
        <a:lstStyle/>
        <a:p>
          <a:endParaRPr lang="en-US"/>
        </a:p>
      </dgm:t>
    </dgm:pt>
    <dgm:pt modelId="{E19733E1-6238-4042-B342-D31D31DA3D7E}" type="sibTrans" cxnId="{431CEF42-74D7-40E9-A2B5-960BDD8D0608}">
      <dgm:prSet/>
      <dgm:spPr/>
      <dgm:t>
        <a:bodyPr/>
        <a:lstStyle/>
        <a:p>
          <a:endParaRPr lang="en-US"/>
        </a:p>
      </dgm:t>
    </dgm:pt>
    <dgm:pt modelId="{1353F5D2-6338-4E8E-A379-5AB80F981004}">
      <dgm:prSet/>
      <dgm:spPr/>
      <dgm:t>
        <a:bodyPr/>
        <a:lstStyle/>
        <a:p>
          <a:r>
            <a:rPr lang="en-US" dirty="0"/>
            <a:t>Work in</a:t>
          </a:r>
        </a:p>
      </dgm:t>
    </dgm:pt>
    <dgm:pt modelId="{FBFB463C-E9CD-443C-9FB8-6A44B886C59A}" type="parTrans" cxnId="{B8262BB0-3DC4-4F97-8CF8-BFDC6D539BD7}">
      <dgm:prSet/>
      <dgm:spPr/>
      <dgm:t>
        <a:bodyPr/>
        <a:lstStyle/>
        <a:p>
          <a:endParaRPr lang="en-US"/>
        </a:p>
      </dgm:t>
    </dgm:pt>
    <dgm:pt modelId="{93D6DF5A-F245-43ED-B3B6-C5938685A30D}" type="sibTrans" cxnId="{B8262BB0-3DC4-4F97-8CF8-BFDC6D539BD7}">
      <dgm:prSet phldrT="04"/>
      <dgm:spPr/>
      <dgm:t>
        <a:bodyPr/>
        <a:lstStyle/>
        <a:p>
          <a:endParaRPr lang="en-US"/>
        </a:p>
      </dgm:t>
    </dgm:pt>
    <dgm:pt modelId="{60085153-5EB1-4321-BF52-42AE7732344B}">
      <dgm:prSet/>
      <dgm:spPr/>
      <dgm:t>
        <a:bodyPr/>
        <a:lstStyle/>
        <a:p>
          <a:r>
            <a:rPr lang="en-US" dirty="0"/>
            <a:t>Work in a company which cares about quality of product and is consistent</a:t>
          </a:r>
        </a:p>
      </dgm:t>
    </dgm:pt>
    <dgm:pt modelId="{F112709E-86C2-41B4-945B-00890FE44063}" type="parTrans" cxnId="{151527EA-E1FD-4FAE-A0D3-244F96A76182}">
      <dgm:prSet/>
      <dgm:spPr/>
      <dgm:t>
        <a:bodyPr/>
        <a:lstStyle/>
        <a:p>
          <a:endParaRPr lang="en-US"/>
        </a:p>
      </dgm:t>
    </dgm:pt>
    <dgm:pt modelId="{4CCBBDB3-E88C-465E-9045-E6E2F6A85ECC}" type="sibTrans" cxnId="{151527EA-E1FD-4FAE-A0D3-244F96A76182}">
      <dgm:prSet/>
      <dgm:spPr/>
      <dgm:t>
        <a:bodyPr/>
        <a:lstStyle/>
        <a:p>
          <a:endParaRPr lang="en-US"/>
        </a:p>
      </dgm:t>
    </dgm:pt>
    <dgm:pt modelId="{AF40688B-668F-4451-82C2-B576C77A70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Learn more working with cloud technologies</a:t>
          </a:r>
        </a:p>
      </dgm:t>
    </dgm:pt>
    <dgm:pt modelId="{5153247E-E273-432E-9371-306B920950C0}" type="parTrans" cxnId="{2D351E76-4A19-42BD-AD42-066EB34B75F8}">
      <dgm:prSet/>
      <dgm:spPr/>
    </dgm:pt>
    <dgm:pt modelId="{A3C3CF10-DD3C-4913-81CE-377D15012537}" type="sibTrans" cxnId="{2D351E76-4A19-42BD-AD42-066EB34B75F8}">
      <dgm:prSet/>
      <dgm:spPr/>
      <dgm:t>
        <a:bodyPr/>
        <a:lstStyle/>
        <a:p>
          <a:endParaRPr lang="en-US"/>
        </a:p>
      </dgm:t>
    </dgm:pt>
    <dgm:pt modelId="{4D57EBF4-2B64-4086-8CC8-50480F099861}" type="pres">
      <dgm:prSet presAssocID="{6464A758-E35A-4386-97B2-91B412CE7A33}" presName="linear" presStyleCnt="0">
        <dgm:presLayoutVars>
          <dgm:animLvl val="lvl"/>
          <dgm:resizeHandles val="exact"/>
        </dgm:presLayoutVars>
      </dgm:prSet>
      <dgm:spPr/>
    </dgm:pt>
    <dgm:pt modelId="{BBFB4CC5-0281-4577-8712-E241ED8613DF}" type="pres">
      <dgm:prSet presAssocID="{BCF532C5-4F42-49EC-9AAB-4F8A1D115E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FF1418-98E2-48CC-8FB5-FAFB4D5DAA47}" type="pres">
      <dgm:prSet presAssocID="{BCF532C5-4F42-49EC-9AAB-4F8A1D115EAD}" presName="childText" presStyleLbl="revTx" presStyleIdx="0" presStyleCnt="4">
        <dgm:presLayoutVars>
          <dgm:bulletEnabled val="1"/>
        </dgm:presLayoutVars>
      </dgm:prSet>
      <dgm:spPr/>
    </dgm:pt>
    <dgm:pt modelId="{253A2459-C783-4BDF-A5DB-6D6D5C22B5EA}" type="pres">
      <dgm:prSet presAssocID="{3543ACFB-B52E-4E01-B424-EF89F49BF4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4A8A37-EFB9-46AE-8887-F074D26AF8C4}" type="pres">
      <dgm:prSet presAssocID="{3543ACFB-B52E-4E01-B424-EF89F49BF478}" presName="childText" presStyleLbl="revTx" presStyleIdx="1" presStyleCnt="4">
        <dgm:presLayoutVars>
          <dgm:bulletEnabled val="1"/>
        </dgm:presLayoutVars>
      </dgm:prSet>
      <dgm:spPr/>
    </dgm:pt>
    <dgm:pt modelId="{98BF17E3-E9CC-49CC-BD87-B1749B91764B}" type="pres">
      <dgm:prSet presAssocID="{4A28530A-6030-4A79-96BC-193E64F7CD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45DBA5-9655-4BA0-B9C6-DA9C74D57479}" type="pres">
      <dgm:prSet presAssocID="{4A28530A-6030-4A79-96BC-193E64F7CD1B}" presName="childText" presStyleLbl="revTx" presStyleIdx="2" presStyleCnt="4">
        <dgm:presLayoutVars>
          <dgm:bulletEnabled val="1"/>
        </dgm:presLayoutVars>
      </dgm:prSet>
      <dgm:spPr/>
    </dgm:pt>
    <dgm:pt modelId="{6F969832-67F1-4778-8712-2D4A210727F4}" type="pres">
      <dgm:prSet presAssocID="{1353F5D2-6338-4E8E-A379-5AB80F9810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F0982B2-D318-4C96-9FA7-F3BEBC8C3F3A}" type="pres">
      <dgm:prSet presAssocID="{1353F5D2-6338-4E8E-A379-5AB80F98100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9E4051F-6A2C-40F5-BF17-6B1FB4E03F65}" type="presOf" srcId="{60085153-5EB1-4321-BF52-42AE7732344B}" destId="{CF0982B2-D318-4C96-9FA7-F3BEBC8C3F3A}" srcOrd="0" destOrd="0" presId="urn:microsoft.com/office/officeart/2005/8/layout/vList2"/>
    <dgm:cxn modelId="{1C67022A-DA3E-41D2-92AC-215580907954}" srcId="{3543ACFB-B52E-4E01-B424-EF89F49BF478}" destId="{8009CE22-28A2-4A62-B3C4-3ADD33EC4AD2}" srcOrd="0" destOrd="0" parTransId="{F9AE545C-D0FC-496A-B1C9-8B785223F9FD}" sibTransId="{5A703B00-91A9-4707-BE27-55031D41E0C3}"/>
    <dgm:cxn modelId="{383AA53B-85B6-44D9-9B68-D2047F5F537D}" type="presOf" srcId="{AF40688B-668F-4451-82C2-B576C77A70C8}" destId="{E54A8A37-EFB9-46AE-8887-F074D26AF8C4}" srcOrd="0" destOrd="1" presId="urn:microsoft.com/office/officeart/2005/8/layout/vList2"/>
    <dgm:cxn modelId="{E0F40842-277C-4BD5-9EE8-336157095194}" type="presOf" srcId="{BCF532C5-4F42-49EC-9AAB-4F8A1D115EAD}" destId="{BBFB4CC5-0281-4577-8712-E241ED8613DF}" srcOrd="0" destOrd="0" presId="urn:microsoft.com/office/officeart/2005/8/layout/vList2"/>
    <dgm:cxn modelId="{431CEF42-74D7-40E9-A2B5-960BDD8D0608}" srcId="{4A28530A-6030-4A79-96BC-193E64F7CD1B}" destId="{AD59131C-63DF-4ED0-A247-055783462110}" srcOrd="0" destOrd="0" parTransId="{0647B916-C1A3-489D-BB66-B84FB0C1F871}" sibTransId="{E19733E1-6238-4042-B342-D31D31DA3D7E}"/>
    <dgm:cxn modelId="{FAEFC944-EBB7-430E-91BF-06EEC9167217}" type="presOf" srcId="{6464A758-E35A-4386-97B2-91B412CE7A33}" destId="{4D57EBF4-2B64-4086-8CC8-50480F099861}" srcOrd="0" destOrd="0" presId="urn:microsoft.com/office/officeart/2005/8/layout/vList2"/>
    <dgm:cxn modelId="{45FFD166-D1B7-46FA-AFD9-F3D095291F17}" type="presOf" srcId="{4A28530A-6030-4A79-96BC-193E64F7CD1B}" destId="{98BF17E3-E9CC-49CC-BD87-B1749B91764B}" srcOrd="0" destOrd="0" presId="urn:microsoft.com/office/officeart/2005/8/layout/vList2"/>
    <dgm:cxn modelId="{08030271-F896-458D-B4F0-3BC6A52C6AEA}" type="presOf" srcId="{8009CE22-28A2-4A62-B3C4-3ADD33EC4AD2}" destId="{E54A8A37-EFB9-46AE-8887-F074D26AF8C4}" srcOrd="0" destOrd="0" presId="urn:microsoft.com/office/officeart/2005/8/layout/vList2"/>
    <dgm:cxn modelId="{F100E271-229B-4701-B9BB-49DC93B3ACAF}" srcId="{6464A758-E35A-4386-97B2-91B412CE7A33}" destId="{4A28530A-6030-4A79-96BC-193E64F7CD1B}" srcOrd="2" destOrd="0" parTransId="{C709DAEA-B47D-4182-A436-2A4CC94CB400}" sibTransId="{A96CC775-D490-4C10-B846-EE314142B598}"/>
    <dgm:cxn modelId="{2D351E76-4A19-42BD-AD42-066EB34B75F8}" srcId="{3543ACFB-B52E-4E01-B424-EF89F49BF478}" destId="{AF40688B-668F-4451-82C2-B576C77A70C8}" srcOrd="1" destOrd="0" parTransId="{5153247E-E273-432E-9371-306B920950C0}" sibTransId="{A3C3CF10-DD3C-4913-81CE-377D15012537}"/>
    <dgm:cxn modelId="{861D647E-2722-4E50-AF23-A9F66425D728}" srcId="{BCF532C5-4F42-49EC-9AAB-4F8A1D115EAD}" destId="{F3C8C69C-1117-4822-B4DE-38868CC2F621}" srcOrd="0" destOrd="0" parTransId="{BC533FDA-08B5-4AB8-A2CA-2DDBA746DDB8}" sibTransId="{B0A705BB-E42E-4F84-8319-D5E528B2DC07}"/>
    <dgm:cxn modelId="{5A78AB8F-5872-4358-B8C8-1E8551573E1B}" srcId="{6464A758-E35A-4386-97B2-91B412CE7A33}" destId="{3543ACFB-B52E-4E01-B424-EF89F49BF478}" srcOrd="1" destOrd="0" parTransId="{8DEC02E3-E7E5-45E0-AF14-AFFD43B493B1}" sibTransId="{C6814B21-190B-4093-80BF-72BD653E641C}"/>
    <dgm:cxn modelId="{B8262BB0-3DC4-4F97-8CF8-BFDC6D539BD7}" srcId="{6464A758-E35A-4386-97B2-91B412CE7A33}" destId="{1353F5D2-6338-4E8E-A379-5AB80F981004}" srcOrd="3" destOrd="0" parTransId="{FBFB463C-E9CD-443C-9FB8-6A44B886C59A}" sibTransId="{93D6DF5A-F245-43ED-B3B6-C5938685A30D}"/>
    <dgm:cxn modelId="{35CF21D1-0F0B-4012-A059-580A56537A74}" srcId="{6464A758-E35A-4386-97B2-91B412CE7A33}" destId="{BCF532C5-4F42-49EC-9AAB-4F8A1D115EAD}" srcOrd="0" destOrd="0" parTransId="{25DD0DBF-763D-4555-AC81-A7AC91575310}" sibTransId="{4379ACEE-E51D-4C46-B91D-D07D2EC25529}"/>
    <dgm:cxn modelId="{D772ADD8-A895-4D56-989C-941C9C5A6F65}" type="presOf" srcId="{AD59131C-63DF-4ED0-A247-055783462110}" destId="{9945DBA5-9655-4BA0-B9C6-DA9C74D57479}" srcOrd="0" destOrd="0" presId="urn:microsoft.com/office/officeart/2005/8/layout/vList2"/>
    <dgm:cxn modelId="{DEBF44D9-0CCC-4076-960C-20618996F21D}" type="presOf" srcId="{F3C8C69C-1117-4822-B4DE-38868CC2F621}" destId="{F2FF1418-98E2-48CC-8FB5-FAFB4D5DAA47}" srcOrd="0" destOrd="0" presId="urn:microsoft.com/office/officeart/2005/8/layout/vList2"/>
    <dgm:cxn modelId="{9A6540E8-B203-49DD-8025-2D7C424828C1}" type="presOf" srcId="{3543ACFB-B52E-4E01-B424-EF89F49BF478}" destId="{253A2459-C783-4BDF-A5DB-6D6D5C22B5EA}" srcOrd="0" destOrd="0" presId="urn:microsoft.com/office/officeart/2005/8/layout/vList2"/>
    <dgm:cxn modelId="{151527EA-E1FD-4FAE-A0D3-244F96A76182}" srcId="{1353F5D2-6338-4E8E-A379-5AB80F981004}" destId="{60085153-5EB1-4321-BF52-42AE7732344B}" srcOrd="0" destOrd="0" parTransId="{F112709E-86C2-41B4-945B-00890FE44063}" sibTransId="{4CCBBDB3-E88C-465E-9045-E6E2F6A85ECC}"/>
    <dgm:cxn modelId="{E6BF6AF7-C832-4B35-B54C-5F21B84BAC2B}" type="presOf" srcId="{1353F5D2-6338-4E8E-A379-5AB80F981004}" destId="{6F969832-67F1-4778-8712-2D4A210727F4}" srcOrd="0" destOrd="0" presId="urn:microsoft.com/office/officeart/2005/8/layout/vList2"/>
    <dgm:cxn modelId="{5774C34A-DAAC-41BF-A343-374CCC312D77}" type="presParOf" srcId="{4D57EBF4-2B64-4086-8CC8-50480F099861}" destId="{BBFB4CC5-0281-4577-8712-E241ED8613DF}" srcOrd="0" destOrd="0" presId="urn:microsoft.com/office/officeart/2005/8/layout/vList2"/>
    <dgm:cxn modelId="{54A1E05C-DB89-4EAF-803D-3B53229AAC72}" type="presParOf" srcId="{4D57EBF4-2B64-4086-8CC8-50480F099861}" destId="{F2FF1418-98E2-48CC-8FB5-FAFB4D5DAA47}" srcOrd="1" destOrd="0" presId="urn:microsoft.com/office/officeart/2005/8/layout/vList2"/>
    <dgm:cxn modelId="{83568319-1A65-4C7E-8AF3-04668F9A5FCA}" type="presParOf" srcId="{4D57EBF4-2B64-4086-8CC8-50480F099861}" destId="{253A2459-C783-4BDF-A5DB-6D6D5C22B5EA}" srcOrd="2" destOrd="0" presId="urn:microsoft.com/office/officeart/2005/8/layout/vList2"/>
    <dgm:cxn modelId="{6954C0B0-97FC-4987-8EAC-39B0384CBA6E}" type="presParOf" srcId="{4D57EBF4-2B64-4086-8CC8-50480F099861}" destId="{E54A8A37-EFB9-46AE-8887-F074D26AF8C4}" srcOrd="3" destOrd="0" presId="urn:microsoft.com/office/officeart/2005/8/layout/vList2"/>
    <dgm:cxn modelId="{5B5D4197-0582-422C-A56D-549988019EAE}" type="presParOf" srcId="{4D57EBF4-2B64-4086-8CC8-50480F099861}" destId="{98BF17E3-E9CC-49CC-BD87-B1749B91764B}" srcOrd="4" destOrd="0" presId="urn:microsoft.com/office/officeart/2005/8/layout/vList2"/>
    <dgm:cxn modelId="{834484D6-53D4-4143-96FA-312981CBEA8D}" type="presParOf" srcId="{4D57EBF4-2B64-4086-8CC8-50480F099861}" destId="{9945DBA5-9655-4BA0-B9C6-DA9C74D57479}" srcOrd="5" destOrd="0" presId="urn:microsoft.com/office/officeart/2005/8/layout/vList2"/>
    <dgm:cxn modelId="{D97FED95-B815-4363-BEC9-50F2670B0E64}" type="presParOf" srcId="{4D57EBF4-2B64-4086-8CC8-50480F099861}" destId="{6F969832-67F1-4778-8712-2D4A210727F4}" srcOrd="6" destOrd="0" presId="urn:microsoft.com/office/officeart/2005/8/layout/vList2"/>
    <dgm:cxn modelId="{0B524E4D-EE5A-4A4C-9710-97DC56C2C00B}" type="presParOf" srcId="{4D57EBF4-2B64-4086-8CC8-50480F099861}" destId="{CF0982B2-D318-4C96-9FA7-F3BEBC8C3F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E9BB2-92CA-4CE8-8678-5FB9D6C30273}">
      <dsp:nvSpPr>
        <dsp:cNvPr id="0" name=""/>
        <dsp:cNvSpPr/>
      </dsp:nvSpPr>
      <dsp:spPr>
        <a:xfrm>
          <a:off x="0" y="47419"/>
          <a:ext cx="5029199" cy="23645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MSc  in Computer and Electrical Engineering</a:t>
          </a:r>
          <a:endParaRPr lang="en-US" sz="4300" kern="1200" dirty="0"/>
        </a:p>
      </dsp:txBody>
      <dsp:txXfrm>
        <a:off x="115429" y="162848"/>
        <a:ext cx="4798341" cy="2133711"/>
      </dsp:txXfrm>
    </dsp:sp>
    <dsp:sp modelId="{7A8BE401-0F07-404E-9A75-12BDD713F5B6}">
      <dsp:nvSpPr>
        <dsp:cNvPr id="0" name=""/>
        <dsp:cNvSpPr/>
      </dsp:nvSpPr>
      <dsp:spPr>
        <a:xfrm>
          <a:off x="0" y="2535829"/>
          <a:ext cx="5029199" cy="23645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>
              <a:latin typeface="Calibri Light" panose="020F0302020204030204"/>
            </a:rPr>
            <a:t>Software Developer</a:t>
          </a:r>
          <a:r>
            <a:rPr lang="en-GB" sz="4300" kern="1200" dirty="0"/>
            <a:t> in Accenture</a:t>
          </a:r>
          <a:r>
            <a:rPr lang="en-GB" sz="4300" kern="1200" dirty="0">
              <a:latin typeface="Calibri Light" panose="020F0302020204030204"/>
            </a:rPr>
            <a:t> Prague</a:t>
          </a:r>
          <a:endParaRPr lang="en-US" sz="4300" kern="1200" dirty="0"/>
        </a:p>
      </dsp:txBody>
      <dsp:txXfrm>
        <a:off x="115429" y="2651258"/>
        <a:ext cx="4798341" cy="2133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D25CA-DD73-45E7-8725-0A76DA84699C}">
      <dsp:nvSpPr>
        <dsp:cNvPr id="0" name=""/>
        <dsp:cNvSpPr/>
      </dsp:nvSpPr>
      <dsp:spPr>
        <a:xfrm>
          <a:off x="0" y="63725"/>
          <a:ext cx="5029199" cy="15530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Diabetes Management Rest API</a:t>
          </a:r>
          <a:endParaRPr lang="en-US" sz="2800" kern="1200" dirty="0"/>
        </a:p>
      </dsp:txBody>
      <dsp:txXfrm>
        <a:off x="75813" y="139538"/>
        <a:ext cx="4877573" cy="1401402"/>
      </dsp:txXfrm>
    </dsp:sp>
    <dsp:sp modelId="{7ABDD40B-8D31-469E-9E53-837C994BB41B}">
      <dsp:nvSpPr>
        <dsp:cNvPr id="0" name=""/>
        <dsp:cNvSpPr/>
      </dsp:nvSpPr>
      <dsp:spPr>
        <a:xfrm>
          <a:off x="0" y="1697394"/>
          <a:ext cx="5029199" cy="155302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alibri Light" panose="020F0302020204030204"/>
            </a:rPr>
            <a:t>Keeps track of the glucose, daily consumed carbohydrates and medication intakes of patients</a:t>
          </a:r>
          <a:endParaRPr lang="en-US" sz="2800" kern="1200" dirty="0"/>
        </a:p>
      </dsp:txBody>
      <dsp:txXfrm>
        <a:off x="75813" y="1773207"/>
        <a:ext cx="4877573" cy="1401402"/>
      </dsp:txXfrm>
    </dsp:sp>
    <dsp:sp modelId="{AC3FBF0D-5FD2-4529-BA68-47B048971982}">
      <dsp:nvSpPr>
        <dsp:cNvPr id="0" name=""/>
        <dsp:cNvSpPr/>
      </dsp:nvSpPr>
      <dsp:spPr>
        <a:xfrm>
          <a:off x="0" y="3331063"/>
          <a:ext cx="5029199" cy="15530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alibri Light" panose="020F0302020204030204"/>
            </a:rPr>
            <a:t>Based on Hibernate and </a:t>
          </a:r>
          <a:r>
            <a:rPr lang="en-GB" sz="2800" kern="1200" dirty="0" err="1">
              <a:latin typeface="Calibri Light" panose="020F0302020204030204"/>
            </a:rPr>
            <a:t>Restlet</a:t>
          </a:r>
          <a:r>
            <a:rPr lang="en-GB" sz="2800" kern="1200" dirty="0">
              <a:latin typeface="Calibri Light" panose="020F0302020204030204"/>
            </a:rPr>
            <a:t> Framework</a:t>
          </a:r>
        </a:p>
      </dsp:txBody>
      <dsp:txXfrm>
        <a:off x="75813" y="3406876"/>
        <a:ext cx="4877573" cy="1401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2E3F8-498C-42D2-8D95-E0CF19FA8D2D}">
      <dsp:nvSpPr>
        <dsp:cNvPr id="0" name=""/>
        <dsp:cNvSpPr/>
      </dsp:nvSpPr>
      <dsp:spPr>
        <a:xfrm>
          <a:off x="0" y="9104"/>
          <a:ext cx="5029199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Required changes</a:t>
          </a:r>
          <a:endParaRPr lang="en-GB" sz="3000" kern="1200" dirty="0"/>
        </a:p>
      </dsp:txBody>
      <dsp:txXfrm>
        <a:off x="58177" y="67281"/>
        <a:ext cx="4912845" cy="1075400"/>
      </dsp:txXfrm>
    </dsp:sp>
    <dsp:sp modelId="{96D577C2-26CA-44FA-8223-AAF12F7C5078}">
      <dsp:nvSpPr>
        <dsp:cNvPr id="0" name=""/>
        <dsp:cNvSpPr/>
      </dsp:nvSpPr>
      <dsp:spPr>
        <a:xfrm>
          <a:off x="0" y="1200858"/>
          <a:ext cx="5029199" cy="254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Enabling the user in order to use SQL Server Authentication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alibri Light" panose="020F0302020204030204"/>
            </a:rPr>
            <a:t>Creating</a:t>
          </a:r>
          <a:r>
            <a:rPr lang="en-GB" sz="2300" kern="1200" dirty="0"/>
            <a:t> the database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alibri Light" panose="020F0302020204030204"/>
            </a:rPr>
            <a:t>Changing</a:t>
          </a:r>
          <a:r>
            <a:rPr lang="en-GB" sz="2300" kern="1200" dirty="0"/>
            <a:t> settings in persistence.xml (</a:t>
          </a:r>
          <a:r>
            <a:rPr lang="en-GB" sz="2300" kern="1200" dirty="0" err="1"/>
            <a:t>username,password</a:t>
          </a:r>
          <a:r>
            <a:rPr lang="en-GB" sz="2300" kern="1200" dirty="0"/>
            <a:t>, </a:t>
          </a:r>
          <a:r>
            <a:rPr lang="en-GB" sz="2300" kern="1200" dirty="0" err="1"/>
            <a:t>jdbc</a:t>
          </a:r>
          <a:r>
            <a:rPr lang="en-GB" sz="2300" kern="1200" dirty="0"/>
            <a:t> </a:t>
          </a:r>
          <a:r>
            <a:rPr lang="en-GB" sz="2300" kern="1200" dirty="0" err="1"/>
            <a:t>url</a:t>
          </a:r>
          <a:r>
            <a:rPr lang="en-GB" sz="2300" kern="1200" dirty="0"/>
            <a:t>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alibri Light" panose="020F0302020204030204"/>
            </a:rPr>
            <a:t>Creating</a:t>
          </a:r>
          <a:r>
            <a:rPr lang="en-GB" sz="2300" kern="1200" dirty="0"/>
            <a:t> security groups and added rules for the ports needed</a:t>
          </a:r>
          <a:endParaRPr lang="en-US" sz="2300" kern="1200" dirty="0"/>
        </a:p>
      </dsp:txBody>
      <dsp:txXfrm>
        <a:off x="0" y="1200858"/>
        <a:ext cx="5029199" cy="2546100"/>
      </dsp:txXfrm>
    </dsp:sp>
    <dsp:sp modelId="{258B8AFB-159E-495A-90AB-57253CAA58DA}">
      <dsp:nvSpPr>
        <dsp:cNvPr id="0" name=""/>
        <dsp:cNvSpPr/>
      </dsp:nvSpPr>
      <dsp:spPr>
        <a:xfrm>
          <a:off x="0" y="3746959"/>
          <a:ext cx="5029199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Running</a:t>
          </a:r>
          <a:r>
            <a:rPr lang="en-GB" sz="3000" kern="1200" dirty="0"/>
            <a:t> .jar file on the EC2 instance</a:t>
          </a:r>
          <a:endParaRPr lang="en-US" sz="3000" kern="1200" dirty="0"/>
        </a:p>
      </dsp:txBody>
      <dsp:txXfrm>
        <a:off x="58177" y="3805136"/>
        <a:ext cx="4912845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4CC5-0281-4577-8712-E241ED8613DF}">
      <dsp:nvSpPr>
        <dsp:cNvPr id="0" name=""/>
        <dsp:cNvSpPr/>
      </dsp:nvSpPr>
      <dsp:spPr>
        <a:xfrm>
          <a:off x="0" y="49421"/>
          <a:ext cx="5029199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Remain in</a:t>
          </a:r>
        </a:p>
      </dsp:txBody>
      <dsp:txXfrm>
        <a:off x="26930" y="76351"/>
        <a:ext cx="4975339" cy="497795"/>
      </dsp:txXfrm>
    </dsp:sp>
    <dsp:sp modelId="{F2FF1418-98E2-48CC-8FB5-FAFB4D5DAA47}">
      <dsp:nvSpPr>
        <dsp:cNvPr id="0" name=""/>
        <dsp:cNvSpPr/>
      </dsp:nvSpPr>
      <dsp:spPr>
        <a:xfrm>
          <a:off x="0" y="601076"/>
          <a:ext cx="50291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Remain in</a:t>
          </a:r>
          <a:r>
            <a:rPr lang="en-US" sz="1800" kern="1200" dirty="0">
              <a:latin typeface="Calibri Light" panose="020F0302020204030204"/>
            </a:rPr>
            <a:t> </a:t>
          </a:r>
          <a:r>
            <a:rPr lang="en-US" sz="1800" kern="1200" dirty="0"/>
            <a:t>developer position</a:t>
          </a:r>
          <a:r>
            <a:rPr lang="en-US" sz="1800" kern="1200" dirty="0">
              <a:latin typeface="Calibri Light" panose="020F0302020204030204"/>
            </a:rPr>
            <a:t> working with Java</a:t>
          </a:r>
          <a:endParaRPr lang="en-US" sz="1800" kern="1200" dirty="0"/>
        </a:p>
      </dsp:txBody>
      <dsp:txXfrm>
        <a:off x="0" y="601076"/>
        <a:ext cx="5029199" cy="380880"/>
      </dsp:txXfrm>
    </dsp:sp>
    <dsp:sp modelId="{253A2459-C783-4BDF-A5DB-6D6D5C22B5EA}">
      <dsp:nvSpPr>
        <dsp:cNvPr id="0" name=""/>
        <dsp:cNvSpPr/>
      </dsp:nvSpPr>
      <dsp:spPr>
        <a:xfrm>
          <a:off x="0" y="981956"/>
          <a:ext cx="5029199" cy="5516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Move</a:t>
          </a:r>
        </a:p>
      </dsp:txBody>
      <dsp:txXfrm>
        <a:off x="26930" y="1008886"/>
        <a:ext cx="4975339" cy="497795"/>
      </dsp:txXfrm>
    </dsp:sp>
    <dsp:sp modelId="{E54A8A37-EFB9-46AE-8887-F074D26AF8C4}">
      <dsp:nvSpPr>
        <dsp:cNvPr id="0" name=""/>
        <dsp:cNvSpPr/>
      </dsp:nvSpPr>
      <dsp:spPr>
        <a:xfrm>
          <a:off x="0" y="1533611"/>
          <a:ext cx="502919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Move to Java back-end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Calibri Light" panose="020F0302020204030204"/>
            </a:rPr>
            <a:t>Learn more working with cloud technologies</a:t>
          </a:r>
        </a:p>
      </dsp:txBody>
      <dsp:txXfrm>
        <a:off x="0" y="1533611"/>
        <a:ext cx="5029199" cy="618930"/>
      </dsp:txXfrm>
    </dsp:sp>
    <dsp:sp modelId="{98BF17E3-E9CC-49CC-BD87-B1749B91764B}">
      <dsp:nvSpPr>
        <dsp:cNvPr id="0" name=""/>
        <dsp:cNvSpPr/>
      </dsp:nvSpPr>
      <dsp:spPr>
        <a:xfrm>
          <a:off x="0" y="2152541"/>
          <a:ext cx="5029199" cy="5516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</a:t>
          </a:r>
        </a:p>
      </dsp:txBody>
      <dsp:txXfrm>
        <a:off x="26930" y="2179471"/>
        <a:ext cx="4975339" cy="497795"/>
      </dsp:txXfrm>
    </dsp:sp>
    <dsp:sp modelId="{9945DBA5-9655-4BA0-B9C6-DA9C74D57479}">
      <dsp:nvSpPr>
        <dsp:cNvPr id="0" name=""/>
        <dsp:cNvSpPr/>
      </dsp:nvSpPr>
      <dsp:spPr>
        <a:xfrm>
          <a:off x="0" y="2704196"/>
          <a:ext cx="5029199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 in a team of skilled Developers with strong sense of teamwork so that I can gain knowledge from and be acknowledged for my skills and effort</a:t>
          </a:r>
        </a:p>
      </dsp:txBody>
      <dsp:txXfrm>
        <a:off x="0" y="2704196"/>
        <a:ext cx="5029199" cy="1071225"/>
      </dsp:txXfrm>
    </dsp:sp>
    <dsp:sp modelId="{6F969832-67F1-4778-8712-2D4A210727F4}">
      <dsp:nvSpPr>
        <dsp:cNvPr id="0" name=""/>
        <dsp:cNvSpPr/>
      </dsp:nvSpPr>
      <dsp:spPr>
        <a:xfrm>
          <a:off x="0" y="3775421"/>
          <a:ext cx="5029199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 in</a:t>
          </a:r>
        </a:p>
      </dsp:txBody>
      <dsp:txXfrm>
        <a:off x="26930" y="3802351"/>
        <a:ext cx="4975339" cy="497795"/>
      </dsp:txXfrm>
    </dsp:sp>
    <dsp:sp modelId="{CF0982B2-D318-4C96-9FA7-F3BEBC8C3F3A}">
      <dsp:nvSpPr>
        <dsp:cNvPr id="0" name=""/>
        <dsp:cNvSpPr/>
      </dsp:nvSpPr>
      <dsp:spPr>
        <a:xfrm>
          <a:off x="0" y="4327076"/>
          <a:ext cx="5029199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Work in a company which cares about quality of product and is consistent</a:t>
          </a:r>
        </a:p>
      </dsp:txBody>
      <dsp:txXfrm>
        <a:off x="0" y="4327076"/>
        <a:ext cx="5029199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Ioannis Niozas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cs typeface="Calibri"/>
              </a:rPr>
              <a:t>Sacchon</a:t>
            </a:r>
            <a:r>
              <a:rPr lang="en-GB" dirty="0">
                <a:solidFill>
                  <a:srgbClr val="FFFFFF"/>
                </a:solidFill>
                <a:cs typeface="Calibri"/>
              </a:rPr>
              <a:t> project</a:t>
            </a:r>
          </a:p>
          <a:p>
            <a:endParaRPr lang="en-GB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E17B2-5F27-47E4-9DD0-1C621E86B040}"/>
              </a:ext>
            </a:extLst>
          </p:cNvPr>
          <p:cNvSpPr txBox="1"/>
          <p:nvPr/>
        </p:nvSpPr>
        <p:spPr>
          <a:xfrm>
            <a:off x="394009" y="6266985"/>
            <a:ext cx="259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/>
              <a:t>Codehub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A7217-9F4F-43A2-BAF3-F6B543E837D7}"/>
              </a:ext>
            </a:extLst>
          </p:cNvPr>
          <p:cNvSpPr txBox="1"/>
          <p:nvPr/>
        </p:nvSpPr>
        <p:spPr>
          <a:xfrm>
            <a:off x="10284909" y="62240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Pfizer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2AF4D-B137-427B-BB15-96C0F08A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Personal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B22BC-B183-4535-98EC-4460E0037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558601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74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3B04D-977D-4C28-A26F-A40BCC0C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Bio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055A5-E512-4889-8056-C636DDF7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84468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3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5CE03-E62B-40A9-AE0E-E0FCFD54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Project description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ADA8A-25C1-4094-B4FC-99D1EB7AE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7467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1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7562E-DAB4-4F62-A1A4-C540D97D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cs typeface="Calibri Light"/>
              </a:rPr>
              <a:t>Migration to Amazon Cloud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D91-29D7-4981-A1C6-1F283872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cs typeface="Calibri"/>
              </a:rPr>
              <a:t>Step-by-step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Created AWS account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Launched EC2 instance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Installed requirements on the server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Packaged the project with all dependencies into jar file using shade plugin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Uploaded the .jar file using FTP</a:t>
            </a:r>
          </a:p>
          <a:p>
            <a:pPr lvl="1"/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3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BC594-6F6E-49D0-B49D-ECB738E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Creating the 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D40B-2C36-400D-8E33-F2CFCA20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Possibilities </a:t>
            </a:r>
          </a:p>
          <a:p>
            <a:pPr lvl="1"/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Amazon RDS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EC2 with Microsoft Windows Server 2019 with SQL Server 2017 Standard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EC2 Amazon Linux with Microsoft SQL Server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My Solution</a:t>
            </a:r>
          </a:p>
          <a:p>
            <a:pPr lvl="1"/>
            <a:r>
              <a:rPr lang="en-GB" dirty="0">
                <a:solidFill>
                  <a:srgbClr val="000000"/>
                </a:solidFill>
                <a:cs typeface="Calibri"/>
              </a:rPr>
              <a:t>Installed and configured MSSQL on the same Amazon Linux machine where my Java project is running</a:t>
            </a:r>
          </a:p>
          <a:p>
            <a:pPr lvl="1"/>
            <a:endParaRPr lang="en-GB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19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11563-8F1B-4C84-A3A6-D03AF93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Working on the cloud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F6D86-8B13-4685-B1CE-31ACA5223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7842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9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89CC5-8302-4669-9ABA-C5A15D6A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  <a:cs typeface="Calibri Light"/>
              </a:rPr>
              <a:t>Testing connectivity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8779-1512-42D3-9FF5-101063E3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900">
                <a:solidFill>
                  <a:srgbClr val="000000"/>
                </a:solidFill>
                <a:ea typeface="+mn-lt"/>
                <a:cs typeface="+mn-lt"/>
              </a:rPr>
              <a:t>Accessing the url from the browser</a:t>
            </a:r>
            <a:endParaRPr lang="en-GB" sz="1900">
              <a:solidFill>
                <a:srgbClr val="000000"/>
              </a:solidFill>
            </a:endParaRPr>
          </a:p>
          <a:p>
            <a:endParaRPr lang="en-GB" sz="19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19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1900">
              <a:solidFill>
                <a:srgbClr val="000000"/>
              </a:solidFill>
              <a:cs typeface="Calibri"/>
            </a:endParaRPr>
          </a:p>
          <a:p>
            <a:endParaRPr lang="en-GB" sz="19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GB" sz="19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F0D8529-5D88-47CD-8F14-EB6D9ED3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29" y="4025219"/>
            <a:ext cx="10084253" cy="15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B57A6-B9D0-4D31-B640-CD4B43E9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24" y="822960"/>
            <a:ext cx="9764752" cy="1270124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  <a:cs typeface="Calibri Light"/>
              </a:rPr>
              <a:t>Testing connectivity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C88FCD-4722-495B-AE29-7DF0C226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2873232"/>
            <a:ext cx="5140545" cy="3034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DA15-E59E-4A28-9E5F-BDADE78E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900">
                <a:solidFill>
                  <a:srgbClr val="000000"/>
                </a:solidFill>
                <a:cs typeface="Calibri"/>
              </a:rPr>
              <a:t>Postman requests</a:t>
            </a:r>
          </a:p>
          <a:p>
            <a:endParaRPr lang="en-GB" sz="1900">
              <a:solidFill>
                <a:srgbClr val="000000"/>
              </a:solidFill>
              <a:cs typeface="Calibri"/>
            </a:endParaRPr>
          </a:p>
          <a:p>
            <a:endParaRPr lang="en-GB" sz="19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40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7C786-C6AC-4E8A-AF38-679FB7A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cs typeface="Calibri Light"/>
              </a:rPr>
              <a:t>Suggested improvements to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69F8-1617-4AA0-8E4A-00CC4F7D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Change registration method</a:t>
            </a:r>
            <a:endParaRPr lang="en-GB" sz="2000" dirty="0">
              <a:ea typeface="+mn-lt"/>
              <a:cs typeface="+mn-lt"/>
            </a:endParaRP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Each user has to have different permissions to see the data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Unique email and username</a:t>
            </a:r>
          </a:p>
          <a:p>
            <a:r>
              <a:rPr lang="en-GB" sz="2000" dirty="0">
                <a:solidFill>
                  <a:srgbClr val="000000"/>
                </a:solidFill>
                <a:cs typeface="Calibri"/>
              </a:rPr>
              <a:t>Implement relevant response messages for each use.</a:t>
            </a:r>
          </a:p>
          <a:p>
            <a:r>
              <a:rPr lang="en-GB" sz="2000" dirty="0">
                <a:solidFill>
                  <a:srgbClr val="000000"/>
                </a:solidFill>
                <a:cs typeface="Calibri"/>
              </a:rPr>
              <a:t>Redesign endpoint functionality</a:t>
            </a:r>
          </a:p>
          <a:p>
            <a:r>
              <a:rPr lang="en-GB" sz="2000" dirty="0">
                <a:solidFill>
                  <a:srgbClr val="000000"/>
                </a:solidFill>
                <a:cs typeface="Calibri"/>
              </a:rPr>
              <a:t>Implement Junit tests</a:t>
            </a:r>
          </a:p>
          <a:p>
            <a:pPr lvl="1"/>
            <a:endParaRPr lang="en-GB" sz="1600" dirty="0">
              <a:solidFill>
                <a:srgbClr val="000000"/>
              </a:solidFill>
              <a:cs typeface="Calibri"/>
            </a:endParaRPr>
          </a:p>
          <a:p>
            <a:endParaRPr lang="en-GB" sz="2000" dirty="0">
              <a:solidFill>
                <a:srgbClr val="000000"/>
              </a:solidFill>
              <a:cs typeface="Calibri"/>
            </a:endParaRPr>
          </a:p>
          <a:p>
            <a:endParaRPr lang="en-GB" sz="2000" dirty="0">
              <a:solidFill>
                <a:srgbClr val="000000"/>
              </a:solidFill>
              <a:cs typeface="Calibri"/>
            </a:endParaRPr>
          </a:p>
          <a:p>
            <a:endParaRPr lang="en-GB" sz="2000" dirty="0">
              <a:solidFill>
                <a:srgbClr val="000000"/>
              </a:solidFill>
              <a:cs typeface="Calibri"/>
            </a:endParaRPr>
          </a:p>
          <a:p>
            <a:endParaRPr lang="en-GB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06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Ioannis Niozas</vt:lpstr>
      <vt:lpstr>Bio</vt:lpstr>
      <vt:lpstr>Project description</vt:lpstr>
      <vt:lpstr>Migration to Amazon Cloud</vt:lpstr>
      <vt:lpstr>Creating the Database</vt:lpstr>
      <vt:lpstr>Working on the cloud</vt:lpstr>
      <vt:lpstr>Testing connectivity</vt:lpstr>
      <vt:lpstr>Testing connectivity</vt:lpstr>
      <vt:lpstr>Suggested improvements to the code</vt:lpstr>
      <vt:lpstr>Personal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416</cp:revision>
  <dcterms:created xsi:type="dcterms:W3CDTF">2021-05-16T10:03:15Z</dcterms:created>
  <dcterms:modified xsi:type="dcterms:W3CDTF">2021-05-17T09:20:52Z</dcterms:modified>
</cp:coreProperties>
</file>