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11146-CC0E-4465-9BEB-CD7AE753FE6A}" type="datetimeFigureOut">
              <a:rPr lang="en-US" smtClean="0"/>
              <a:t>08-May-24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2E96-9A62-4D0E-BD13-6002EE92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C2E96-9A62-4D0E-BD13-6002EE92A6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D7FD-05EC-504E-9AA6-875F19B78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4F67B-D1C1-9B4B-8BA0-DF78AE533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4A36A-B7E7-3CF9-542F-7D823F58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D68-2F19-4EA3-9B19-7DD169BD2666}" type="datetimeFigureOut">
              <a:rPr lang="en-US" smtClean="0"/>
              <a:t>08-May-24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FBD34-8BC1-55CA-A3BC-18EEA659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64EC-3A26-BC12-2BE4-19144184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BD0-3C5C-4F29-808B-59E3EEEB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DD7E-E8DA-3002-C96A-9D6D4E10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85202-28AA-C052-062C-A25346160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CD173-92E8-6830-A7E0-D760C5CE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D68-2F19-4EA3-9B19-7DD169BD2666}" type="datetimeFigureOut">
              <a:rPr lang="en-US" smtClean="0"/>
              <a:t>08-May-24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F66FF-E378-335D-2C59-A01FECE6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3CCD-1D81-DD24-2AEE-680ACC25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BD0-3C5C-4F29-808B-59E3EEEB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0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3B4EB-57B3-48AC-F343-11E86E07C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C1F43-17E6-18AD-ACC6-596D8F12B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F9E60-4ADD-D7E9-CC2A-194E9F19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D68-2F19-4EA3-9B19-7DD169BD2666}" type="datetimeFigureOut">
              <a:rPr lang="en-US" smtClean="0"/>
              <a:t>08-May-24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DF777-6B8D-6114-6A10-572F88AE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B487-69A8-320C-2DE9-A07C4CCF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BD0-3C5C-4F29-808B-59E3EEEB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1829-BAEE-F9E9-0335-6424F8BC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BCD7-BB73-F508-A0D0-E8954EE9D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870A1-CA52-4522-5237-23C204D0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D68-2F19-4EA3-9B19-7DD169BD2666}" type="datetimeFigureOut">
              <a:rPr lang="en-US" smtClean="0"/>
              <a:t>08-May-24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828EE-198E-95A0-9A1D-F66B6437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6EB00-10B2-3C14-467A-721E6A23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BD0-3C5C-4F29-808B-59E3EEEB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0F3C-7F81-F80D-8FB0-4F61A56A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03F81-633A-1ACD-7AFB-5DA20B9AF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35A89-2A50-B4B9-FA67-53FDC2BE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D68-2F19-4EA3-9B19-7DD169BD2666}" type="datetimeFigureOut">
              <a:rPr lang="en-US" smtClean="0"/>
              <a:t>08-May-24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F6F1-5F32-726C-E5DD-B527E368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96B1-A79E-5011-9F1B-E1704302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BD0-3C5C-4F29-808B-59E3EEEB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FED9-CD25-A94C-55E2-526F5B1E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9B2C-376E-A7A8-B6CF-063B08283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B09A-0336-31AA-D943-7C3E9EDFB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5D76D-3D1C-DFA7-3F25-B092C8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D68-2F19-4EA3-9B19-7DD169BD2666}" type="datetimeFigureOut">
              <a:rPr lang="en-US" smtClean="0"/>
              <a:t>08-May-24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3027E-CC4A-D512-68CD-FD51BA7A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84F9F-E012-7D22-B1C6-1475F6C3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BD0-3C5C-4F29-808B-59E3EEEB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8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46BF-EA38-EF23-528F-14595955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B94BB-271A-FAE8-82B8-C03946C1D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720A2-916A-AF6F-0E96-C6300F62A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18681-39FF-0521-5C03-4827F80C6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49CB2-ADA8-FB63-EAA4-55C08CA90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376DC-91C1-BECF-8AED-4A9F24A5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D68-2F19-4EA3-9B19-7DD169BD2666}" type="datetimeFigureOut">
              <a:rPr lang="en-US" smtClean="0"/>
              <a:t>08-May-24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66106-1BE1-678A-74A6-3770393E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D5705-BA0E-B2EA-6E37-1BB1FB38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BD0-3C5C-4F29-808B-59E3EEEB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D4E7-F7B1-D798-D0A6-CF07D815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E585E-00DD-FD98-F29B-CF00321A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D68-2F19-4EA3-9B19-7DD169BD2666}" type="datetimeFigureOut">
              <a:rPr lang="en-US" smtClean="0"/>
              <a:t>08-May-24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F9BD8-118A-9B17-D96F-75C3D5B7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E4BAC-FB36-F0F7-F3CC-1A02296C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BD0-3C5C-4F29-808B-59E3EEEB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7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CFF36-0959-430D-1A80-9E0E4E75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D68-2F19-4EA3-9B19-7DD169BD2666}" type="datetimeFigureOut">
              <a:rPr lang="en-US" smtClean="0"/>
              <a:t>08-May-24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18CA1-A276-9A5D-0F26-ADED6B1C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4CE9B-9455-B8D6-D1FA-FAB60050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BD0-3C5C-4F29-808B-59E3EEEB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2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B823-EB65-F2CD-DD7A-B2C29C10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3639-F579-2210-517C-59A22FF72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83FF-AC15-1520-D021-0914A78A4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437D6-AE75-2491-44D8-7E38E42B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D68-2F19-4EA3-9B19-7DD169BD2666}" type="datetimeFigureOut">
              <a:rPr lang="en-US" smtClean="0"/>
              <a:t>08-May-24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5F481-1474-5C59-C440-194C9EA4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7167A-BAEC-108C-44E4-F06AC0C7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BD0-3C5C-4F29-808B-59E3EEEB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5615-164E-1CC1-3D36-A4ABFD6A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FB4DE-CD99-1ABB-CE47-63589DD09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03EB5-8296-1DCB-788D-DE95CB908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C38F-1906-9EF8-D220-AB9ADE5C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D68-2F19-4EA3-9B19-7DD169BD2666}" type="datetimeFigureOut">
              <a:rPr lang="en-US" smtClean="0"/>
              <a:t>08-May-24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083D3-7441-9348-436B-288A8716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6397B-6B41-554F-285A-5B3B8E75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BD0-3C5C-4F29-808B-59E3EEEB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BF554-271D-B773-D9BF-5E592EF1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3769D-67ED-B712-AA7D-E2E97E711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9B2FB-E90C-E866-EBA4-A0ADA44FC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88D68-2F19-4EA3-9B19-7DD169BD2666}" type="datetimeFigureOut">
              <a:rPr lang="en-US" smtClean="0"/>
              <a:t>08-May-24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68B9A-8CE2-3E88-CE1A-216CAAA8C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B17C2-A524-7DD6-D7E3-4D93216B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ABD0-3C5C-4F29-808B-59E3EEEB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1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webp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20.webp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webp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B5BDD7-B0B3-A273-8B69-A0E56F040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E16A0D-79A2-CCEB-F4FD-17374DAE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596"/>
            <a:ext cx="4643336" cy="8794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Forte" panose="03060902040502070203" pitchFamily="66" charset="0"/>
              </a:rPr>
              <a:t>Wine in a million!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9C6FC-302E-E39B-89D6-A8CEF91359EE}"/>
              </a:ext>
            </a:extLst>
          </p:cNvPr>
          <p:cNvSpPr txBox="1"/>
          <p:nvPr/>
        </p:nvSpPr>
        <p:spPr>
          <a:xfrm>
            <a:off x="9319147" y="182938"/>
            <a:ext cx="2872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Giannis </a:t>
            </a:r>
            <a:r>
              <a:rPr lang="en-US" dirty="0" err="1"/>
              <a:t>Pierros</a:t>
            </a:r>
            <a:endParaRPr lang="en-US" dirty="0"/>
          </a:p>
          <a:p>
            <a:r>
              <a:rPr lang="en-US" dirty="0"/>
              <a:t>Kostas </a:t>
            </a:r>
            <a:r>
              <a:rPr lang="en-US" dirty="0" err="1"/>
              <a:t>Tsagkaropoulos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E66BB9-BE43-7D9E-74D0-8CD968DFC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86656" cy="1239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85E121-4A60-E217-6F66-85EC67530CB7}"/>
              </a:ext>
            </a:extLst>
          </p:cNvPr>
          <p:cNvSpPr txBox="1"/>
          <p:nvPr/>
        </p:nvSpPr>
        <p:spPr>
          <a:xfrm>
            <a:off x="8346333" y="2191967"/>
            <a:ext cx="384566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17.725.482 Wines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102.116.453 Reviews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296.845.474 Ratings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2.095.347 Prices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68.652.373 Users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248.092 Wineries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DA22C9-22B4-0009-7116-2B918CDE9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09345"/>
            <a:ext cx="7211439" cy="42473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2624A0-DADD-4068-0DB0-893C495EBE59}"/>
              </a:ext>
            </a:extLst>
          </p:cNvPr>
          <p:cNvSpPr txBox="1"/>
          <p:nvPr/>
        </p:nvSpPr>
        <p:spPr>
          <a:xfrm>
            <a:off x="8553856" y="716295"/>
            <a:ext cx="20817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Why </a:t>
            </a:r>
            <a:r>
              <a:rPr lang="en-US" sz="2800" b="1" dirty="0" err="1"/>
              <a:t>Vivino</a:t>
            </a:r>
            <a:r>
              <a:rPr lang="en-US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255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E442-B224-078F-ED6E-9907B6D44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8529" y="0"/>
            <a:ext cx="4383471" cy="56941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ptos Display" panose="020B0004020202020204" pitchFamily="34" charset="0"/>
              </a:rPr>
              <a:t>Not what you’d expect!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6A8BC-99D5-D9C9-988A-4682F6419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93" y="369504"/>
            <a:ext cx="3064470" cy="1403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91B9D0-9761-E521-704B-BFA14D88DFFA}"/>
              </a:ext>
            </a:extLst>
          </p:cNvPr>
          <p:cNvSpPr txBox="1"/>
          <p:nvPr/>
        </p:nvSpPr>
        <p:spPr>
          <a:xfrm>
            <a:off x="8158264" y="2899721"/>
            <a:ext cx="40337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King is Gone – Long live the King!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Balkans know their winemaking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Strong Mediterranean representation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Greece - Top 3 - Best in Europe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060BA-75AC-B2D3-7C21-D2A1717D7AE3}"/>
              </a:ext>
            </a:extLst>
          </p:cNvPr>
          <p:cNvSpPr txBox="1"/>
          <p:nvPr/>
        </p:nvSpPr>
        <p:spPr>
          <a:xfrm>
            <a:off x="3666381" y="569410"/>
            <a:ext cx="1134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ptos Display" panose="020B0004020202020204" pitchFamily="34" charset="0"/>
              </a:rPr>
              <a:t>The Reds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6D5E3-4CFE-EC16-FCE6-5174965A8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8" y="2240081"/>
            <a:ext cx="7149400" cy="4409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C228F8-F807-7DB3-0313-8BF1ED1233E0}"/>
              </a:ext>
            </a:extLst>
          </p:cNvPr>
          <p:cNvSpPr txBox="1"/>
          <p:nvPr/>
        </p:nvSpPr>
        <p:spPr>
          <a:xfrm>
            <a:off x="3054487" y="1870749"/>
            <a:ext cx="2464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ptos Display" panose="020B0004020202020204" pitchFamily="34" charset="0"/>
              </a:rPr>
              <a:t>Top 10 ranked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6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E148B-A277-2D44-683D-B1CB36EAE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28" y="133693"/>
            <a:ext cx="2619375" cy="174307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9D89FC4-846F-FAB2-CDBC-507185FECEE4}"/>
              </a:ext>
            </a:extLst>
          </p:cNvPr>
          <p:cNvSpPr txBox="1">
            <a:spLocks/>
          </p:cNvSpPr>
          <p:nvPr/>
        </p:nvSpPr>
        <p:spPr>
          <a:xfrm>
            <a:off x="8849186" y="0"/>
            <a:ext cx="3290934" cy="56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ptos Display" panose="020B0004020202020204" pitchFamily="34" charset="0"/>
              </a:rPr>
              <a:t>The usual suspects!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0DCCD-B9E3-7DF5-A6E0-B09F57B22D57}"/>
              </a:ext>
            </a:extLst>
          </p:cNvPr>
          <p:cNvSpPr txBox="1"/>
          <p:nvPr/>
        </p:nvSpPr>
        <p:spPr>
          <a:xfrm>
            <a:off x="3054786" y="1334001"/>
            <a:ext cx="1985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And the Whites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A5639-9F5D-3E39-89AE-415B4474D144}"/>
              </a:ext>
            </a:extLst>
          </p:cNvPr>
          <p:cNvSpPr txBox="1"/>
          <p:nvPr/>
        </p:nvSpPr>
        <p:spPr>
          <a:xfrm>
            <a:off x="8762925" y="2608294"/>
            <a:ext cx="32909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All </a:t>
            </a:r>
            <a:r>
              <a:rPr lang="en-US" sz="1800" dirty="0" err="1"/>
              <a:t>mediterraneans</a:t>
            </a:r>
            <a:r>
              <a:rPr lang="en-US" sz="1800" dirty="0"/>
              <a:t> included!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Greece still on top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Moldova rules!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European Dominance!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7086B-BC7C-6813-6413-81652B4F6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0" y="2051388"/>
            <a:ext cx="7205348" cy="438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9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0BD9-33E8-E5AD-6ABE-3471DB5CA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4123" y="311724"/>
            <a:ext cx="5042170" cy="65455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ptos Display" panose="020B0004020202020204" pitchFamily="34" charset="0"/>
              </a:rPr>
              <a:t>Made in Greece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2C4C2-9D03-95D7-595B-C9AB1C8E5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6662"/>
            <a:ext cx="2800446" cy="1202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7DE3E9-04FA-6831-1B10-B68F23EAE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009" y="1895475"/>
            <a:ext cx="8094077" cy="1533525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488E63B-2292-1FAC-8819-5699A3306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0" y="4744213"/>
            <a:ext cx="2276273" cy="110552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F51A92D-B141-BE28-21F1-E7EAB8A2B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61" y="4572241"/>
            <a:ext cx="5618284" cy="144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A2CCC8F0-CB8E-0BD3-5E4A-25895EBB15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83991" y="3069076"/>
            <a:ext cx="1930940" cy="193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E42F21-B663-1C2B-38E7-E47628322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112" y="1488150"/>
            <a:ext cx="1999947" cy="19999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D34517-3DB0-B15C-6D3F-6EEEABEE25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903" y="3895422"/>
            <a:ext cx="938150" cy="22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4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DC1993-3A11-7178-E1BC-DC8370E3E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815"/>
            <a:ext cx="2800446" cy="12023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19AD44E-DF95-8127-0D60-014EF89E3DB8}"/>
              </a:ext>
            </a:extLst>
          </p:cNvPr>
          <p:cNvSpPr txBox="1">
            <a:spLocks/>
          </p:cNvSpPr>
          <p:nvPr/>
        </p:nvSpPr>
        <p:spPr>
          <a:xfrm>
            <a:off x="3905655" y="152968"/>
            <a:ext cx="5042170" cy="654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ptos Display" panose="020B0004020202020204" pitchFamily="34" charset="0"/>
              </a:rPr>
              <a:t>Around the World – Value for Money!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1959C4F-B023-E1FA-1B22-7E0067085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86" y="4561692"/>
            <a:ext cx="2276273" cy="1105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6DFF3C-2440-A057-125E-522AD1D49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912" y="1249429"/>
            <a:ext cx="9335872" cy="2003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984442-8124-80D2-A218-6C353B90B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447" y="4112506"/>
            <a:ext cx="9391554" cy="20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7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C1D9F97-48A1-2C1F-17AF-57DE56E1B76D}"/>
              </a:ext>
            </a:extLst>
          </p:cNvPr>
          <p:cNvSpPr txBox="1">
            <a:spLocks/>
          </p:cNvSpPr>
          <p:nvPr/>
        </p:nvSpPr>
        <p:spPr>
          <a:xfrm>
            <a:off x="4087238" y="188508"/>
            <a:ext cx="5042170" cy="654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ptos Display" panose="020B0004020202020204" pitchFamily="34" charset="0"/>
              </a:rPr>
              <a:t>Around the World – For the Explorer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03EFA79-FF81-1558-FB53-0C343C5BC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86" y="4561692"/>
            <a:ext cx="2276273" cy="1105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16E5F2-0E5E-66D5-4FB1-083EF9526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9640"/>
            <a:ext cx="2800446" cy="1202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F8FB74-3FB1-9EBD-6421-776CEC3F9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376" y="4056909"/>
            <a:ext cx="9225624" cy="2115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FCA4D-3018-9F89-CF0B-A9D131C5A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376" y="1190406"/>
            <a:ext cx="9225624" cy="21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4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0B01BC-FCBE-1372-7809-703827A299F4}"/>
              </a:ext>
            </a:extLst>
          </p:cNvPr>
          <p:cNvSpPr txBox="1">
            <a:spLocks/>
          </p:cNvSpPr>
          <p:nvPr/>
        </p:nvSpPr>
        <p:spPr>
          <a:xfrm>
            <a:off x="3652736" y="182023"/>
            <a:ext cx="5432898" cy="654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ptos Display" panose="020B0004020202020204" pitchFamily="34" charset="0"/>
              </a:rPr>
              <a:t>Top of the Tops – For the Connoisseur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AB5305-E9EF-4F75-6DA2-3D7CEEA95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9640"/>
            <a:ext cx="2800446" cy="120233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E66143B-66E5-A614-0DCC-8BA78BE69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86" y="4164656"/>
            <a:ext cx="2276273" cy="1105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CB6F7-7A72-6CAF-C96A-5F04F30F3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121" y="1869640"/>
            <a:ext cx="954988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E158A3-C3BD-97A6-5440-414055F05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88" y="773201"/>
            <a:ext cx="1515465" cy="2508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A0FA9E-B326-7325-C42C-4826087A0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121" y="4320298"/>
            <a:ext cx="7520041" cy="1105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729D2D-0DA5-B81F-C698-D9EE2FD150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278" y="3429000"/>
            <a:ext cx="899977" cy="215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7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D5B9-C55D-2BA2-F129-2E248A5A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068" y="0"/>
            <a:ext cx="3098260" cy="1325563"/>
          </a:xfrm>
        </p:spPr>
        <p:txBody>
          <a:bodyPr/>
          <a:lstStyle/>
          <a:p>
            <a:r>
              <a:rPr lang="en-US" dirty="0"/>
              <a:t>Conclusions!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2208-4AB6-8004-8ADD-D48BF070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832" y="2188059"/>
            <a:ext cx="5128098" cy="2973354"/>
          </a:xfrm>
        </p:spPr>
        <p:txBody>
          <a:bodyPr/>
          <a:lstStyle/>
          <a:p>
            <a:r>
              <a:rPr lang="en-US" sz="1800" dirty="0"/>
              <a:t>Mediterranean Wines – Still a safe bet</a:t>
            </a:r>
          </a:p>
          <a:p>
            <a:endParaRPr lang="en-US" sz="1800" dirty="0"/>
          </a:p>
          <a:p>
            <a:r>
              <a:rPr lang="en-US" sz="1800" dirty="0"/>
              <a:t>More Expensive doesn’t necessarily mean better</a:t>
            </a:r>
          </a:p>
          <a:p>
            <a:endParaRPr lang="en-US" sz="1800" dirty="0"/>
          </a:p>
          <a:p>
            <a:r>
              <a:rPr lang="en-US" sz="1800" dirty="0"/>
              <a:t>New players in the market – wine not?</a:t>
            </a:r>
          </a:p>
          <a:p>
            <a:endParaRPr lang="en-US" sz="1800" dirty="0"/>
          </a:p>
          <a:p>
            <a:r>
              <a:rPr lang="en-US" sz="1800" dirty="0"/>
              <a:t>Support Greek Wineries – They deserve it!</a:t>
            </a:r>
          </a:p>
          <a:p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01A4-559A-3682-70F6-BE9560395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191"/>
            <a:ext cx="6529007" cy="39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1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142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 Display</vt:lpstr>
      <vt:lpstr>Arial</vt:lpstr>
      <vt:lpstr>Calibri</vt:lpstr>
      <vt:lpstr>Calibri Light</vt:lpstr>
      <vt:lpstr>Forte</vt:lpstr>
      <vt:lpstr>Office Theme</vt:lpstr>
      <vt:lpstr>Wine in a million! </vt:lpstr>
      <vt:lpstr>PowerPoint Presentation</vt:lpstr>
      <vt:lpstr>Not what you’d expect!</vt:lpstr>
      <vt:lpstr>PowerPoint Presentation</vt:lpstr>
      <vt:lpstr>Made in Greece </vt:lpstr>
      <vt:lpstr>PowerPoint Presentation</vt:lpstr>
      <vt:lpstr>PowerPoint Presentation</vt:lpstr>
      <vt:lpstr>PowerPoint Presentation</vt:lpstr>
      <vt:lpstr>Conclusions!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in a million! </dc:title>
  <dc:creator>Kostas Tsagkaropoulos</dc:creator>
  <cp:lastModifiedBy>Kostas Tsagkaropoulos</cp:lastModifiedBy>
  <cp:revision>10</cp:revision>
  <dcterms:created xsi:type="dcterms:W3CDTF">2024-05-08T14:08:51Z</dcterms:created>
  <dcterms:modified xsi:type="dcterms:W3CDTF">2024-05-08T17:19:09Z</dcterms:modified>
</cp:coreProperties>
</file>