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8618c94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8618c9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8618c94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8618c94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8618c94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8618c94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773c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773c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618c94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618c94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618c94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618c94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773c4a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773c4a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618c94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618c94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avgeia.gov.gr/api/help" TargetMode="External"/><Relationship Id="rId4" Type="http://schemas.openxmlformats.org/officeDocument/2006/relationships/hyperlink" Target="https://op.europa.eu/en/web/eu-vocabularies/model/-/resource/dataset/akn4e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Άντληση και διαχείριση δεδομένων Διαύγειας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Engineerish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4148850"/>
            <a:ext cx="765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Μαλιγάνης Νικόλαος - 031</a:t>
            </a:r>
            <a:r>
              <a:rPr lang="el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14681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Χαδουμέλλης Ανδρέας - 03116641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Ψαρράς Ιωάννης - 03116033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9" y="3182325"/>
            <a:ext cx="1471623" cy="1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Το ζητούμενο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Σύστημα άντλησης δεδομένων από το ΑΡΙ της Διάυγειας (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https://diavgeia.gov.gr/api/help</a:t>
            </a:r>
            <a:r>
              <a:rPr lang="e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Μορφοποίηση σύμφωνα με το πρωτόκολλο AKN4EU (</a:t>
            </a:r>
            <a:r>
              <a:rPr lang="el" u="sng">
                <a:solidFill>
                  <a:schemeClr val="hlink"/>
                </a:solidFill>
                <a:hlinkClick r:id="rId4"/>
              </a:rPr>
              <a:t>https://op.europa.eu/en/web/eu-vocabularies/model/-/resource/dataset/akn4eu</a:t>
            </a:r>
            <a:r>
              <a:rPr lang="e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Οπτικοποίηση και παρουσίαση της πληροφορίας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Αποθήκευσή σε βάση δεδομένων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Η Διαύγεια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Κυβερνητικό πρόγραμμα υποστήριξης διαφάνειας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Όλες οι αποφάσεις πράξεων κυβερνητικών/διοικητικών οργάνων (από Οκτώβριο 2010)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Περισσότερες από 40.000.000 πράξεις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Τα Δεδομένα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Πληροφορία σχετική με τα νομικά έγγραφα της Διαύγειας: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l"/>
              <a:t>Πράξεις</a:t>
            </a:r>
            <a:r>
              <a:rPr lang="el"/>
              <a:t> (Αριθμος πρωτοκολλου, ΑΔΑ, Ημερομηνία Έκδοσης, κ.α.)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l"/>
              <a:t>Τύποι πράξεων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l"/>
              <a:t>Οργανισμοί</a:t>
            </a:r>
            <a:r>
              <a:rPr lang="el"/>
              <a:t> (Φορείς ή Μονάδες)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l"/>
              <a:t>Signers</a:t>
            </a:r>
            <a:r>
              <a:rPr lang="el"/>
              <a:t> (Τελικοί υπογράφοντες)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Βάση Δεδομένων (ER μοντέλο)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50" y="921075"/>
            <a:ext cx="8449500" cy="412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Το μοντέλο AkomaNtoso (AKN4EU)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Διεθνές πρότυπο μοντελοποίησης εγγράφων νομικού περιεχομένου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Χρησιμοποιεί τη μορφολογία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Παρέχει πληροφορίες τόσο για τα μεταδεδομένα, όσο και για το περιεχόμενο του νομικού εγγράφου.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Πάραξη ενός αρχείου AKN4EU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Δημιουργία ενός AKN4EU template με βάση τα διαθέσιμα ΑkomaNtoso έγγραφα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Αντιστοίχιση των AKN4EU labels με τα ληφθέντα δεδομένα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Επεκτάσεις τωρινού συστήματος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Αποθήκευση δεδομένων Διαύγειας σε δική μας βάση (πάνω στο υπάρχον ER μοντέλο)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API για την επικοινωνία βάσης-CLI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Feature Extractor από pdf για άντληση του κυρίως σώματος των νομικών εγγράφων.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Ενημερώσεις για νέες πράξεις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Web-App για καλύτερο user experience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18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5100"/>
              <a:t>Τέλος παρουσίασης</a:t>
            </a:r>
            <a:endParaRPr sz="51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l" sz="2800"/>
              <a:t>Ερωτήσεις (;)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