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47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99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63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69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0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65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37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48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393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54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39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88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3A99A-806E-4E61-A24F-8FCB4285E7DB}" type="datetimeFigureOut">
              <a:rPr lang="fr-FR" smtClean="0"/>
              <a:t>02/10/2023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7DF24-E82E-433F-87A3-6E51C88EF7D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01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www.phylopic.org/nodes/6f7196cc-31e5-4961-b5cd-4e20e75fd69f/prosthecobacter-silhouett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Mes Donnees\CEDRIC\PROJETS2\Ecosystems\FuturesPistes\LRTZC_LUCILA\Brest et al\Test EventStruct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94" y="159646"/>
            <a:ext cx="2160240" cy="161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à coins arrondis 3"/>
          <p:cNvSpPr/>
          <p:nvPr/>
        </p:nvSpPr>
        <p:spPr>
          <a:xfrm>
            <a:off x="3296179" y="826717"/>
            <a:ext cx="1368152" cy="5040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tx1"/>
                </a:solidFill>
              </a:rPr>
              <a:t>Start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 à coins arrondis 7"/>
          <p:cNvSpPr/>
          <p:nvPr/>
        </p:nvSpPr>
        <p:spPr>
          <a:xfrm>
            <a:off x="3741235" y="1705914"/>
            <a:ext cx="2232248" cy="49894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R22: </a:t>
            </a:r>
            <a:r>
              <a:rPr lang="fr-FR" i="1" dirty="0" err="1" smtClean="0">
                <a:solidFill>
                  <a:schemeClr val="tx1"/>
                </a:solidFill>
              </a:rPr>
              <a:t>Urc</a:t>
            </a:r>
            <a:r>
              <a:rPr lang="fr-FR" i="1" dirty="0" smtClean="0">
                <a:solidFill>
                  <a:schemeClr val="tx1"/>
                </a:solidFill>
              </a:rPr>
              <a:t>- </a:t>
            </a:r>
            <a:r>
              <a:rPr lang="fr-FR" i="1" dirty="0" smtClean="0">
                <a:solidFill>
                  <a:schemeClr val="tx1"/>
                </a:solidFill>
                <a:sym typeface="Symbol"/>
              </a:rPr>
              <a:t> </a:t>
            </a:r>
            <a:r>
              <a:rPr lang="fr-FR" b="1" i="1" dirty="0" err="1" smtClean="0">
                <a:solidFill>
                  <a:schemeClr val="tx1"/>
                </a:solidFill>
                <a:sym typeface="Symbol"/>
              </a:rPr>
              <a:t>Urc</a:t>
            </a:r>
            <a:r>
              <a:rPr lang="fr-FR" b="1" i="1" dirty="0" smtClean="0">
                <a:solidFill>
                  <a:schemeClr val="tx1"/>
                </a:solidFill>
                <a:sym typeface="Symbol"/>
              </a:rPr>
              <a:t>+ </a:t>
            </a:r>
            <a:endParaRPr lang="fr-FR" b="1" i="1" dirty="0">
              <a:solidFill>
                <a:schemeClr val="tx1"/>
              </a:solidFill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652296" y="2636911"/>
            <a:ext cx="2232248" cy="51053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R6: </a:t>
            </a:r>
            <a:r>
              <a:rPr lang="fr-FR" i="1" dirty="0" err="1" smtClean="0">
                <a:solidFill>
                  <a:schemeClr val="tx1"/>
                </a:solidFill>
              </a:rPr>
              <a:t>Urc</a:t>
            </a:r>
            <a:r>
              <a:rPr lang="fr-FR" i="1" dirty="0" smtClean="0">
                <a:solidFill>
                  <a:schemeClr val="tx1"/>
                </a:solidFill>
              </a:rPr>
              <a:t>+ </a:t>
            </a:r>
            <a:r>
              <a:rPr lang="fr-FR" i="1" dirty="0" smtClean="0">
                <a:solidFill>
                  <a:schemeClr val="tx1"/>
                </a:solidFill>
                <a:sym typeface="Symbol"/>
              </a:rPr>
              <a:t> </a:t>
            </a:r>
            <a:r>
              <a:rPr lang="fr-FR" b="1" i="1" dirty="0" err="1" smtClean="0">
                <a:solidFill>
                  <a:schemeClr val="tx1"/>
                </a:solidFill>
                <a:sym typeface="Symbol"/>
              </a:rPr>
              <a:t>Alg</a:t>
            </a:r>
            <a:r>
              <a:rPr lang="fr-FR" b="1" i="1" dirty="0" smtClean="0">
                <a:solidFill>
                  <a:schemeClr val="tx1"/>
                </a:solidFill>
                <a:sym typeface="Symbol"/>
              </a:rPr>
              <a:t>-</a:t>
            </a:r>
            <a:endParaRPr lang="fr-FR" b="1" i="1" dirty="0">
              <a:solidFill>
                <a:schemeClr val="tx1"/>
              </a:solidFill>
            </a:endParaRPr>
          </a:p>
        </p:txBody>
      </p:sp>
      <p:sp>
        <p:nvSpPr>
          <p:cNvPr id="12" name="Rectangle à coins arrondis 11"/>
          <p:cNvSpPr/>
          <p:nvPr/>
        </p:nvSpPr>
        <p:spPr>
          <a:xfrm>
            <a:off x="1015595" y="3458705"/>
            <a:ext cx="3541400" cy="5138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R18: </a:t>
            </a:r>
            <a:r>
              <a:rPr lang="fr-FR" i="1" dirty="0" err="1" smtClean="0">
                <a:solidFill>
                  <a:schemeClr val="tx1"/>
                </a:solidFill>
              </a:rPr>
              <a:t>Alg</a:t>
            </a:r>
            <a:r>
              <a:rPr lang="fr-FR" i="1" dirty="0" smtClean="0">
                <a:solidFill>
                  <a:schemeClr val="tx1"/>
                </a:solidFill>
              </a:rPr>
              <a:t>- </a:t>
            </a:r>
            <a:r>
              <a:rPr lang="fr-FR" i="1" dirty="0" smtClean="0">
                <a:solidFill>
                  <a:schemeClr val="tx1"/>
                </a:solidFill>
                <a:sym typeface="Symbol"/>
              </a:rPr>
              <a:t> </a:t>
            </a:r>
            <a:r>
              <a:rPr lang="fr-FR" b="1" i="1" dirty="0" smtClean="0">
                <a:solidFill>
                  <a:schemeClr val="tx1"/>
                </a:solidFill>
                <a:sym typeface="Symbol"/>
              </a:rPr>
              <a:t>Fis-, Lob-, Aba-, </a:t>
            </a:r>
            <a:r>
              <a:rPr lang="fr-FR" b="1" i="1" dirty="0" err="1" smtClean="0">
                <a:solidFill>
                  <a:schemeClr val="tx1"/>
                </a:solidFill>
                <a:sym typeface="Symbol"/>
              </a:rPr>
              <a:t>Oct</a:t>
            </a:r>
            <a:r>
              <a:rPr lang="fr-FR" b="1" i="1" dirty="0" smtClean="0">
                <a:solidFill>
                  <a:schemeClr val="tx1"/>
                </a:solidFill>
                <a:sym typeface="Symbol"/>
              </a:rPr>
              <a:t>- </a:t>
            </a:r>
            <a:endParaRPr lang="fr-FR" b="1" i="1" dirty="0">
              <a:solidFill>
                <a:schemeClr val="tx1"/>
              </a:solidFill>
            </a:endParaRPr>
          </a:p>
        </p:txBody>
      </p:sp>
      <p:sp>
        <p:nvSpPr>
          <p:cNvPr id="13" name="Rectangle à coins arrondis 12"/>
          <p:cNvSpPr/>
          <p:nvPr/>
        </p:nvSpPr>
        <p:spPr>
          <a:xfrm>
            <a:off x="2165216" y="4473115"/>
            <a:ext cx="2232248" cy="50405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R24: Fis- </a:t>
            </a:r>
            <a:r>
              <a:rPr lang="fr-FR" i="1" dirty="0" smtClean="0">
                <a:solidFill>
                  <a:schemeClr val="tx1"/>
                </a:solidFill>
                <a:sym typeface="Symbol"/>
              </a:rPr>
              <a:t> </a:t>
            </a:r>
            <a:r>
              <a:rPr lang="fr-FR" b="1" i="1" dirty="0" smtClean="0">
                <a:solidFill>
                  <a:schemeClr val="tx1"/>
                </a:solidFill>
                <a:sym typeface="Symbol"/>
              </a:rPr>
              <a:t>Fis+ </a:t>
            </a:r>
            <a:endParaRPr lang="fr-FR" b="1" i="1" dirty="0">
              <a:solidFill>
                <a:schemeClr val="tx1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015595" y="5301208"/>
            <a:ext cx="2232248" cy="48684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i="1" dirty="0" smtClean="0">
                <a:solidFill>
                  <a:schemeClr val="tx1"/>
                </a:solidFill>
              </a:rPr>
              <a:t>R10: Fis+ </a:t>
            </a:r>
            <a:r>
              <a:rPr lang="fr-FR" i="1" dirty="0" smtClean="0">
                <a:solidFill>
                  <a:schemeClr val="tx1"/>
                </a:solidFill>
                <a:sym typeface="Symbol"/>
              </a:rPr>
              <a:t> </a:t>
            </a:r>
            <a:r>
              <a:rPr lang="fr-FR" b="1" i="1" dirty="0" err="1" smtClean="0">
                <a:solidFill>
                  <a:schemeClr val="tx1"/>
                </a:solidFill>
                <a:sym typeface="Symbol"/>
              </a:rPr>
              <a:t>Oct</a:t>
            </a:r>
            <a:r>
              <a:rPr lang="fr-FR" b="1" i="1" dirty="0" smtClean="0">
                <a:solidFill>
                  <a:schemeClr val="tx1"/>
                </a:solidFill>
                <a:sym typeface="Symbol"/>
              </a:rPr>
              <a:t>+ </a:t>
            </a:r>
            <a:endParaRPr lang="fr-FR" b="1" i="1" dirty="0">
              <a:solidFill>
                <a:schemeClr val="tx1"/>
              </a:solidFill>
            </a:endParaRPr>
          </a:p>
        </p:txBody>
      </p:sp>
      <p:cxnSp>
        <p:nvCxnSpPr>
          <p:cNvPr id="6" name="Connecteur en arc 5"/>
          <p:cNvCxnSpPr>
            <a:stCxn id="4" idx="2"/>
            <a:endCxn id="8" idx="0"/>
          </p:cNvCxnSpPr>
          <p:nvPr/>
        </p:nvCxnSpPr>
        <p:spPr>
          <a:xfrm rot="16200000" flipH="1">
            <a:off x="4231237" y="1079791"/>
            <a:ext cx="375141" cy="877104"/>
          </a:xfrm>
          <a:prstGeom prst="curvedConnector3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rc 17"/>
          <p:cNvCxnSpPr>
            <a:stCxn id="8" idx="2"/>
            <a:endCxn id="11" idx="0"/>
          </p:cNvCxnSpPr>
          <p:nvPr/>
        </p:nvCxnSpPr>
        <p:spPr>
          <a:xfrm rot="5400000">
            <a:off x="4096866" y="1876418"/>
            <a:ext cx="432048" cy="108893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en arc 30"/>
          <p:cNvCxnSpPr>
            <a:stCxn id="11" idx="2"/>
            <a:endCxn id="12" idx="0"/>
          </p:cNvCxnSpPr>
          <p:nvPr/>
        </p:nvCxnSpPr>
        <p:spPr>
          <a:xfrm rot="5400000">
            <a:off x="3121728" y="2812013"/>
            <a:ext cx="311260" cy="98212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en arc 33"/>
          <p:cNvCxnSpPr>
            <a:stCxn id="12" idx="2"/>
            <a:endCxn id="13" idx="0"/>
          </p:cNvCxnSpPr>
          <p:nvPr/>
        </p:nvCxnSpPr>
        <p:spPr>
          <a:xfrm rot="16200000" flipH="1">
            <a:off x="2783528" y="3975303"/>
            <a:ext cx="500578" cy="49504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en arc 37"/>
          <p:cNvCxnSpPr>
            <a:stCxn id="13" idx="2"/>
            <a:endCxn id="14" idx="0"/>
          </p:cNvCxnSpPr>
          <p:nvPr/>
        </p:nvCxnSpPr>
        <p:spPr>
          <a:xfrm rot="5400000">
            <a:off x="2544512" y="4564379"/>
            <a:ext cx="324037" cy="1149621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en arc 42"/>
          <p:cNvCxnSpPr>
            <a:stCxn id="4" idx="2"/>
            <a:endCxn id="11" idx="0"/>
          </p:cNvCxnSpPr>
          <p:nvPr/>
        </p:nvCxnSpPr>
        <p:spPr>
          <a:xfrm rot="5400000">
            <a:off x="3221269" y="1877925"/>
            <a:ext cx="1306138" cy="21183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en arc 45"/>
          <p:cNvCxnSpPr>
            <a:stCxn id="4" idx="2"/>
            <a:endCxn id="12" idx="0"/>
          </p:cNvCxnSpPr>
          <p:nvPr/>
        </p:nvCxnSpPr>
        <p:spPr>
          <a:xfrm rot="5400000">
            <a:off x="2319309" y="1797759"/>
            <a:ext cx="2127932" cy="119396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en arc 48"/>
          <p:cNvCxnSpPr>
            <a:stCxn id="12" idx="2"/>
            <a:endCxn id="14" idx="0"/>
          </p:cNvCxnSpPr>
          <p:nvPr/>
        </p:nvCxnSpPr>
        <p:spPr>
          <a:xfrm rot="5400000">
            <a:off x="1794672" y="4309584"/>
            <a:ext cx="1328671" cy="65457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:\Mes Donnees\CEDRIC\PROJETS2\Ecosystems\FuturesPistes\LRTZC_LUCILA\Brest et al\Fish 1536x59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21" y="4524224"/>
            <a:ext cx="401827" cy="1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Mes Donnees\CEDRIC\PROJETS2\Ecosystems\FuturesPistes\LRTZC_LUCILA\Brest et al\Octopus 1452x15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960" y="5158469"/>
            <a:ext cx="266548" cy="2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 descr="D:\Mes Donnees\CEDRIC\PROJETS2\Ecosystems\FuturesPistes\LRTZC_LUCILA\Brest et al\Abalone 1536x1147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726" y="921163"/>
            <a:ext cx="281968" cy="2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6" descr="D:\Mes Donnees\CEDRIC\PROJETS2\Ecosystems\FuturesPistes\LRTZC_LUCILA\Brest et al\Algae 1493x153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200" y="335702"/>
            <a:ext cx="274074" cy="2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7" descr="D:\Mes Donnees\CEDRIC\PROJETS2\Ecosystems\FuturesPistes\LRTZC_LUCILA\Brest et al\lobster 1536x889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915" y="913096"/>
            <a:ext cx="360468" cy="2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D:\Mes Donnees\CEDRIC\PROJETS2\Ecosystems\FuturesPistes\LRTZC_LUCILA\Brest et al\Fish 1536x594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556" y="401646"/>
            <a:ext cx="401827" cy="1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D:\Mes Donnees\CEDRIC\PROJETS2\Ecosystems\FuturesPistes\LRTZC_LUCILA\Brest et al\Octopus 1452x1536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83" y="401646"/>
            <a:ext cx="266548" cy="2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5" descr="D:\Mes Donnees\CEDRIC\PROJETS2\Ecosystems\FuturesPistes\LRTZC_LUCILA\Brest et al\Urchin 1536x1322.png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038" y="917178"/>
            <a:ext cx="304165" cy="2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D:\Mes Donnees\CEDRIC\PROJETS2\Ecosystems\FuturesPistes\LRTZC_LUCILA\Brest et al\Abalone 1536x1147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31" y="6379455"/>
            <a:ext cx="281968" cy="2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D:\Mes Donnees\CEDRIC\PROJETS2\Ecosystems\FuturesPistes\LRTZC_LUCILA\Brest et al\Algae 1493x1536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05" y="5793994"/>
            <a:ext cx="274074" cy="2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7" descr="D:\Mes Donnees\CEDRIC\PROJETS2\Ecosystems\FuturesPistes\LRTZC_LUCILA\Brest et al\lobster 1536x889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420" y="6371388"/>
            <a:ext cx="360468" cy="2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D:\Mes Donnees\CEDRIC\PROJETS2\Ecosystems\FuturesPistes\LRTZC_LUCILA\Brest et al\Fish 1536x59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061" y="5873934"/>
            <a:ext cx="401827" cy="1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D:\Mes Donnees\CEDRIC\PROJETS2\Ecosystems\FuturesPistes\LRTZC_LUCILA\Brest et al\Octopus 1452x153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496" y="5847370"/>
            <a:ext cx="266548" cy="2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5" descr="D:\Mes Donnees\CEDRIC\PROJETS2\Ecosystems\FuturesPistes\LRTZC_LUCILA\Brest et al\Urchin 1536x13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051" y="6362902"/>
            <a:ext cx="304165" cy="2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5" descr="D:\Mes Donnees\CEDRIC\PROJETS2\Ecosystems\FuturesPistes\LRTZC_LUCILA\Brest et al\Urchin 1536x1322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321" y="1943076"/>
            <a:ext cx="304165" cy="2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:\Mes Donnees\CEDRIC\PROJETS2\Ecosystems\FuturesPistes\LRTZC_LUCILA\Brest et al\Algae 1493x1536.png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412" y="2751194"/>
            <a:ext cx="274074" cy="2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D:\Mes Donnees\CEDRIC\PROJETS2\Ecosystems\FuturesPistes\LRTZC_LUCILA\Brest et al\Fish 1536x594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702877"/>
            <a:ext cx="401827" cy="1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3" descr="D:\Mes Donnees\CEDRIC\PROJETS2\Ecosystems\FuturesPistes\LRTZC_LUCILA\Brest et al\Abalone 1536x1147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00" y="3675295"/>
            <a:ext cx="281968" cy="21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D:\Mes Donnees\CEDRIC\PROJETS2\Ecosystems\FuturesPistes\LRTZC_LUCILA\Brest et al\Octopus 1452x1536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398" y="3639590"/>
            <a:ext cx="266548" cy="28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7" descr="D:\Mes Donnees\CEDRIC\PROJETS2\Ecosystems\FuturesPistes\LRTZC_LUCILA\Brest et al\lobster 1536x889.pn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441" y="3701366"/>
            <a:ext cx="360468" cy="20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lipse 2"/>
          <p:cNvSpPr/>
          <p:nvPr/>
        </p:nvSpPr>
        <p:spPr>
          <a:xfrm>
            <a:off x="5319522" y="5555114"/>
            <a:ext cx="2788854" cy="1271778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5220072" y="140998"/>
            <a:ext cx="2788854" cy="1271778"/>
          </a:xfrm>
          <a:prstGeom prst="ellipse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lèche vers le bas 16"/>
          <p:cNvSpPr/>
          <p:nvPr/>
        </p:nvSpPr>
        <p:spPr>
          <a:xfrm>
            <a:off x="5954131" y="1598259"/>
            <a:ext cx="634093" cy="246565"/>
          </a:xfrm>
          <a:prstGeom prst="downArrow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Flèche vers le bas 55"/>
          <p:cNvSpPr/>
          <p:nvPr/>
        </p:nvSpPr>
        <p:spPr>
          <a:xfrm>
            <a:off x="5953101" y="2348880"/>
            <a:ext cx="634093" cy="246565"/>
          </a:xfrm>
          <a:prstGeom prst="downArrow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Flèche vers le bas 56"/>
          <p:cNvSpPr/>
          <p:nvPr/>
        </p:nvSpPr>
        <p:spPr>
          <a:xfrm>
            <a:off x="5993974" y="3212140"/>
            <a:ext cx="634093" cy="246565"/>
          </a:xfrm>
          <a:prstGeom prst="downArrow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Flèche vers le bas 57"/>
          <p:cNvSpPr/>
          <p:nvPr/>
        </p:nvSpPr>
        <p:spPr>
          <a:xfrm>
            <a:off x="6003837" y="4099542"/>
            <a:ext cx="634093" cy="246565"/>
          </a:xfrm>
          <a:prstGeom prst="downArrow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Flèche vers le bas 58"/>
          <p:cNvSpPr/>
          <p:nvPr/>
        </p:nvSpPr>
        <p:spPr>
          <a:xfrm>
            <a:off x="6012160" y="4838619"/>
            <a:ext cx="634093" cy="246565"/>
          </a:xfrm>
          <a:prstGeom prst="downArrow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51520" y="6381908"/>
            <a:ext cx="45528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hlinkClick r:id="rId9"/>
              </a:rPr>
              <a:t>https://</a:t>
            </a:r>
            <a:r>
              <a:rPr lang="fr-FR" sz="800" dirty="0" smtClean="0">
                <a:hlinkClick r:id="rId9"/>
              </a:rPr>
              <a:t>www.phylopic.org/nodes/6f7196cc-31e5-4961-b5cd-4e20e75fd69f/prosthecobacter-silhouettes</a:t>
            </a:r>
            <a:r>
              <a:rPr lang="fr-FR" sz="800" dirty="0" smtClean="0"/>
              <a:t> 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12592568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40</Words>
  <Application>Microsoft Office PowerPoint</Application>
  <PresentationFormat>Affichage à l'écran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CIRAD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gaucherel</dc:creator>
  <cp:lastModifiedBy>gaucherel</cp:lastModifiedBy>
  <cp:revision>8</cp:revision>
  <dcterms:created xsi:type="dcterms:W3CDTF">2023-10-02T06:32:27Z</dcterms:created>
  <dcterms:modified xsi:type="dcterms:W3CDTF">2023-10-02T09:27:09Z</dcterms:modified>
</cp:coreProperties>
</file>