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CC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1217-9FBF-4A24-A708-70578A0B1764}" type="datetimeFigureOut">
              <a:rPr lang="es-PE" smtClean="0"/>
              <a:t>25/03/2016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B9E6-1DD5-450A-91AE-8AF2048A35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974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1217-9FBF-4A24-A708-70578A0B1764}" type="datetimeFigureOut">
              <a:rPr lang="es-PE" smtClean="0"/>
              <a:t>25/03/2016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B9E6-1DD5-450A-91AE-8AF2048A35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571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1217-9FBF-4A24-A708-70578A0B1764}" type="datetimeFigureOut">
              <a:rPr lang="es-PE" smtClean="0"/>
              <a:t>25/03/2016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B9E6-1DD5-450A-91AE-8AF2048A35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95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1217-9FBF-4A24-A708-70578A0B1764}" type="datetimeFigureOut">
              <a:rPr lang="es-PE" smtClean="0"/>
              <a:t>25/03/2016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B9E6-1DD5-450A-91AE-8AF2048A35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813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1217-9FBF-4A24-A708-70578A0B1764}" type="datetimeFigureOut">
              <a:rPr lang="es-PE" smtClean="0"/>
              <a:t>25/03/2016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B9E6-1DD5-450A-91AE-8AF2048A35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481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1217-9FBF-4A24-A708-70578A0B1764}" type="datetimeFigureOut">
              <a:rPr lang="es-PE" smtClean="0"/>
              <a:t>25/03/2016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B9E6-1DD5-450A-91AE-8AF2048A35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877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1217-9FBF-4A24-A708-70578A0B1764}" type="datetimeFigureOut">
              <a:rPr lang="es-PE" smtClean="0"/>
              <a:t>25/03/2016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B9E6-1DD5-450A-91AE-8AF2048A35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821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1217-9FBF-4A24-A708-70578A0B1764}" type="datetimeFigureOut">
              <a:rPr lang="es-PE" smtClean="0"/>
              <a:t>25/03/2016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B9E6-1DD5-450A-91AE-8AF2048A35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568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1217-9FBF-4A24-A708-70578A0B1764}" type="datetimeFigureOut">
              <a:rPr lang="es-PE" smtClean="0"/>
              <a:t>25/03/2016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B9E6-1DD5-450A-91AE-8AF2048A35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487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1217-9FBF-4A24-A708-70578A0B1764}" type="datetimeFigureOut">
              <a:rPr lang="es-PE" smtClean="0"/>
              <a:t>25/03/2016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B9E6-1DD5-450A-91AE-8AF2048A35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012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1217-9FBF-4A24-A708-70578A0B1764}" type="datetimeFigureOut">
              <a:rPr lang="es-PE" smtClean="0"/>
              <a:t>25/03/2016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B9E6-1DD5-450A-91AE-8AF2048A35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654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E1217-9FBF-4A24-A708-70578A0B1764}" type="datetimeFigureOut">
              <a:rPr lang="es-PE" smtClean="0"/>
              <a:t>25/03/2016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CB9E6-1DD5-450A-91AE-8AF2048A35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318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1187624" y="1340872"/>
            <a:ext cx="3456384" cy="936000"/>
            <a:chOff x="1187624" y="1340872"/>
            <a:chExt cx="3456384" cy="936000"/>
          </a:xfrm>
        </p:grpSpPr>
        <p:sp>
          <p:nvSpPr>
            <p:cNvPr id="6" name="5 Rectángulo redondeado"/>
            <p:cNvSpPr>
              <a:spLocks/>
            </p:cNvSpPr>
            <p:nvPr/>
          </p:nvSpPr>
          <p:spPr>
            <a:xfrm>
              <a:off x="1187624" y="1340872"/>
              <a:ext cx="3456384" cy="936000"/>
            </a:xfrm>
            <a:prstGeom prst="roundRect">
              <a:avLst>
                <a:gd name="adj" fmla="val 36044"/>
              </a:avLst>
            </a:prstGeom>
            <a:gradFill flip="none" rotWithShape="1">
              <a:gsLst>
                <a:gs pos="0">
                  <a:srgbClr val="33CC33"/>
                </a:gs>
                <a:gs pos="50000">
                  <a:srgbClr val="008000"/>
                </a:gs>
                <a:gs pos="100000">
                  <a:srgbClr val="66FF66"/>
                </a:gs>
              </a:gsLst>
              <a:lin ang="16200000" scaled="1"/>
              <a:tileRect/>
            </a:gra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1907704" y="1412776"/>
              <a:ext cx="18750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4400" b="1" dirty="0" err="1">
                  <a:solidFill>
                    <a:schemeClr val="bg1"/>
                  </a:solidFill>
                  <a:latin typeface="Script MT Bold" pitchFamily="66" charset="0"/>
                </a:rPr>
                <a:t>Medi</a:t>
              </a:r>
              <a:endParaRPr lang="es-PE" sz="4400" b="1" dirty="0">
                <a:solidFill>
                  <a:schemeClr val="bg1"/>
                </a:solidFill>
                <a:latin typeface="Script MT Bold" pitchFamily="66" charset="0"/>
              </a:endParaRPr>
            </a:p>
          </p:txBody>
        </p:sp>
        <p:sp>
          <p:nvSpPr>
            <p:cNvPr id="5" name="4 CuadroTexto"/>
            <p:cNvSpPr txBox="1"/>
            <p:nvPr/>
          </p:nvSpPr>
          <p:spPr>
            <a:xfrm>
              <a:off x="3131840" y="1412776"/>
              <a:ext cx="150653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4400" b="1" dirty="0">
                  <a:solidFill>
                    <a:schemeClr val="bg1"/>
                  </a:solidFill>
                  <a:latin typeface="Script MT Bold" pitchFamily="66" charset="0"/>
                </a:rPr>
                <a:t>Fácil</a:t>
              </a:r>
            </a:p>
          </p:txBody>
        </p:sp>
        <p:pic>
          <p:nvPicPr>
            <p:cNvPr id="7" name="6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794" y="1379821"/>
              <a:ext cx="647910" cy="8581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0459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Giancarlo</dc:creator>
  <cp:lastModifiedBy>Giancarlo</cp:lastModifiedBy>
  <cp:revision>5</cp:revision>
  <dcterms:created xsi:type="dcterms:W3CDTF">2016-03-26T04:11:38Z</dcterms:created>
  <dcterms:modified xsi:type="dcterms:W3CDTF">2016-03-26T06:07:45Z</dcterms:modified>
</cp:coreProperties>
</file>