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Black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d0e0b3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d0e0b3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aebcc08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aebcc08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24e2de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724e2de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724e2de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724e2de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724e2de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724e2de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aebcc08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aebcc08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724e2de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724e2de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7f60d64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7f60d64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724e2de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724e2de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d5122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d5122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018476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018476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d5122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d5122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724e2de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724e2de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d51229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d51229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24e2de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24e2de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24e2de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24e2de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24e2de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724e2de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7850" y="3030875"/>
            <a:ext cx="4736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Sintaxis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y Semántica de los Lenguajes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K2006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3641250" y="2457100"/>
            <a:ext cx="513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Trabajo grupal - Grupo 3 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570900" y="1120800"/>
            <a:ext cx="80022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Para el valor &lt;1&gt;: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Prolog: 3.0671834945678712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Javascript: </a:t>
            </a:r>
            <a:r>
              <a:rPr i="1"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0.07370001077651978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Para el valor &lt;9.999.999&gt;: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Prolog: 71.20349407196045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Javascript:  </a:t>
            </a:r>
            <a:r>
              <a:rPr i="1"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0.07719999551773071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Para el valor &lt;5.000.000&gt;: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Prolog: 1.557612419128418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Tiempo de ejecución Javascript: </a:t>
            </a:r>
            <a:r>
              <a:rPr i="1" lang="en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0.07559999823570251 ms</a:t>
            </a:r>
            <a:endParaRPr i="1"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Resultados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Ordenamiento Mergesort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p23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235825" y="205300"/>
            <a:ext cx="4559400" cy="5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([], []).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// 2,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OrdenadaIzq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OrdenadaDer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OrdenadaIzq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OrdenadaDer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=&lt;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MergedResto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795225" y="920900"/>
            <a:ext cx="41553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([4, 2, 8, 5, 1, 6, 7, 3]).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%coleccion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([4, 2, 8, 5, 1, 6, 7, 3, 4, 2, 8, 5, 1, 6, 7, 3]).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%coleccion([4, 2, 8, 5, 1, 6, 7, 3, 4, 2, 8, 5, 1, 6, 7, 3, 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4, 2, 8, 5, 1, 6, 7, 3]).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ordenar_y_medir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merge_sort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'Colección ordenada: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 segundos'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78650" y="142350"/>
            <a:ext cx="48552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caso de que el array le queda un solo elemento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corto el array por la mitad y divido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vuelvo a llamar a la funcion para volver a 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cortar los arrays cortados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ordena 2 elementos de menor a mayor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033850" y="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154725" y="575475"/>
            <a:ext cx="33018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izquierda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derecha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mergeSort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'Colección ordenada:'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coleccionOrdenada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'ms'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570900" y="1120800"/>
            <a:ext cx="80022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 la colección </a:t>
            </a:r>
            <a:r>
              <a:rPr i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[4, 2, 8, 5, 1, 6, 7, 3]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Prolog: 0.0000209808349609375 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Javascript: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0.19429993629455566 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 la colección </a:t>
            </a:r>
            <a:r>
              <a:rPr i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[4, 2, 8, 5, 1, 6, 7, 3, 4, 2, 8, 5, 1, 6, 7, 3]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Prolog: 0.11801719665527344 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Javascript: 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0.19559991359710693 ms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 la colección </a:t>
            </a:r>
            <a:r>
              <a:rPr i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[4, 2, 8, 5, 1, 6, 7, 3, 4, 2, 8, 5, 1, 6, 7, 3, 4, 2, 8, 5, 1, 6, 7, 3]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Prolog: 0.2219676971435547 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Tiempo de ejecución Javascript: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0.21860003471374512 ms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Resultados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7300" y="2410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Conclusiones</a:t>
            </a:r>
            <a:endParaRPr sz="5000"/>
          </a:p>
        </p:txBody>
      </p:sp>
      <p:sp>
        <p:nvSpPr>
          <p:cNvPr id="234" name="Google Shape;234;p27"/>
          <p:cNvSpPr txBox="1"/>
          <p:nvPr/>
        </p:nvSpPr>
        <p:spPr>
          <a:xfrm>
            <a:off x="336800" y="1956075"/>
            <a:ext cx="69945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 con el Tipo de Problema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Complejidad y Claridad del Código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36800" y="338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Preguntas para pensar</a:t>
            </a:r>
            <a:endParaRPr sz="3000"/>
          </a:p>
        </p:txBody>
      </p:sp>
      <p:sp>
        <p:nvSpPr>
          <p:cNvPr id="240" name="Google Shape;240;p28"/>
          <p:cNvSpPr txBox="1"/>
          <p:nvPr/>
        </p:nvSpPr>
        <p:spPr>
          <a:xfrm>
            <a:off x="336800" y="1487200"/>
            <a:ext cx="69945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¿Cuáles son las ventajas y desventajas de la evaluación perezosa en Prolog y cómo se compara  con la evaluación más inmediata en JavaScript?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influyen las diferencias en las optimizaciones internas y las estrategias de administración de memoria en el rendimiento de los algoritmos en ambos lenguajes?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afectan los paradigmas de programación, lógico en Prolog y orientado a objetos en JavaScript, a la forma en que abordan los problemas?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los resultados obtenidos se usan para la selección de un lenguaje para proyectos reales?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Gracias!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Historia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209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2622000" y="7024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1960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604050" y="659075"/>
            <a:ext cx="39159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Alain Colmerauer y Robert Kowalski comienzan a explorar la lógica de predicados.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 la Universidad de Aix-Marseille, Francia, Alain Colmerauer y Philippe Roussel desarrollan Prolog.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Prolog gana popularidad en la comunidad de IA, gracias a su capacidad para realizar inferencias lógicas.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Continúa siendo usado en áreas que se enfocan en la representación de relaciones y razonamiento lógico, volviéndolo valioso para resolver problemas que se adaptan a su paradigma, así como en ámbitos educativos.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2622000" y="15427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1970</a:t>
            </a:r>
            <a:endParaRPr/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2622000" y="26358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2622000" y="36123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463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2622000" y="6590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604050" y="659075"/>
            <a:ext cx="36768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Netscape Communications Corporation lanza Netscape Navigator, que no tarda en asociarse con Sun Microsystems (Oracle) para crear JavaScript.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European Computer Manufacturers Association (ECMA) establece un comité para definir un estándar para el lenguaje: ECMAScript.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Frameworks como Angular, React y Vue aparecen para facilitar la creación de aplicaciones web más complejas, completas y dinámicas.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JavaScript trasciende su papel original en los navegadores.</a:t>
            </a:r>
            <a:endParaRPr/>
          </a:p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622000" y="1555900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endParaRPr/>
          </a:p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2622000" y="24834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</a:t>
            </a:r>
            <a:endParaRPr/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622000" y="33550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Bnfs Genéricas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272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Javascript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27150" y="596025"/>
            <a:ext cx="3000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&lt;programa_js&gt; ::=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&lt;sentencias_js&gt; ::= &lt;sentencia_js&gt; | &lt;sentencia_js&gt;,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&lt;sentencia_js&gt; ::= &lt;declaracion_js&gt; | &lt;asignacion_js&gt; | &lt;llamada_funcion_js&gt;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&lt;declaracion_js&gt; ::= var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&lt;asignacion_js&gt; ::=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&lt;llamada_funcion_js&gt; ::= &lt;nombre_funcion_js&gt; ( &lt;argumentos_js&gt; );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&lt;argumentos_js&gt; ::= &lt;expresion_js&gt; | &lt;expresion_js&gt;, &lt;argumentos_js&gt;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&lt;expresion_js&gt; ::= &lt;numero&gt; | &lt;cadena&gt; | &lt;booleano&gt; | &lt;variable_js&gt;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&lt;nombre_funcion_js&gt; ::= &lt;nombre&gt; | &lt;nombre_funcion_js&gt;.&lt;nombre&gt;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&lt;variable_js&gt; ::= &lt;letra&gt;, &lt;resto_de_caracteres&gt;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4579425" y="955200"/>
            <a:ext cx="55200" cy="304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5108275" y="715300"/>
            <a:ext cx="30000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&lt;programa_prolog&gt; ::=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&lt;sentencias_prolog&gt; ::= &lt;sentencia_prolog&gt; | &lt;sentencia_prolog&gt;,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&lt;sentencia_prolog&gt; ::= &lt;hecho_prolog&gt; | &lt;regla_prolog&gt;.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&lt;hecho_prolog&gt; ::= &lt;predicado_prolog&gt;.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&lt;regla_prolog&gt; ::= &lt;predicado_prolog&gt; :-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&lt;cuerpo_prolog&gt; ::= &lt;predicado_prolog&gt; | &lt;predicado_prolog&gt;,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&lt;predicado_prolog&gt; ::= &lt;nombre&gt; (&lt;argumentos_prolog&gt;).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&lt;argumentos_prolog&gt; ::= &lt;termino_prolog&gt; | &lt;termino_prolog&gt;, &lt;argumentos_prolog&gt;.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&lt;termino_prolog&gt; ::= &lt;nombre&gt; | &lt;variable_prolog&gt;.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&lt;variable_prolog&gt; ::= &lt;mayuscula&gt;, &lt;resto_de_caracteres&gt;.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69727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Prolog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Búsqueda Binaria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19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51400" y="209475"/>
            <a:ext cx="8002200" cy="4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(_, [], _, _) :-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|_], _, _) :- !.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// 2,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nth0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ValorMedio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- 1);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Mitad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+ 1,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(10000000).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% Uso como ejemplo coleccion con 10.000.000 de elementos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crear_coleccion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(0,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elemento_a_buscar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 %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El Elemento a buscar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5000000. %elemento a buscar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medir_tiempo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:-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crear_coleccion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elemento_a_buscar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tamano_coleccion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33850" y="284025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782750" y="3059175"/>
            <a:ext cx="40728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buscar_binaria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0,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Tamano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'Resultado para Prolog'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'Elemento encontrado: true'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'Tiempo de ejecución: 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Ejecucion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' segundos'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451400" y="208875"/>
            <a:ext cx="80022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medio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tamañoColeccion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Uso como ejemplo coleccion con 10.000.000 de elementos</a:t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tamañoColeccion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}, (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elementoABuscar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050">
                <a:solidFill>
                  <a:srgbClr val="7F848E"/>
                </a:solidFill>
                <a:latin typeface="Courier New"/>
                <a:ea typeface="Courier New"/>
                <a:cs typeface="Courier New"/>
                <a:sym typeface="Courier New"/>
              </a:rPr>
              <a:t>// El elemento a buscar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7F84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encontrado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buscarBinaria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elementoABuscar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coleccion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105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i="1" lang="en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033850" y="470200"/>
            <a:ext cx="31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