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d0e0b3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d0e0b3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d51229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d51229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d51229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d51229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d51229f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d51229f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