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2" r:id="rId4"/>
    <p:sldId id="261" r:id="rId5"/>
    <p:sldId id="257" r:id="rId6"/>
    <p:sldId id="264" r:id="rId7"/>
    <p:sldId id="265" r:id="rId8"/>
    <p:sldId id="258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0C2C5A8-BDA2-4BD6-A998-6AA85E3E7C9E}" type="datetimeFigureOut">
              <a:rPr lang="es-PE" smtClean="0"/>
              <a:t>01/07/2016</a:t>
            </a:fld>
            <a:endParaRPr lang="es-P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01/07/2016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01/07/2016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01/07/2016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2C5A8-BDA2-4BD6-A998-6AA85E3E7C9E}" type="datetimeFigureOut">
              <a:rPr lang="es-PE" smtClean="0"/>
              <a:t>01/07/2016</a:t>
            </a:fld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01/07/2016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01/07/2016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01/07/2016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01/07/2016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01/07/2016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01/07/2016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F0C2C5A8-BDA2-4BD6-A998-6AA85E3E7C9E}" type="datetimeFigureOut">
              <a:rPr lang="es-PE" smtClean="0"/>
              <a:t>01/07/2016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020272" y="2204864"/>
            <a:ext cx="1944216" cy="3240360"/>
          </a:xfrm>
        </p:spPr>
        <p:txBody>
          <a:bodyPr>
            <a:normAutofit fontScale="62500" lnSpcReduction="20000"/>
          </a:bodyPr>
          <a:lstStyle/>
          <a:p>
            <a:r>
              <a:rPr lang="es-PE" dirty="0" smtClean="0"/>
              <a:t>Integrantes:</a:t>
            </a:r>
          </a:p>
          <a:p>
            <a:endParaRPr lang="es-PE" dirty="0" smtClean="0"/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pt-BR" dirty="0" smtClean="0"/>
              <a:t>Carlos </a:t>
            </a:r>
            <a:r>
              <a:rPr lang="pt-BR" dirty="0" err="1"/>
              <a:t>Zarate</a:t>
            </a:r>
            <a:r>
              <a:rPr lang="pt-BR" dirty="0"/>
              <a:t> </a:t>
            </a:r>
            <a:r>
              <a:rPr lang="pt-BR" dirty="0" err="1"/>
              <a:t>Carpio</a:t>
            </a:r>
            <a:r>
              <a:rPr lang="pt-BR" dirty="0"/>
              <a:t>.</a:t>
            </a:r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pt-BR" dirty="0"/>
              <a:t>Hans Soto Rojas.</a:t>
            </a:r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pt-BR" dirty="0"/>
              <a:t>Rances Ramos Ramírez.</a:t>
            </a:r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pt-BR" dirty="0"/>
              <a:t>Gustavo </a:t>
            </a:r>
            <a:r>
              <a:rPr lang="pt-BR" dirty="0" err="1"/>
              <a:t>Feijoo</a:t>
            </a:r>
            <a:r>
              <a:rPr lang="pt-BR" dirty="0"/>
              <a:t> Oliveira.</a:t>
            </a:r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pt-BR" dirty="0"/>
              <a:t>Elvis Maldonado Rodriguez</a:t>
            </a:r>
            <a:r>
              <a:rPr lang="pt-BR" dirty="0" smtClean="0"/>
              <a:t>.</a:t>
            </a:r>
            <a:r>
              <a:rPr lang="it-IT" dirty="0"/>
              <a:t> Luis Gianpierre Portella.</a:t>
            </a:r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it-IT" dirty="0"/>
              <a:t>Alexander Medina Escalante.</a:t>
            </a:r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  <a:p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9600" dirty="0" smtClean="0"/>
              <a:t>PETAPP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trabajo de evolución de software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241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Mockups</a:t>
            </a:r>
            <a:endParaRPr lang="es-PE" dirty="0"/>
          </a:p>
        </p:txBody>
      </p:sp>
      <p:pic>
        <p:nvPicPr>
          <p:cNvPr id="2051" name="Picture 3" descr="D:\GitHub\ProyectoEvo\Imagenes\Mockups\PETAPP_UI_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35" y="1719263"/>
            <a:ext cx="5781529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83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Mockups</a:t>
            </a:r>
            <a:endParaRPr lang="es-PE" dirty="0"/>
          </a:p>
        </p:txBody>
      </p:sp>
      <p:pic>
        <p:nvPicPr>
          <p:cNvPr id="3075" name="Picture 3" descr="D:\GitHub\ProyectoEvo\Imagenes\Mockups\PETAPP_UI_0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71" y="1719263"/>
            <a:ext cx="5800258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38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Mockups</a:t>
            </a:r>
            <a:endParaRPr lang="es-PE" dirty="0"/>
          </a:p>
        </p:txBody>
      </p:sp>
      <p:pic>
        <p:nvPicPr>
          <p:cNvPr id="4098" name="Picture 2" descr="D:\GitHub\ProyectoEvo\Imagenes\Mockups\PETAPP_UI_0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520" y="1719263"/>
            <a:ext cx="5808359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38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Resultado..</a:t>
            </a:r>
            <a:endParaRPr lang="es-PE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77246"/>
            <a:ext cx="8407400" cy="409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03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RESULTADO…</a:t>
            </a:r>
            <a:endParaRPr lang="es-PE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81718"/>
            <a:ext cx="8407400" cy="408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83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RESULTADO…</a:t>
            </a:r>
            <a:endParaRPr lang="es-PE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87960"/>
            <a:ext cx="8407400" cy="406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68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RESULTADO…</a:t>
            </a:r>
            <a:endParaRPr lang="es-PE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13104"/>
            <a:ext cx="8407400" cy="341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06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MUCHAS PAGINAS DE CHAT, CITAS, ETC</a:t>
            </a:r>
          </a:p>
          <a:p>
            <a:r>
              <a:rPr lang="es-PE" dirty="0" smtClean="0"/>
              <a:t>MUCHAS REDES SOCIALES: FACEBOOK, HI5, ETC</a:t>
            </a:r>
          </a:p>
          <a:p>
            <a:r>
              <a:rPr lang="es-PE" dirty="0" smtClean="0"/>
              <a:t>MUCHAS WEBS </a:t>
            </a:r>
            <a:r>
              <a:rPr lang="es-PE" dirty="0"/>
              <a:t>PARA </a:t>
            </a:r>
            <a:r>
              <a:rPr lang="es-PE" dirty="0" smtClean="0"/>
              <a:t>STREAMING</a:t>
            </a:r>
          </a:p>
          <a:p>
            <a:r>
              <a:rPr lang="es-PE" dirty="0" smtClean="0"/>
              <a:t>MUCHAS WEBS DE VIDEOJUEGOS</a:t>
            </a:r>
          </a:p>
          <a:p>
            <a:r>
              <a:rPr lang="es-PE" dirty="0" smtClean="0"/>
              <a:t>MUCHAS WEBS DE COMPRA Y VENDA: MERCADOLIBRE, OLX, ETC.</a:t>
            </a:r>
          </a:p>
          <a:p>
            <a:endParaRPr lang="es-PE" dirty="0"/>
          </a:p>
          <a:p>
            <a:r>
              <a:rPr lang="es-PE" sz="2800" dirty="0" smtClean="0"/>
              <a:t>POCAS Y/O NINGUNA WEB QUE ME PERMITA UN ENTORNO DE BUSQUEDA PARA CRUZAR A MI PERRO(A).</a:t>
            </a:r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CONTEXTO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1882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3600" dirty="0" smtClean="0"/>
              <a:t>PETAPP ES UN STARTUP QUE TIENE COMO FIN PRIMORDIAL BRINDARME UN ENTORNO WEB SENCILLO E INTUITIVO PARA ENCONTRAR POSIBLES PAREJAS PARA MI PERRO(A) Y ASI REALIZAR UN CRUCE.</a:t>
            </a:r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QUE ES PETAPP Y CUAL ES SU OBJETIVO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4771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800" dirty="0" smtClean="0"/>
              <a:t>IDEA DE STARTUP</a:t>
            </a:r>
          </a:p>
          <a:p>
            <a:r>
              <a:rPr lang="es-PE" sz="2800" dirty="0" smtClean="0"/>
              <a:t>DESEO DE CRUZAR MI PERRO</a:t>
            </a:r>
          </a:p>
          <a:p>
            <a:r>
              <a:rPr lang="es-PE" sz="2800" dirty="0" smtClean="0"/>
              <a:t>COMENTARIOS POSITIVOS DE GENTE DEL TRABAJO, FAMILIARES Y AMIGOS.</a:t>
            </a:r>
          </a:p>
          <a:p>
            <a:r>
              <a:rPr lang="es-PE" sz="3200" b="1" dirty="0" smtClean="0"/>
              <a:t>MUCHA CONFIANZA DE QUE EL PRODUCTO FINAL SERÁ BUENO, NOVEDOSO Y SENCILLO DE USAR.</a:t>
            </a:r>
            <a:endParaRPr lang="es-PE" sz="2400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¿Cómo Nace </a:t>
            </a:r>
            <a:r>
              <a:rPr lang="es-PE" dirty="0" err="1" smtClean="0"/>
              <a:t>petapp</a:t>
            </a:r>
            <a:r>
              <a:rPr lang="es-PE" dirty="0" smtClean="0"/>
              <a:t>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7430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3600" dirty="0"/>
              <a:t>Encargado de Cliente: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3200" dirty="0"/>
              <a:t>Carlos Zarate Carpio.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3200" dirty="0"/>
              <a:t>Hans Soto Rojas.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3200" dirty="0"/>
              <a:t>Rances Ramos Ramírez.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3200" dirty="0"/>
              <a:t>Gustavo Feijoo Oliveira.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3200" dirty="0"/>
              <a:t>Elvis Maldonado </a:t>
            </a:r>
            <a:r>
              <a:rPr lang="es-PE" sz="3200" dirty="0" err="1" smtClean="0"/>
              <a:t>Rodriguez</a:t>
            </a:r>
            <a:r>
              <a:rPr lang="es-PE" sz="3200" dirty="0" smtClean="0"/>
              <a:t>.</a:t>
            </a:r>
          </a:p>
          <a:p>
            <a:pPr marL="365760" lvl="1" indent="0" fontAlgn="base">
              <a:buNone/>
            </a:pP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Roles y responsabilidades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930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buFont typeface="Wingdings" panose="05000000000000000000" pitchFamily="2" charset="2"/>
              <a:buChar char="Ø"/>
            </a:pPr>
            <a:endParaRPr lang="es-PE" dirty="0"/>
          </a:p>
          <a:p>
            <a:r>
              <a:rPr lang="es-PE" sz="3600" dirty="0"/>
              <a:t>Encargado de Servidor: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3200" dirty="0"/>
              <a:t>Luis </a:t>
            </a:r>
            <a:r>
              <a:rPr lang="es-PE" sz="3200" dirty="0" err="1"/>
              <a:t>Gianpierre</a:t>
            </a:r>
            <a:r>
              <a:rPr lang="es-PE" sz="3200" dirty="0"/>
              <a:t> </a:t>
            </a:r>
            <a:r>
              <a:rPr lang="es-PE" sz="3200" dirty="0" err="1"/>
              <a:t>Portella</a:t>
            </a:r>
            <a:r>
              <a:rPr lang="es-PE" sz="3200" dirty="0"/>
              <a:t>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3200" dirty="0"/>
              <a:t>Alexander Medina </a:t>
            </a:r>
            <a:r>
              <a:rPr lang="es-PE" sz="3200" dirty="0" smtClean="0"/>
              <a:t>Escalante.</a:t>
            </a:r>
          </a:p>
          <a:p>
            <a:pPr marL="365760" lvl="1" indent="0" fontAlgn="base">
              <a:buNone/>
            </a:pP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Roles y responsabilidades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63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lvl="1" indent="0" fontAlgn="base">
              <a:buNone/>
            </a:pPr>
            <a:endParaRPr lang="es-PE" sz="1500" dirty="0" smtClean="0"/>
          </a:p>
          <a:p>
            <a:r>
              <a:rPr lang="es-PE" sz="3100" dirty="0" smtClean="0"/>
              <a:t>Grupo </a:t>
            </a:r>
            <a:r>
              <a:rPr lang="es-PE" sz="3100" dirty="0" err="1"/>
              <a:t>PetAPP</a:t>
            </a:r>
            <a:r>
              <a:rPr lang="es-PE" sz="3100" dirty="0"/>
              <a:t>: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/>
              <a:t>Administrador:</a:t>
            </a:r>
            <a:r>
              <a:rPr lang="es-PE" sz="2600" dirty="0"/>
              <a:t> Rances Ramos Ramírez.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 err="1"/>
              <a:t>Scrum</a:t>
            </a:r>
            <a:r>
              <a:rPr lang="es-PE" sz="2600" b="1" dirty="0"/>
              <a:t> Master: </a:t>
            </a:r>
            <a:r>
              <a:rPr lang="es-PE" sz="2600" dirty="0"/>
              <a:t>Carlos Zarate Carpio.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/>
              <a:t>Server </a:t>
            </a:r>
            <a:r>
              <a:rPr lang="es-PE" sz="2600" b="1" dirty="0" err="1"/>
              <a:t>Team</a:t>
            </a:r>
            <a:r>
              <a:rPr lang="es-PE" sz="2600" b="1" dirty="0"/>
              <a:t> Leader: </a:t>
            </a:r>
            <a:r>
              <a:rPr lang="es-PE" sz="2600" dirty="0"/>
              <a:t>Alexander Medina Escalante.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 err="1"/>
              <a:t>Issue</a:t>
            </a:r>
            <a:r>
              <a:rPr lang="es-PE" sz="2600" b="1" dirty="0"/>
              <a:t> Manager: </a:t>
            </a:r>
            <a:r>
              <a:rPr lang="es-PE" sz="2600" dirty="0"/>
              <a:t>Rances Ramos Ramírez.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 err="1"/>
              <a:t>Client</a:t>
            </a:r>
            <a:r>
              <a:rPr lang="es-PE" sz="2600" b="1" dirty="0"/>
              <a:t> </a:t>
            </a:r>
            <a:r>
              <a:rPr lang="es-PE" sz="2600" b="1" dirty="0" err="1"/>
              <a:t>Team</a:t>
            </a:r>
            <a:r>
              <a:rPr lang="es-PE" sz="2600" b="1" dirty="0"/>
              <a:t> Leader: </a:t>
            </a:r>
            <a:r>
              <a:rPr lang="es-PE" sz="2600" dirty="0"/>
              <a:t>Hans Soto Rojas.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/>
              <a:t>Server </a:t>
            </a:r>
            <a:r>
              <a:rPr lang="es-PE" sz="2600" b="1" dirty="0" err="1"/>
              <a:t>Testing</a:t>
            </a:r>
            <a:r>
              <a:rPr lang="es-PE" sz="2600" b="1" dirty="0"/>
              <a:t> Leader: </a:t>
            </a:r>
            <a:r>
              <a:rPr lang="es-PE" sz="2600" dirty="0"/>
              <a:t>Luis </a:t>
            </a:r>
            <a:r>
              <a:rPr lang="es-PE" sz="2600" dirty="0" err="1"/>
              <a:t>Gianpierre</a:t>
            </a:r>
            <a:r>
              <a:rPr lang="es-PE" sz="2600" dirty="0"/>
              <a:t> </a:t>
            </a:r>
            <a:r>
              <a:rPr lang="es-PE" sz="2600" dirty="0" err="1"/>
              <a:t>Portella</a:t>
            </a:r>
            <a:r>
              <a:rPr lang="es-PE" sz="2600" dirty="0"/>
              <a:t>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 err="1"/>
              <a:t>Product</a:t>
            </a:r>
            <a:r>
              <a:rPr lang="es-PE" sz="2600" b="1" dirty="0"/>
              <a:t> </a:t>
            </a:r>
            <a:r>
              <a:rPr lang="es-PE" sz="2600" b="1" dirty="0" err="1"/>
              <a:t>Owner</a:t>
            </a:r>
            <a:r>
              <a:rPr lang="es-PE" sz="2600" b="1" dirty="0"/>
              <a:t>: </a:t>
            </a:r>
            <a:r>
              <a:rPr lang="es-PE" sz="2600" dirty="0"/>
              <a:t>Luis </a:t>
            </a:r>
            <a:r>
              <a:rPr lang="es-PE" sz="2600" dirty="0" err="1"/>
              <a:t>Gianpierre</a:t>
            </a:r>
            <a:r>
              <a:rPr lang="es-PE" sz="2600" dirty="0"/>
              <a:t> </a:t>
            </a:r>
            <a:r>
              <a:rPr lang="es-PE" sz="2600" dirty="0" err="1"/>
              <a:t>Portella</a:t>
            </a:r>
            <a:r>
              <a:rPr lang="es-PE" sz="2600" dirty="0"/>
              <a:t>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 err="1"/>
              <a:t>Client</a:t>
            </a:r>
            <a:r>
              <a:rPr lang="es-PE" sz="2600" b="1" dirty="0"/>
              <a:t> </a:t>
            </a:r>
            <a:r>
              <a:rPr lang="es-PE" sz="2600" b="1" dirty="0" err="1"/>
              <a:t>Testing</a:t>
            </a:r>
            <a:r>
              <a:rPr lang="es-PE" sz="2600" b="1" dirty="0"/>
              <a:t> Leader: </a:t>
            </a:r>
            <a:r>
              <a:rPr lang="es-PE" sz="2600" dirty="0"/>
              <a:t>Elvis Maldonado </a:t>
            </a:r>
            <a:r>
              <a:rPr lang="es-PE" sz="2600" dirty="0" err="1"/>
              <a:t>Rodriguez</a:t>
            </a:r>
            <a:r>
              <a:rPr lang="es-PE" sz="2600" dirty="0"/>
              <a:t>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sz="2600" b="1" dirty="0" err="1"/>
              <a:t>Integration</a:t>
            </a:r>
            <a:r>
              <a:rPr lang="es-PE" sz="2600" b="1" dirty="0"/>
              <a:t> Manager: </a:t>
            </a:r>
            <a:r>
              <a:rPr lang="es-PE" sz="2600" dirty="0"/>
              <a:t>Gustavo Feijoo Oliveira.</a:t>
            </a:r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Roles y responsabilidades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63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lnSpc>
                <a:spcPct val="150000"/>
              </a:lnSpc>
            </a:pPr>
            <a:r>
              <a:rPr lang="es-PE" b="1" dirty="0" smtClean="0"/>
              <a:t>Historias </a:t>
            </a:r>
            <a:r>
              <a:rPr lang="es-PE" b="1" dirty="0"/>
              <a:t>de Usuario: </a:t>
            </a:r>
            <a:r>
              <a:rPr lang="es-PE" dirty="0"/>
              <a:t>Por su estándar “HU”, ejemplo: HU_01.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Base de Datos: </a:t>
            </a:r>
            <a:r>
              <a:rPr lang="es-PE" dirty="0"/>
              <a:t>Por su estándar “DB”, ejemplo: DB_01.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Interfaz de usuario: </a:t>
            </a:r>
            <a:r>
              <a:rPr lang="es-PE" dirty="0"/>
              <a:t>Por su estándar “UI”, ejemplo: UI_01.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Plan de Gestión de la Configuración: </a:t>
            </a:r>
            <a:r>
              <a:rPr lang="es-PE" dirty="0"/>
              <a:t>Por su abreviatura “PGC”, ejemplo : PGC_01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Backlog del producto: </a:t>
            </a:r>
            <a:r>
              <a:rPr lang="es-PE" dirty="0"/>
              <a:t>Por su abreviatura “BLP”, ejemplo: BLP_01.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Estructura de descomposición del trabajo: </a:t>
            </a:r>
            <a:r>
              <a:rPr lang="es-PE" dirty="0"/>
              <a:t>Por su estándar “WBS”, ejemplo: WBS_01.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Ejecutables: </a:t>
            </a:r>
            <a:r>
              <a:rPr lang="es-PE" dirty="0"/>
              <a:t>Por su extensión “EXE”, ejemplo: EXE_01.</a:t>
            </a:r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Identificación de artefactos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176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81000" y="1748177"/>
          <a:ext cx="8407400" cy="4349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5900"/>
                <a:gridCol w="81000"/>
                <a:gridCol w="701384"/>
                <a:gridCol w="701384"/>
                <a:gridCol w="1104541"/>
                <a:gridCol w="999610"/>
                <a:gridCol w="894678"/>
                <a:gridCol w="692179"/>
                <a:gridCol w="986724"/>
              </a:tblGrid>
              <a:tr h="111534">
                <a:tc>
                  <a:txBody>
                    <a:bodyPr/>
                    <a:lstStyle/>
                    <a:p>
                      <a:pPr algn="r" fontAlgn="b"/>
                      <a:r>
                        <a:rPr lang="es-PE" sz="700" u="none" strike="noStrike">
                          <a:effectLst/>
                        </a:rPr>
                        <a:t>Process Name / Description: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 rowSpan="2" gridSpan="5">
                  <a:txBody>
                    <a:bodyPr/>
                    <a:lstStyle/>
                    <a:p>
                      <a:pPr algn="l" fontAlgn="t"/>
                      <a:r>
                        <a:rPr lang="es-PE" sz="600" u="none" strike="noStrike">
                          <a:effectLst/>
                        </a:rPr>
                        <a:t>PetApp project:  Crear una aplicación que permita y facilite el emparejamiento de mascotas (perros).</a:t>
                      </a:r>
                      <a:endParaRPr lang="es-PE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/>
                </a:tc>
                <a:tc rowSpan="2"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</a:tr>
              <a:tr h="111534"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 gridSpan="5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</a:tr>
              <a:tr h="111534"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</a:tr>
              <a:tr h="111534">
                <a:tc>
                  <a:txBody>
                    <a:bodyPr/>
                    <a:lstStyle/>
                    <a:p>
                      <a:pPr algn="r" fontAlgn="b"/>
                      <a:r>
                        <a:rPr lang="es-PE" sz="700" u="none" strike="noStrike">
                          <a:effectLst/>
                        </a:rPr>
                        <a:t>Created On: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600" u="none" strike="noStrike">
                          <a:effectLst/>
                        </a:rPr>
                        <a:t>abr-16</a:t>
                      </a:r>
                      <a:endParaRPr lang="es-PE" sz="6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700" u="none" strike="noStrike">
                          <a:effectLst/>
                        </a:rPr>
                        <a:t>Revision:  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600" u="none" strike="noStrike">
                          <a:effectLst/>
                        </a:rPr>
                        <a:t>06/04/2016</a:t>
                      </a:r>
                      <a:endParaRPr lang="es-PE" sz="6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</a:tr>
              <a:tr h="111534">
                <a:tc>
                  <a:txBody>
                    <a:bodyPr/>
                    <a:lstStyle/>
                    <a:p>
                      <a:pPr algn="r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</a:tr>
              <a:tr h="111534">
                <a:tc>
                  <a:txBody>
                    <a:bodyPr/>
                    <a:lstStyle/>
                    <a:p>
                      <a:pPr algn="r" fontAlgn="b"/>
                      <a:r>
                        <a:rPr lang="es-PE" sz="700" u="none" strike="noStrike">
                          <a:effectLst/>
                        </a:rPr>
                        <a:t>Created by: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 rowSpan="2" gridSpan="5">
                  <a:txBody>
                    <a:bodyPr/>
                    <a:lstStyle/>
                    <a:p>
                      <a:pPr algn="l" fontAlgn="ctr"/>
                      <a:r>
                        <a:rPr lang="it-IT" sz="600" u="none" strike="noStrike">
                          <a:effectLst/>
                        </a:rPr>
                        <a:t>Luis Gianpierre Portella Bravo (Server Testing manager)</a:t>
                      </a:r>
                      <a:endParaRPr lang="it-IT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 rowSpan="2"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</a:tr>
              <a:tr h="111534"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 gridSpan="5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</a:tr>
              <a:tr h="111534"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</a:tr>
              <a:tr h="111534"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</a:tr>
              <a:tr h="192148"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800" u="none" strike="noStrike">
                          <a:effectLst/>
                        </a:rPr>
                        <a:t>Administrador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800" u="none" strike="noStrike">
                          <a:effectLst/>
                        </a:rPr>
                        <a:t>Scrum Master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800" u="none" strike="noStrike">
                          <a:effectLst/>
                        </a:rPr>
                        <a:t>Server Team Leader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800" u="none" strike="noStrike">
                          <a:effectLst/>
                        </a:rPr>
                        <a:t>Client Team Leader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800" u="none" strike="noStrike">
                          <a:effectLst/>
                        </a:rPr>
                        <a:t>Server Testing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800" u="none" strike="noStrike">
                          <a:effectLst/>
                        </a:rPr>
                        <a:t>Client Testing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800" u="none" strike="noStrike">
                          <a:effectLst/>
                        </a:rPr>
                        <a:t>Integration Maganer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/>
                </a:tc>
              </a:tr>
              <a:tr h="2941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>
                          <a:effectLst/>
                        </a:rPr>
                        <a:t>Realizar la correcta administracion de los procesos en el desarrollo de la aplicación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u="none" strike="noStrike">
                          <a:effectLst/>
                        </a:rPr>
                        <a:t> 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A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</a:tr>
              <a:tr h="403069"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>
                          <a:effectLst/>
                        </a:rPr>
                        <a:t>Administrar el controlador de versiones asi como brindar ayuda y feedback al equipo en momentos de conflicto de versiones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u="none" strike="noStrike">
                          <a:effectLst/>
                        </a:rPr>
                        <a:t> 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A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</a:tr>
              <a:tr h="530064"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>
                          <a:effectLst/>
                        </a:rPr>
                        <a:t>Mirar el avance y evolucion del proyecto para desde el inicio hasta el cierre de este para asegurar  que el proyecto cumpla con los objetivos del gerente.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u="none" strike="noStrike">
                          <a:effectLst/>
                        </a:rPr>
                        <a:t> 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A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</a:tr>
              <a:tr h="2941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>
                          <a:effectLst/>
                        </a:rPr>
                        <a:t>Realizar la parte de servidor del producto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u="none" strike="noStrike">
                          <a:effectLst/>
                        </a:rPr>
                        <a:t> 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A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</a:tr>
              <a:tr h="413008"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>
                          <a:effectLst/>
                        </a:rPr>
                        <a:t>Realizar la parte de cliente del producto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u="none" strike="noStrike">
                          <a:effectLst/>
                        </a:rPr>
                        <a:t> 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A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</a:tr>
              <a:tr h="474849"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>
                          <a:effectLst/>
                        </a:rPr>
                        <a:t>Realizar plan de pruebas y pruebas respectivas para la correcta evolucion del producto por el lado del servidor.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u="none" strike="noStrike">
                          <a:effectLst/>
                        </a:rPr>
                        <a:t> 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A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</a:tr>
              <a:tr h="513499"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>
                          <a:effectLst/>
                        </a:rPr>
                        <a:t>Realizar plan de pruebas y pruebas respectivas para la correcta evolucion del producto por el lado del cliente.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u="none" strike="noStrike">
                          <a:effectLst/>
                        </a:rPr>
                        <a:t> 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A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ctr"/>
                </a:tc>
              </a:tr>
              <a:tr h="111534"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</a:tr>
              <a:tr h="111534"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 = Responsible, A = Accountable, C = Consulted, I = Informed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 dirty="0">
                          <a:effectLst/>
                        </a:rPr>
                        <a:t> </a:t>
                      </a:r>
                      <a:endParaRPr lang="es-PE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21" marR="5521" marT="5521" marB="0" anchor="b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Matriz </a:t>
            </a:r>
            <a:r>
              <a:rPr lang="es-PE" dirty="0" err="1" smtClean="0"/>
              <a:t>raci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09812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96</TotalTime>
  <Words>627</Words>
  <Application>Microsoft Office PowerPoint</Application>
  <PresentationFormat>Presentación en pantalla (4:3)</PresentationFormat>
  <Paragraphs>214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Cuadrícula</vt:lpstr>
      <vt:lpstr>PETAPP trabajo de evolución de software</vt:lpstr>
      <vt:lpstr>CONTEXTO</vt:lpstr>
      <vt:lpstr>QUE ES PETAPP Y CUAL ES SU OBJETIVO</vt:lpstr>
      <vt:lpstr>¿Cómo Nace petapp?</vt:lpstr>
      <vt:lpstr>Roles y responsabilidades</vt:lpstr>
      <vt:lpstr>Roles y responsabilidades</vt:lpstr>
      <vt:lpstr>Roles y responsabilidades</vt:lpstr>
      <vt:lpstr>Identificación de artefactos</vt:lpstr>
      <vt:lpstr>Matriz raci</vt:lpstr>
      <vt:lpstr>Mockups</vt:lpstr>
      <vt:lpstr>Mockups</vt:lpstr>
      <vt:lpstr>Mockups</vt:lpstr>
      <vt:lpstr>Resultado..</vt:lpstr>
      <vt:lpstr>RESULTADO…</vt:lpstr>
      <vt:lpstr>RESULTADO…</vt:lpstr>
      <vt:lpstr>RESULTADO…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PETAPP trabajo de evolución de software</dc:title>
  <dc:creator>alumnos</dc:creator>
  <cp:lastModifiedBy>Hans</cp:lastModifiedBy>
  <cp:revision>20</cp:revision>
  <dcterms:created xsi:type="dcterms:W3CDTF">2016-05-04T00:40:31Z</dcterms:created>
  <dcterms:modified xsi:type="dcterms:W3CDTF">2016-07-01T07:28:18Z</dcterms:modified>
</cp:coreProperties>
</file>