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3" r:id="rId3"/>
    <p:sldId id="262" r:id="rId4"/>
    <p:sldId id="261" r:id="rId5"/>
    <p:sldId id="257" r:id="rId6"/>
    <p:sldId id="264" r:id="rId7"/>
    <p:sldId id="265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0C2C5A8-BDA2-4BD6-A998-6AA85E3E7C9E}" type="datetimeFigureOut">
              <a:rPr lang="es-PE" smtClean="0"/>
              <a:t>07/05/2016</a:t>
            </a:fld>
            <a:endParaRPr lang="es-PE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63FB88E-10B7-403F-B281-D69602301FDB}" type="slidenum">
              <a:rPr lang="es-PE" smtClean="0"/>
              <a:t>‹Nº›</a:t>
            </a:fld>
            <a:endParaRPr lang="es-PE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s-PE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C5A8-BDA2-4BD6-A998-6AA85E3E7C9E}" type="datetimeFigureOut">
              <a:rPr lang="es-PE" smtClean="0"/>
              <a:t>07/05/2016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B88E-10B7-403F-B281-D69602301FDB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C5A8-BDA2-4BD6-A998-6AA85E3E7C9E}" type="datetimeFigureOut">
              <a:rPr lang="es-PE" smtClean="0"/>
              <a:t>07/05/2016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63FB88E-10B7-403F-B281-D69602301FDB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C5A8-BDA2-4BD6-A998-6AA85E3E7C9E}" type="datetimeFigureOut">
              <a:rPr lang="es-PE" smtClean="0"/>
              <a:t>07/05/2016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B88E-10B7-403F-B281-D69602301FDB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2C5A8-BDA2-4BD6-A998-6AA85E3E7C9E}" type="datetimeFigureOut">
              <a:rPr lang="es-PE" smtClean="0"/>
              <a:t>07/05/2016</a:t>
            </a:fld>
            <a:endParaRPr lang="es-P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63FB88E-10B7-403F-B281-D69602301FDB}" type="slidenum">
              <a:rPr lang="es-PE" smtClean="0"/>
              <a:t>‹Nº›</a:t>
            </a:fld>
            <a:endParaRPr lang="es-P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C5A8-BDA2-4BD6-A998-6AA85E3E7C9E}" type="datetimeFigureOut">
              <a:rPr lang="es-PE" smtClean="0"/>
              <a:t>07/05/2016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B88E-10B7-403F-B281-D69602301FDB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C5A8-BDA2-4BD6-A998-6AA85E3E7C9E}" type="datetimeFigureOut">
              <a:rPr lang="es-PE" smtClean="0"/>
              <a:t>07/05/2016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B88E-10B7-403F-B281-D69602301FDB}" type="slidenum">
              <a:rPr lang="es-PE" smtClean="0"/>
              <a:t>‹Nº›</a:t>
            </a:fld>
            <a:endParaRPr lang="es-P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C5A8-BDA2-4BD6-A998-6AA85E3E7C9E}" type="datetimeFigureOut">
              <a:rPr lang="es-PE" smtClean="0"/>
              <a:t>07/05/2016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B88E-10B7-403F-B281-D69602301FDB}" type="slidenum">
              <a:rPr lang="es-PE" smtClean="0"/>
              <a:t>‹Nº›</a:t>
            </a:fld>
            <a:endParaRPr lang="es-P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C5A8-BDA2-4BD6-A998-6AA85E3E7C9E}" type="datetimeFigureOut">
              <a:rPr lang="es-PE" smtClean="0"/>
              <a:t>07/05/2016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B88E-10B7-403F-B281-D69602301FDB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C5A8-BDA2-4BD6-A998-6AA85E3E7C9E}" type="datetimeFigureOut">
              <a:rPr lang="es-PE" smtClean="0"/>
              <a:t>07/05/2016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63FB88E-10B7-403F-B281-D69602301FDB}" type="slidenum">
              <a:rPr lang="es-PE" smtClean="0"/>
              <a:t>‹Nº›</a:t>
            </a:fld>
            <a:endParaRPr lang="es-PE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C5A8-BDA2-4BD6-A998-6AA85E3E7C9E}" type="datetimeFigureOut">
              <a:rPr lang="es-PE" smtClean="0"/>
              <a:t>07/05/2016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B88E-10B7-403F-B281-D69602301FDB}" type="slidenum">
              <a:rPr lang="es-PE" smtClean="0"/>
              <a:t>‹Nº›</a:t>
            </a:fld>
            <a:endParaRPr lang="es-P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F0C2C5A8-BDA2-4BD6-A998-6AA85E3E7C9E}" type="datetimeFigureOut">
              <a:rPr lang="es-PE" smtClean="0"/>
              <a:t>07/05/2016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463FB88E-10B7-403F-B281-D69602301FDB}" type="slidenum">
              <a:rPr lang="es-PE" smtClean="0"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020272" y="2204864"/>
            <a:ext cx="1944216" cy="3240360"/>
          </a:xfrm>
        </p:spPr>
        <p:txBody>
          <a:bodyPr>
            <a:normAutofit fontScale="62500" lnSpcReduction="20000"/>
          </a:bodyPr>
          <a:lstStyle/>
          <a:p>
            <a:r>
              <a:rPr lang="es-PE" dirty="0" smtClean="0"/>
              <a:t>Integrantes:</a:t>
            </a:r>
          </a:p>
          <a:p>
            <a:endParaRPr lang="es-PE" dirty="0" smtClean="0"/>
          </a:p>
          <a:p>
            <a:pPr marL="457200" indent="-457200" fontAlgn="base">
              <a:buClrTx/>
              <a:buFont typeface="Arial" panose="020B0604020202020204" pitchFamily="34" charset="0"/>
              <a:buChar char="•"/>
            </a:pPr>
            <a:r>
              <a:rPr lang="pt-BR" dirty="0" smtClean="0"/>
              <a:t>Carlos </a:t>
            </a:r>
            <a:r>
              <a:rPr lang="pt-BR" dirty="0" err="1"/>
              <a:t>Zarate</a:t>
            </a:r>
            <a:r>
              <a:rPr lang="pt-BR" dirty="0"/>
              <a:t> </a:t>
            </a:r>
            <a:r>
              <a:rPr lang="pt-BR" dirty="0" err="1"/>
              <a:t>Carpio</a:t>
            </a:r>
            <a:r>
              <a:rPr lang="pt-BR" dirty="0"/>
              <a:t>.</a:t>
            </a:r>
          </a:p>
          <a:p>
            <a:pPr marL="457200" indent="-457200" fontAlgn="base">
              <a:buClrTx/>
              <a:buFont typeface="Arial" panose="020B0604020202020204" pitchFamily="34" charset="0"/>
              <a:buChar char="•"/>
            </a:pPr>
            <a:r>
              <a:rPr lang="pt-BR" dirty="0"/>
              <a:t>Hans Soto Rojas.</a:t>
            </a:r>
          </a:p>
          <a:p>
            <a:pPr marL="457200" indent="-457200" fontAlgn="base">
              <a:buClrTx/>
              <a:buFont typeface="Arial" panose="020B0604020202020204" pitchFamily="34" charset="0"/>
              <a:buChar char="•"/>
            </a:pPr>
            <a:r>
              <a:rPr lang="pt-BR" dirty="0"/>
              <a:t>Rances Ramos Ramírez.</a:t>
            </a:r>
          </a:p>
          <a:p>
            <a:pPr marL="457200" indent="-457200" fontAlgn="base">
              <a:buClrTx/>
              <a:buFont typeface="Arial" panose="020B0604020202020204" pitchFamily="34" charset="0"/>
              <a:buChar char="•"/>
            </a:pPr>
            <a:r>
              <a:rPr lang="pt-BR" dirty="0"/>
              <a:t>Gustavo </a:t>
            </a:r>
            <a:r>
              <a:rPr lang="pt-BR" dirty="0" err="1"/>
              <a:t>Feijoo</a:t>
            </a:r>
            <a:r>
              <a:rPr lang="pt-BR" dirty="0"/>
              <a:t> Oliveira.</a:t>
            </a:r>
          </a:p>
          <a:p>
            <a:pPr marL="457200" indent="-457200" fontAlgn="base">
              <a:buClrTx/>
              <a:buFont typeface="Arial" panose="020B0604020202020204" pitchFamily="34" charset="0"/>
              <a:buChar char="•"/>
            </a:pPr>
            <a:r>
              <a:rPr lang="pt-BR" dirty="0"/>
              <a:t>Elvis Maldonado Rodriguez</a:t>
            </a:r>
            <a:r>
              <a:rPr lang="pt-BR" dirty="0" smtClean="0"/>
              <a:t>.</a:t>
            </a:r>
            <a:r>
              <a:rPr lang="it-IT" dirty="0"/>
              <a:t> Luis Gianpierre Portella.</a:t>
            </a:r>
          </a:p>
          <a:p>
            <a:pPr marL="457200" indent="-457200" fontAlgn="base">
              <a:buClrTx/>
              <a:buFont typeface="Arial" panose="020B0604020202020204" pitchFamily="34" charset="0"/>
              <a:buChar char="•"/>
            </a:pPr>
            <a:r>
              <a:rPr lang="it-IT" dirty="0"/>
              <a:t>Alexander Medina Escalante.</a:t>
            </a:r>
          </a:p>
          <a:p>
            <a:pPr fontAlgn="base"/>
            <a:endParaRPr lang="pt-BR" dirty="0" smtClean="0"/>
          </a:p>
          <a:p>
            <a:pPr fontAlgn="base"/>
            <a:endParaRPr lang="pt-BR" dirty="0" smtClean="0"/>
          </a:p>
          <a:p>
            <a:endParaRPr lang="es-PE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z="9600" dirty="0" smtClean="0"/>
              <a:t>PETAPP</a:t>
            </a:r>
            <a:r>
              <a:rPr lang="es-PE" dirty="0" smtClean="0"/>
              <a:t/>
            </a:r>
            <a:br>
              <a:rPr lang="es-PE" dirty="0" smtClean="0"/>
            </a:br>
            <a:r>
              <a:rPr lang="es-PE" dirty="0" smtClean="0"/>
              <a:t>trabajo de evolución de software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2418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Matriz </a:t>
            </a:r>
            <a:r>
              <a:rPr lang="es-PE" dirty="0" err="1" smtClean="0"/>
              <a:t>raci</a:t>
            </a:r>
            <a:endParaRPr lang="es-PE" dirty="0"/>
          </a:p>
        </p:txBody>
      </p:sp>
      <p:pic>
        <p:nvPicPr>
          <p:cNvPr id="4" name="0 Imagen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060848"/>
            <a:ext cx="7638114" cy="388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99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MUCHAS PAGINAS DE CHAT, CITAS, ETC</a:t>
            </a:r>
          </a:p>
          <a:p>
            <a:r>
              <a:rPr lang="es-PE" dirty="0" smtClean="0"/>
              <a:t>MUCHAS REDES SOCIALES: FACEBOOK, HI5, ETC</a:t>
            </a:r>
          </a:p>
          <a:p>
            <a:r>
              <a:rPr lang="es-PE" dirty="0" smtClean="0"/>
              <a:t>MUCHAS WEBS </a:t>
            </a:r>
            <a:r>
              <a:rPr lang="es-PE" dirty="0"/>
              <a:t>PARA </a:t>
            </a:r>
            <a:r>
              <a:rPr lang="es-PE" dirty="0" smtClean="0"/>
              <a:t>STREAMING</a:t>
            </a:r>
          </a:p>
          <a:p>
            <a:r>
              <a:rPr lang="es-PE" dirty="0" smtClean="0"/>
              <a:t>MUCHAS WEBS DE VIDEOJUEGOS</a:t>
            </a:r>
          </a:p>
          <a:p>
            <a:r>
              <a:rPr lang="es-PE" dirty="0" smtClean="0"/>
              <a:t>MUCHAS WEBS DE COMPRA Y VENDA: MERCADOLIBRE, OLX, ETC.</a:t>
            </a:r>
          </a:p>
          <a:p>
            <a:endParaRPr lang="es-PE" dirty="0"/>
          </a:p>
          <a:p>
            <a:r>
              <a:rPr lang="es-PE" sz="2800" dirty="0" smtClean="0"/>
              <a:t>POCAS Y/O NINGUNA WEB QUE ME PERMITA UN ENTORNO DE BUSQUEDA PARA CRUZAR A MI PERRO(A).</a:t>
            </a:r>
          </a:p>
          <a:p>
            <a:endParaRPr lang="es-PE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CONTEXTO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018824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PE" sz="3600" dirty="0" smtClean="0"/>
              <a:t>PETAPP ES UN STARTUP QUE TIENE COMO FIN PRIMORDIAL BRINDARME UN ENTORNO WEB SENCILLO E INTUITIVO PARA ENCONTRAR POSIBLES PAREJAS PARA MI PERRO(A) Y ASI REALIZAR UN CRUCE.</a:t>
            </a:r>
          </a:p>
          <a:p>
            <a:endParaRPr lang="es-PE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QUE ES PETAPP Y CUAL ES SU OBJETIVO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247715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sz="2800" dirty="0" smtClean="0"/>
              <a:t>IDEA DE STARTUP</a:t>
            </a:r>
          </a:p>
          <a:p>
            <a:r>
              <a:rPr lang="es-PE" sz="2800" dirty="0" smtClean="0"/>
              <a:t>DESEO DE CRUZAR MI PERRO</a:t>
            </a:r>
          </a:p>
          <a:p>
            <a:r>
              <a:rPr lang="es-PE" sz="2800" dirty="0" smtClean="0"/>
              <a:t>COMENTARIOS POSITIVOS DE GENTE DEL TRABAJO, FAMILIARES Y AMIGOS.</a:t>
            </a:r>
          </a:p>
          <a:p>
            <a:r>
              <a:rPr lang="es-PE" sz="3200" b="1" dirty="0" smtClean="0"/>
              <a:t>MUCHA CONFIANZA DE QUE EL PRODUCTO FINAL SERÁ BUENO, NOVEDOSO Y SENCILLO DE USAR.</a:t>
            </a:r>
            <a:endParaRPr lang="es-PE" sz="2400" b="1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¿Cómo Nace </a:t>
            </a:r>
            <a:r>
              <a:rPr lang="es-PE" dirty="0" err="1" smtClean="0"/>
              <a:t>petapp</a:t>
            </a:r>
            <a:r>
              <a:rPr lang="es-PE" dirty="0" smtClean="0"/>
              <a:t>?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474307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sz="3600" dirty="0"/>
              <a:t>Encargado de Cliente:</a:t>
            </a:r>
          </a:p>
          <a:p>
            <a:pPr lvl="1" fontAlgn="base">
              <a:buFont typeface="Wingdings" panose="05000000000000000000" pitchFamily="2" charset="2"/>
              <a:buChar char="Ø"/>
            </a:pPr>
            <a:r>
              <a:rPr lang="es-PE" sz="3200" dirty="0"/>
              <a:t>Carlos Zarate Carpio.</a:t>
            </a:r>
          </a:p>
          <a:p>
            <a:pPr lvl="1" fontAlgn="base">
              <a:buFont typeface="Wingdings" panose="05000000000000000000" pitchFamily="2" charset="2"/>
              <a:buChar char="Ø"/>
            </a:pPr>
            <a:r>
              <a:rPr lang="es-PE" sz="3200" dirty="0"/>
              <a:t>Hans Soto Rojas.</a:t>
            </a:r>
          </a:p>
          <a:p>
            <a:pPr lvl="1" fontAlgn="base">
              <a:buFont typeface="Wingdings" panose="05000000000000000000" pitchFamily="2" charset="2"/>
              <a:buChar char="Ø"/>
            </a:pPr>
            <a:r>
              <a:rPr lang="es-PE" sz="3200" dirty="0"/>
              <a:t>Rances Ramos Ramírez.</a:t>
            </a:r>
          </a:p>
          <a:p>
            <a:pPr lvl="1" fontAlgn="base">
              <a:buFont typeface="Wingdings" panose="05000000000000000000" pitchFamily="2" charset="2"/>
              <a:buChar char="Ø"/>
            </a:pPr>
            <a:r>
              <a:rPr lang="es-PE" sz="3200" dirty="0"/>
              <a:t>Gustavo Feijoo Oliveira.</a:t>
            </a:r>
          </a:p>
          <a:p>
            <a:pPr lvl="1" fontAlgn="base">
              <a:buFont typeface="Wingdings" panose="05000000000000000000" pitchFamily="2" charset="2"/>
              <a:buChar char="Ø"/>
            </a:pPr>
            <a:r>
              <a:rPr lang="es-PE" sz="3200" dirty="0"/>
              <a:t>Elvis Maldonado </a:t>
            </a:r>
            <a:r>
              <a:rPr lang="es-PE" sz="3200" dirty="0" err="1" smtClean="0"/>
              <a:t>Rodriguez</a:t>
            </a:r>
            <a:r>
              <a:rPr lang="es-PE" sz="3200" dirty="0" smtClean="0"/>
              <a:t>.</a:t>
            </a:r>
          </a:p>
          <a:p>
            <a:pPr marL="365760" lvl="1" indent="0" fontAlgn="base">
              <a:buNone/>
            </a:pPr>
            <a:endParaRPr lang="es-PE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Roles y responsabilidades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4930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fontAlgn="base">
              <a:buFont typeface="Wingdings" panose="05000000000000000000" pitchFamily="2" charset="2"/>
              <a:buChar char="Ø"/>
            </a:pPr>
            <a:endParaRPr lang="es-PE" dirty="0"/>
          </a:p>
          <a:p>
            <a:r>
              <a:rPr lang="es-PE" sz="3600" dirty="0"/>
              <a:t>Encargado de Servidor:</a:t>
            </a:r>
          </a:p>
          <a:p>
            <a:pPr lvl="1" fontAlgn="base">
              <a:buFont typeface="Wingdings" panose="05000000000000000000" pitchFamily="2" charset="2"/>
              <a:buChar char="Ø"/>
            </a:pPr>
            <a:r>
              <a:rPr lang="es-PE" sz="3200" dirty="0"/>
              <a:t>Luis </a:t>
            </a:r>
            <a:r>
              <a:rPr lang="es-PE" sz="3200" dirty="0" err="1"/>
              <a:t>Gianpierre</a:t>
            </a:r>
            <a:r>
              <a:rPr lang="es-PE" sz="3200" dirty="0"/>
              <a:t> </a:t>
            </a:r>
            <a:r>
              <a:rPr lang="es-PE" sz="3200" dirty="0" err="1"/>
              <a:t>Portella</a:t>
            </a:r>
            <a:r>
              <a:rPr lang="es-PE" sz="3200" dirty="0"/>
              <a:t>.</a:t>
            </a:r>
          </a:p>
          <a:p>
            <a:pPr lvl="1" fontAlgn="base">
              <a:buFont typeface="Wingdings" panose="05000000000000000000" pitchFamily="2" charset="2"/>
              <a:buChar char="Ø"/>
            </a:pPr>
            <a:r>
              <a:rPr lang="es-PE" sz="3200" dirty="0"/>
              <a:t>Alexander Medina </a:t>
            </a:r>
            <a:r>
              <a:rPr lang="es-PE" sz="3200" dirty="0" smtClean="0"/>
              <a:t>Escalante.</a:t>
            </a:r>
          </a:p>
          <a:p>
            <a:pPr marL="365760" lvl="1" indent="0" fontAlgn="base">
              <a:buNone/>
            </a:pPr>
            <a:endParaRPr lang="es-PE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Roles y responsabilidades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73630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5760" lvl="1" indent="0" fontAlgn="base">
              <a:buNone/>
            </a:pPr>
            <a:endParaRPr lang="es-PE" sz="1500" dirty="0" smtClean="0"/>
          </a:p>
          <a:p>
            <a:r>
              <a:rPr lang="es-PE" sz="3100" dirty="0" smtClean="0"/>
              <a:t>Grupo </a:t>
            </a:r>
            <a:r>
              <a:rPr lang="es-PE" sz="3100" dirty="0" err="1"/>
              <a:t>PetAPP</a:t>
            </a:r>
            <a:r>
              <a:rPr lang="es-PE" sz="3100" dirty="0"/>
              <a:t>:</a:t>
            </a:r>
          </a:p>
          <a:p>
            <a:pPr lvl="1" fontAlgn="base">
              <a:buFont typeface="Wingdings" panose="05000000000000000000" pitchFamily="2" charset="2"/>
              <a:buChar char="Ø"/>
            </a:pPr>
            <a:r>
              <a:rPr lang="es-PE" sz="2600" b="1" dirty="0"/>
              <a:t>Administrador:</a:t>
            </a:r>
            <a:r>
              <a:rPr lang="es-PE" sz="2600" dirty="0"/>
              <a:t> Rances Ramos Ramírez.</a:t>
            </a:r>
          </a:p>
          <a:p>
            <a:pPr lvl="1" fontAlgn="base">
              <a:buFont typeface="Wingdings" panose="05000000000000000000" pitchFamily="2" charset="2"/>
              <a:buChar char="Ø"/>
            </a:pPr>
            <a:r>
              <a:rPr lang="es-PE" sz="2600" b="1" dirty="0" err="1"/>
              <a:t>Scrum</a:t>
            </a:r>
            <a:r>
              <a:rPr lang="es-PE" sz="2600" b="1" dirty="0"/>
              <a:t> Master: </a:t>
            </a:r>
            <a:r>
              <a:rPr lang="es-PE" sz="2600" dirty="0"/>
              <a:t>Carlos Zarate Carpio.</a:t>
            </a:r>
          </a:p>
          <a:p>
            <a:pPr lvl="1" fontAlgn="base">
              <a:buFont typeface="Wingdings" panose="05000000000000000000" pitchFamily="2" charset="2"/>
              <a:buChar char="Ø"/>
            </a:pPr>
            <a:r>
              <a:rPr lang="es-PE" sz="2600" b="1" dirty="0"/>
              <a:t>Server </a:t>
            </a:r>
            <a:r>
              <a:rPr lang="es-PE" sz="2600" b="1" dirty="0" err="1"/>
              <a:t>Team</a:t>
            </a:r>
            <a:r>
              <a:rPr lang="es-PE" sz="2600" b="1" dirty="0"/>
              <a:t> Leader: </a:t>
            </a:r>
            <a:r>
              <a:rPr lang="es-PE" sz="2600" dirty="0"/>
              <a:t>Alexander Medina Escalante.</a:t>
            </a:r>
          </a:p>
          <a:p>
            <a:pPr lvl="1" fontAlgn="base">
              <a:buFont typeface="Wingdings" panose="05000000000000000000" pitchFamily="2" charset="2"/>
              <a:buChar char="Ø"/>
            </a:pPr>
            <a:r>
              <a:rPr lang="es-PE" sz="2600" b="1" dirty="0" err="1"/>
              <a:t>Issue</a:t>
            </a:r>
            <a:r>
              <a:rPr lang="es-PE" sz="2600" b="1" dirty="0"/>
              <a:t> Manager: </a:t>
            </a:r>
            <a:r>
              <a:rPr lang="es-PE" sz="2600" dirty="0"/>
              <a:t>Rances Ramos Ramírez.</a:t>
            </a:r>
          </a:p>
          <a:p>
            <a:pPr lvl="1" fontAlgn="base">
              <a:buFont typeface="Wingdings" panose="05000000000000000000" pitchFamily="2" charset="2"/>
              <a:buChar char="Ø"/>
            </a:pPr>
            <a:r>
              <a:rPr lang="es-PE" sz="2600" b="1" dirty="0" err="1"/>
              <a:t>Client</a:t>
            </a:r>
            <a:r>
              <a:rPr lang="es-PE" sz="2600" b="1" dirty="0"/>
              <a:t> </a:t>
            </a:r>
            <a:r>
              <a:rPr lang="es-PE" sz="2600" b="1" dirty="0" err="1"/>
              <a:t>Team</a:t>
            </a:r>
            <a:r>
              <a:rPr lang="es-PE" sz="2600" b="1" dirty="0"/>
              <a:t> Leader: </a:t>
            </a:r>
            <a:r>
              <a:rPr lang="es-PE" sz="2600" dirty="0"/>
              <a:t>Hans Soto Rojas.</a:t>
            </a:r>
          </a:p>
          <a:p>
            <a:pPr lvl="1" fontAlgn="base">
              <a:buFont typeface="Wingdings" panose="05000000000000000000" pitchFamily="2" charset="2"/>
              <a:buChar char="Ø"/>
            </a:pPr>
            <a:r>
              <a:rPr lang="es-PE" sz="2600" b="1" dirty="0"/>
              <a:t>Server </a:t>
            </a:r>
            <a:r>
              <a:rPr lang="es-PE" sz="2600" b="1" dirty="0" err="1"/>
              <a:t>Testing</a:t>
            </a:r>
            <a:r>
              <a:rPr lang="es-PE" sz="2600" b="1" dirty="0"/>
              <a:t> Leader: </a:t>
            </a:r>
            <a:r>
              <a:rPr lang="es-PE" sz="2600" dirty="0"/>
              <a:t>Luis </a:t>
            </a:r>
            <a:r>
              <a:rPr lang="es-PE" sz="2600" dirty="0" err="1"/>
              <a:t>Gianpierre</a:t>
            </a:r>
            <a:r>
              <a:rPr lang="es-PE" sz="2600" dirty="0"/>
              <a:t> </a:t>
            </a:r>
            <a:r>
              <a:rPr lang="es-PE" sz="2600" dirty="0" err="1"/>
              <a:t>Portella</a:t>
            </a:r>
            <a:r>
              <a:rPr lang="es-PE" sz="2600" dirty="0"/>
              <a:t>.</a:t>
            </a:r>
          </a:p>
          <a:p>
            <a:pPr lvl="1" fontAlgn="base">
              <a:buFont typeface="Wingdings" panose="05000000000000000000" pitchFamily="2" charset="2"/>
              <a:buChar char="Ø"/>
            </a:pPr>
            <a:r>
              <a:rPr lang="es-PE" sz="2600" b="1" dirty="0" err="1"/>
              <a:t>Product</a:t>
            </a:r>
            <a:r>
              <a:rPr lang="es-PE" sz="2600" b="1" dirty="0"/>
              <a:t> </a:t>
            </a:r>
            <a:r>
              <a:rPr lang="es-PE" sz="2600" b="1" dirty="0" err="1"/>
              <a:t>Owner</a:t>
            </a:r>
            <a:r>
              <a:rPr lang="es-PE" sz="2600" b="1" dirty="0"/>
              <a:t>: </a:t>
            </a:r>
            <a:r>
              <a:rPr lang="es-PE" sz="2600" dirty="0"/>
              <a:t>Luis </a:t>
            </a:r>
            <a:r>
              <a:rPr lang="es-PE" sz="2600" dirty="0" err="1"/>
              <a:t>Gianpierre</a:t>
            </a:r>
            <a:r>
              <a:rPr lang="es-PE" sz="2600" dirty="0"/>
              <a:t> </a:t>
            </a:r>
            <a:r>
              <a:rPr lang="es-PE" sz="2600" dirty="0" err="1"/>
              <a:t>Portella</a:t>
            </a:r>
            <a:r>
              <a:rPr lang="es-PE" sz="2600" dirty="0"/>
              <a:t>.</a:t>
            </a:r>
          </a:p>
          <a:p>
            <a:pPr lvl="1" fontAlgn="base">
              <a:buFont typeface="Wingdings" panose="05000000000000000000" pitchFamily="2" charset="2"/>
              <a:buChar char="Ø"/>
            </a:pPr>
            <a:r>
              <a:rPr lang="es-PE" sz="2600" b="1" dirty="0" err="1"/>
              <a:t>Client</a:t>
            </a:r>
            <a:r>
              <a:rPr lang="es-PE" sz="2600" b="1" dirty="0"/>
              <a:t> </a:t>
            </a:r>
            <a:r>
              <a:rPr lang="es-PE" sz="2600" b="1" dirty="0" err="1"/>
              <a:t>Testing</a:t>
            </a:r>
            <a:r>
              <a:rPr lang="es-PE" sz="2600" b="1" dirty="0"/>
              <a:t> Leader: </a:t>
            </a:r>
            <a:r>
              <a:rPr lang="es-PE" sz="2600" dirty="0"/>
              <a:t>Elvis Maldonado </a:t>
            </a:r>
            <a:r>
              <a:rPr lang="es-PE" sz="2600" dirty="0" err="1"/>
              <a:t>Rodriguez</a:t>
            </a:r>
            <a:r>
              <a:rPr lang="es-PE" sz="2600" dirty="0"/>
              <a:t>.</a:t>
            </a:r>
          </a:p>
          <a:p>
            <a:pPr lvl="1" fontAlgn="base">
              <a:buFont typeface="Wingdings" panose="05000000000000000000" pitchFamily="2" charset="2"/>
              <a:buChar char="Ø"/>
            </a:pPr>
            <a:r>
              <a:rPr lang="es-PE" sz="2600" b="1" dirty="0" err="1"/>
              <a:t>Integration</a:t>
            </a:r>
            <a:r>
              <a:rPr lang="es-PE" sz="2600" b="1" dirty="0"/>
              <a:t> Manager: </a:t>
            </a:r>
            <a:r>
              <a:rPr lang="es-PE" sz="2600" dirty="0"/>
              <a:t>Gustavo Feijoo Oliveira.</a:t>
            </a:r>
          </a:p>
          <a:p>
            <a:endParaRPr lang="es-PE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Roles y responsabilidades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73630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>
              <a:lnSpc>
                <a:spcPct val="150000"/>
              </a:lnSpc>
            </a:pPr>
            <a:r>
              <a:rPr lang="es-PE" b="1" dirty="0" smtClean="0"/>
              <a:t>Historias </a:t>
            </a:r>
            <a:r>
              <a:rPr lang="es-PE" b="1" dirty="0"/>
              <a:t>de Usuario: </a:t>
            </a:r>
            <a:r>
              <a:rPr lang="es-PE" dirty="0"/>
              <a:t>Por su estándar “HU”, ejemplo: HU_01.</a:t>
            </a:r>
          </a:p>
          <a:p>
            <a:pPr fontAlgn="base">
              <a:lnSpc>
                <a:spcPct val="150000"/>
              </a:lnSpc>
            </a:pPr>
            <a:r>
              <a:rPr lang="es-PE" b="1" dirty="0"/>
              <a:t>Base de Datos: </a:t>
            </a:r>
            <a:r>
              <a:rPr lang="es-PE" dirty="0"/>
              <a:t>Por su estándar “DB”, ejemplo: DB_01.</a:t>
            </a:r>
          </a:p>
          <a:p>
            <a:pPr fontAlgn="base">
              <a:lnSpc>
                <a:spcPct val="150000"/>
              </a:lnSpc>
            </a:pPr>
            <a:r>
              <a:rPr lang="es-PE" b="1" dirty="0"/>
              <a:t>Interfaz de usuario: </a:t>
            </a:r>
            <a:r>
              <a:rPr lang="es-PE" dirty="0"/>
              <a:t>Por su estándar “UI”, ejemplo: UI_01.</a:t>
            </a:r>
          </a:p>
          <a:p>
            <a:pPr fontAlgn="base">
              <a:lnSpc>
                <a:spcPct val="150000"/>
              </a:lnSpc>
            </a:pPr>
            <a:r>
              <a:rPr lang="es-PE" b="1" dirty="0"/>
              <a:t>Plan de Gestión de la Configuración: </a:t>
            </a:r>
            <a:r>
              <a:rPr lang="es-PE" dirty="0"/>
              <a:t>Por su abreviatura “PGC”, ejemplo : PGC_01</a:t>
            </a:r>
          </a:p>
          <a:p>
            <a:pPr fontAlgn="base">
              <a:lnSpc>
                <a:spcPct val="150000"/>
              </a:lnSpc>
            </a:pPr>
            <a:r>
              <a:rPr lang="es-PE" b="1" dirty="0"/>
              <a:t>Backlog del producto: </a:t>
            </a:r>
            <a:r>
              <a:rPr lang="es-PE" dirty="0"/>
              <a:t>Por su abreviatura “BLP”, ejemplo: BLP_01.</a:t>
            </a:r>
          </a:p>
          <a:p>
            <a:pPr fontAlgn="base">
              <a:lnSpc>
                <a:spcPct val="150000"/>
              </a:lnSpc>
            </a:pPr>
            <a:r>
              <a:rPr lang="es-PE" b="1" dirty="0"/>
              <a:t>Estructura de descomposición del trabajo: </a:t>
            </a:r>
            <a:r>
              <a:rPr lang="es-PE" dirty="0"/>
              <a:t>Por su estándar “WBS”, ejemplo: WBS_01.</a:t>
            </a:r>
          </a:p>
          <a:p>
            <a:pPr fontAlgn="base">
              <a:lnSpc>
                <a:spcPct val="150000"/>
              </a:lnSpc>
            </a:pPr>
            <a:r>
              <a:rPr lang="es-PE" b="1" dirty="0"/>
              <a:t>Ejecutables: </a:t>
            </a:r>
            <a:r>
              <a:rPr lang="es-PE" dirty="0"/>
              <a:t>Por su extensión “EXE”, ejemplo: EXE_01.</a:t>
            </a:r>
          </a:p>
          <a:p>
            <a:endParaRPr lang="es-PE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Identificación de artefactos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21767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1836396"/>
              </p:ext>
            </p:extLst>
          </p:nvPr>
        </p:nvGraphicFramePr>
        <p:xfrm>
          <a:off x="3292796" y="1719263"/>
          <a:ext cx="2583807" cy="4622799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861269"/>
                <a:gridCol w="865641"/>
                <a:gridCol w="856897"/>
              </a:tblGrid>
              <a:tr h="545616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PE" sz="800" u="none" strike="noStrike" dirty="0">
                          <a:effectLst/>
                        </a:rPr>
                        <a:t>Elemento de Configuración</a:t>
                      </a:r>
                      <a:endParaRPr lang="es-PE" sz="800" dirty="0">
                        <a:effectLst/>
                      </a:endParaRPr>
                    </a:p>
                  </a:txBody>
                  <a:tcPr marL="34975" marR="34975" marT="20985" marB="20985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PE" sz="800" u="none" strike="noStrike">
                          <a:effectLst/>
                        </a:rPr>
                        <a:t>Descripción y Características</a:t>
                      </a:r>
                      <a:endParaRPr lang="es-PE" sz="800">
                        <a:effectLst/>
                      </a:endParaRPr>
                    </a:p>
                  </a:txBody>
                  <a:tcPr marL="34975" marR="34975" marT="20985" marB="20985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PE" sz="800" u="none" strike="noStrike">
                          <a:effectLst/>
                        </a:rPr>
                        <a:t>Etapa en que se incorpora a la gestión de la configuración</a:t>
                      </a:r>
                      <a:endParaRPr lang="es-PE" sz="800">
                        <a:effectLst/>
                      </a:endParaRPr>
                    </a:p>
                  </a:txBody>
                  <a:tcPr marL="34975" marR="34975" marT="20985" marB="20985" anchor="ctr"/>
                </a:tc>
              </a:tr>
              <a:tr h="29379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PE" sz="800" u="none" strike="noStrike">
                          <a:effectLst/>
                        </a:rPr>
                        <a:t>PETAPP_WBS_01</a:t>
                      </a:r>
                      <a:endParaRPr lang="es-PE" sz="800">
                        <a:effectLst/>
                      </a:endParaRPr>
                    </a:p>
                  </a:txBody>
                  <a:tcPr marL="34975" marR="34975" marT="20985" marB="20985"/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PE" sz="800" u="none" strike="noStrike">
                          <a:effectLst/>
                        </a:rPr>
                        <a:t>Los WBS creados.</a:t>
                      </a:r>
                      <a:endParaRPr lang="es-PE" sz="800">
                        <a:effectLst/>
                      </a:endParaRPr>
                    </a:p>
                  </a:txBody>
                  <a:tcPr marL="34975" marR="34975" marT="20985" marB="2098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PE" sz="800" u="none" strike="noStrike">
                          <a:effectLst/>
                        </a:rPr>
                        <a:t>Etapa de Diseño.</a:t>
                      </a:r>
                      <a:endParaRPr lang="es-PE" sz="800">
                        <a:effectLst/>
                      </a:endParaRPr>
                    </a:p>
                  </a:txBody>
                  <a:tcPr marL="34975" marR="34975" marT="20985" marB="20985"/>
                </a:tc>
              </a:tr>
              <a:tr h="29379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PE" sz="800" u="none" strike="noStrike">
                          <a:effectLst/>
                        </a:rPr>
                        <a:t>PETAPP_BLP_01</a:t>
                      </a:r>
                      <a:endParaRPr lang="es-PE" sz="800">
                        <a:effectLst/>
                      </a:endParaRPr>
                    </a:p>
                  </a:txBody>
                  <a:tcPr marL="34975" marR="34975" marT="20985" marB="20985"/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PE" sz="800" u="none" strike="noStrike">
                          <a:effectLst/>
                        </a:rPr>
                        <a:t>Los Backlogs creados.</a:t>
                      </a:r>
                      <a:endParaRPr lang="es-PE" sz="800">
                        <a:effectLst/>
                      </a:endParaRPr>
                    </a:p>
                  </a:txBody>
                  <a:tcPr marL="34975" marR="34975" marT="20985" marB="2098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PE" sz="800" u="none" strike="noStrike">
                          <a:effectLst/>
                        </a:rPr>
                        <a:t>Etapa de Diseño.</a:t>
                      </a:r>
                      <a:endParaRPr lang="es-PE" sz="800">
                        <a:effectLst/>
                      </a:endParaRPr>
                    </a:p>
                  </a:txBody>
                  <a:tcPr marL="34975" marR="34975" marT="20985" marB="20985"/>
                </a:tc>
              </a:tr>
              <a:tr h="67152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PE" sz="800" u="none" strike="noStrike" dirty="0">
                          <a:effectLst/>
                        </a:rPr>
                        <a:t>PETAPP_EXE_01</a:t>
                      </a:r>
                      <a:endParaRPr lang="es-PE" sz="800" dirty="0">
                        <a:effectLst/>
                      </a:endParaRPr>
                    </a:p>
                  </a:txBody>
                  <a:tcPr marL="34975" marR="34975" marT="20985" marB="20985"/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PE" sz="800" u="none" strike="noStrike">
                          <a:effectLst/>
                        </a:rPr>
                        <a:t>Cada ejecutable creado luego de subir cambios al repositorio remoto.</a:t>
                      </a:r>
                      <a:endParaRPr lang="es-PE" sz="800">
                        <a:effectLst/>
                      </a:endParaRPr>
                    </a:p>
                  </a:txBody>
                  <a:tcPr marL="34975" marR="34975" marT="20985" marB="2098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PE" sz="800" u="none" strike="noStrike">
                          <a:effectLst/>
                        </a:rPr>
                        <a:t>Etapa de Desarrollo.</a:t>
                      </a:r>
                      <a:endParaRPr lang="es-PE" sz="800">
                        <a:effectLst/>
                      </a:endParaRPr>
                    </a:p>
                  </a:txBody>
                  <a:tcPr marL="34975" marR="34975" marT="20985" marB="20985"/>
                </a:tc>
              </a:tr>
              <a:tr h="67152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PE" sz="800" u="none" strike="noStrike">
                          <a:effectLst/>
                        </a:rPr>
                        <a:t>PETAPP_UI_*</a:t>
                      </a:r>
                      <a:endParaRPr lang="es-PE" sz="800">
                        <a:effectLst/>
                      </a:endParaRPr>
                    </a:p>
                  </a:txBody>
                  <a:tcPr marL="34975" marR="34975" marT="20985" marB="20985"/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PE" sz="800" u="none" strike="noStrike">
                          <a:effectLst/>
                        </a:rPr>
                        <a:t>Todos las interfaz de usuario correspondiente a este primer Backlop.</a:t>
                      </a:r>
                      <a:endParaRPr lang="es-PE" sz="800">
                        <a:effectLst/>
                      </a:endParaRPr>
                    </a:p>
                  </a:txBody>
                  <a:tcPr marL="34975" marR="34975" marT="20985" marB="2098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PE" sz="800" u="none" strike="noStrike">
                          <a:effectLst/>
                        </a:rPr>
                        <a:t>Etapa de Desarrollo.</a:t>
                      </a:r>
                      <a:endParaRPr lang="es-PE" sz="800">
                        <a:effectLst/>
                      </a:endParaRPr>
                    </a:p>
                  </a:txBody>
                  <a:tcPr marL="34975" marR="34975" marT="20985" marB="20985"/>
                </a:tc>
              </a:tr>
              <a:tr h="29379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PE" sz="800" u="none" strike="noStrike">
                          <a:effectLst/>
                        </a:rPr>
                        <a:t>PETAPP_SC_01</a:t>
                      </a:r>
                      <a:endParaRPr lang="es-PE" sz="800">
                        <a:effectLst/>
                      </a:endParaRPr>
                    </a:p>
                  </a:txBody>
                  <a:tcPr marL="34975" marR="34975" marT="20985" marB="20985"/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PE" sz="800" u="none" strike="noStrike">
                          <a:effectLst/>
                        </a:rPr>
                        <a:t>El código fuente del proyecto. </a:t>
                      </a:r>
                      <a:endParaRPr lang="es-PE" sz="800">
                        <a:effectLst/>
                      </a:endParaRPr>
                    </a:p>
                  </a:txBody>
                  <a:tcPr marL="34975" marR="34975" marT="20985" marB="2098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PE" sz="800" u="none" strike="noStrike">
                          <a:effectLst/>
                        </a:rPr>
                        <a:t>Etapa de Desarrollo.</a:t>
                      </a:r>
                      <a:endParaRPr lang="es-PE" sz="800">
                        <a:effectLst/>
                      </a:endParaRPr>
                    </a:p>
                  </a:txBody>
                  <a:tcPr marL="34975" marR="34975" marT="20985" marB="20985"/>
                </a:tc>
              </a:tr>
              <a:tr h="29379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PE" sz="800" u="none" strike="noStrike">
                          <a:effectLst/>
                        </a:rPr>
                        <a:t>PETAPP_PGC_01</a:t>
                      </a:r>
                      <a:endParaRPr lang="es-PE" sz="800">
                        <a:effectLst/>
                      </a:endParaRPr>
                    </a:p>
                  </a:txBody>
                  <a:tcPr marL="34975" marR="34975" marT="20985" marB="20985"/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PE" sz="800" u="none" strike="noStrike">
                          <a:effectLst/>
                        </a:rPr>
                        <a:t>Plan de gestión de la configuración.</a:t>
                      </a:r>
                      <a:endParaRPr lang="es-PE" sz="800">
                        <a:effectLst/>
                      </a:endParaRPr>
                    </a:p>
                  </a:txBody>
                  <a:tcPr marL="34975" marR="34975" marT="20985" marB="2098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PE" sz="800" u="none" strike="noStrike">
                          <a:effectLst/>
                        </a:rPr>
                        <a:t>Etapa de Inicio.</a:t>
                      </a:r>
                      <a:endParaRPr lang="es-PE" sz="800">
                        <a:effectLst/>
                      </a:endParaRPr>
                    </a:p>
                  </a:txBody>
                  <a:tcPr marL="34975" marR="34975" marT="20985" marB="20985"/>
                </a:tc>
              </a:tr>
              <a:tr h="67152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PE" sz="800" u="none" strike="noStrike">
                          <a:effectLst/>
                        </a:rPr>
                        <a:t>PETAPP_DB_01</a:t>
                      </a:r>
                      <a:endParaRPr lang="es-PE" sz="800">
                        <a:effectLst/>
                      </a:endParaRPr>
                    </a:p>
                  </a:txBody>
                  <a:tcPr marL="34975" marR="34975" marT="20985" marB="20985"/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PE" sz="800" u="none" strike="noStrike">
                          <a:effectLst/>
                        </a:rPr>
                        <a:t>Base de datos que contiene la información que se ingrese en el sistema.</a:t>
                      </a:r>
                      <a:endParaRPr lang="es-PE" sz="800">
                        <a:effectLst/>
                      </a:endParaRPr>
                    </a:p>
                  </a:txBody>
                  <a:tcPr marL="34975" marR="34975" marT="20985" marB="2098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PE" sz="800" u="none" strike="noStrike">
                          <a:effectLst/>
                        </a:rPr>
                        <a:t>Etapa de Desarrollo.</a:t>
                      </a:r>
                      <a:endParaRPr lang="es-PE" sz="800">
                        <a:effectLst/>
                      </a:endParaRPr>
                    </a:p>
                  </a:txBody>
                  <a:tcPr marL="34975" marR="34975" marT="20985" marB="20985"/>
                </a:tc>
              </a:tr>
              <a:tr h="67152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PE" sz="800" u="none" strike="noStrike">
                          <a:effectLst/>
                        </a:rPr>
                        <a:t>PETAPP_HU_01</a:t>
                      </a:r>
                      <a:endParaRPr lang="es-PE" sz="800">
                        <a:effectLst/>
                      </a:endParaRPr>
                    </a:p>
                  </a:txBody>
                  <a:tcPr marL="34975" marR="34975" marT="20985" marB="20985"/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PE" sz="800" u="none" strike="noStrike">
                          <a:effectLst/>
                        </a:rPr>
                        <a:t>Interfaz de usuario a través del cual el usuario interactuara con el sistema</a:t>
                      </a:r>
                      <a:endParaRPr lang="es-PE" sz="800">
                        <a:effectLst/>
                      </a:endParaRPr>
                    </a:p>
                  </a:txBody>
                  <a:tcPr marL="34975" marR="34975" marT="20985" marB="2098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PE" sz="800" u="none" strike="noStrike" dirty="0">
                          <a:effectLst/>
                        </a:rPr>
                        <a:t>Etapa de Desarrollo.</a:t>
                      </a:r>
                      <a:endParaRPr lang="es-PE" sz="800" dirty="0">
                        <a:effectLst/>
                      </a:endParaRPr>
                    </a:p>
                  </a:txBody>
                  <a:tcPr marL="34975" marR="34975" marT="20985" marB="20985"/>
                </a:tc>
              </a:tr>
            </a:tbl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Elementos de gestión de la configuración</a:t>
            </a:r>
            <a:endParaRPr lang="es-PE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292475" y="17192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s-PE" altLang="es-P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s-PE" altLang="es-P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83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adrícula">
  <a:themeElements>
    <a:clrScheme name="Cuadrícula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Cuadrícula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Cuadrícula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73</TotalTime>
  <Words>518</Words>
  <Application>Microsoft Office PowerPoint</Application>
  <PresentationFormat>Presentación en pantalla (4:3)</PresentationFormat>
  <Paragraphs>87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Cuadrícula</vt:lpstr>
      <vt:lpstr>PETAPP trabajo de evolución de software</vt:lpstr>
      <vt:lpstr>CONTEXTO</vt:lpstr>
      <vt:lpstr>QUE ES PETAPP Y CUAL ES SU OBJETIVO</vt:lpstr>
      <vt:lpstr>¿Cómo Nace petapp?</vt:lpstr>
      <vt:lpstr>Roles y responsabilidades</vt:lpstr>
      <vt:lpstr>Roles y responsabilidades</vt:lpstr>
      <vt:lpstr>Roles y responsabilidades</vt:lpstr>
      <vt:lpstr>Identificación de artefactos</vt:lpstr>
      <vt:lpstr>Elementos de gestión de la configuración</vt:lpstr>
      <vt:lpstr>Matriz raci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PETAPP trabajo de evolución de software</dc:title>
  <dc:creator>alumnos</dc:creator>
  <cp:lastModifiedBy>Hans</cp:lastModifiedBy>
  <cp:revision>10</cp:revision>
  <dcterms:created xsi:type="dcterms:W3CDTF">2016-05-04T00:40:31Z</dcterms:created>
  <dcterms:modified xsi:type="dcterms:W3CDTF">2016-05-07T05:54:33Z</dcterms:modified>
</cp:coreProperties>
</file>