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0C2C5A8-BDA2-4BD6-A998-6AA85E3E7C9E}" type="datetimeFigureOut">
              <a:rPr lang="es-PE" smtClean="0"/>
              <a:t>03/05/2016</a:t>
            </a:fld>
            <a:endParaRPr lang="es-P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03/05/2016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03/05/2016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03/05/2016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2C5A8-BDA2-4BD6-A998-6AA85E3E7C9E}" type="datetimeFigureOut">
              <a:rPr lang="es-PE" smtClean="0"/>
              <a:t>03/05/2016</a:t>
            </a:fld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03/05/2016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03/05/2016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03/05/2016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03/05/2016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03/05/2016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5A8-BDA2-4BD6-A998-6AA85E3E7C9E}" type="datetimeFigureOut">
              <a:rPr lang="es-PE" smtClean="0"/>
              <a:t>03/05/2016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F0C2C5A8-BDA2-4BD6-A998-6AA85E3E7C9E}" type="datetimeFigureOut">
              <a:rPr lang="es-PE" smtClean="0"/>
              <a:t>03/05/2016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63FB88E-10B7-403F-B281-D69602301FDB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020272" y="2204864"/>
            <a:ext cx="1944216" cy="3240360"/>
          </a:xfrm>
        </p:spPr>
        <p:txBody>
          <a:bodyPr>
            <a:normAutofit fontScale="62500" lnSpcReduction="20000"/>
          </a:bodyPr>
          <a:lstStyle/>
          <a:p>
            <a:r>
              <a:rPr lang="es-PE" dirty="0" smtClean="0"/>
              <a:t>Integrantes:</a:t>
            </a:r>
          </a:p>
          <a:p>
            <a:endParaRPr lang="es-PE" dirty="0" smtClean="0"/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 smtClean="0"/>
              <a:t>Carlos </a:t>
            </a:r>
            <a:r>
              <a:rPr lang="pt-BR" dirty="0" err="1"/>
              <a:t>Zarate</a:t>
            </a:r>
            <a:r>
              <a:rPr lang="pt-BR" dirty="0"/>
              <a:t> </a:t>
            </a:r>
            <a:r>
              <a:rPr lang="pt-BR" dirty="0" err="1"/>
              <a:t>Carpio</a:t>
            </a:r>
            <a:r>
              <a:rPr lang="pt-BR" dirty="0"/>
              <a:t>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/>
              <a:t>Hans Soto Rojas.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/>
              <a:t>Rances Ramos Ramírez.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/>
              <a:t>Gustavo </a:t>
            </a:r>
            <a:r>
              <a:rPr lang="pt-BR" dirty="0" err="1"/>
              <a:t>Feijoo</a:t>
            </a:r>
            <a:r>
              <a:rPr lang="pt-BR" dirty="0"/>
              <a:t> Oliveira.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pt-BR" dirty="0"/>
              <a:t>Elvis Maldonado Rodriguez</a:t>
            </a:r>
            <a:r>
              <a:rPr lang="pt-BR" dirty="0" smtClean="0"/>
              <a:t>.</a:t>
            </a:r>
            <a:r>
              <a:rPr lang="it-IT" dirty="0"/>
              <a:t> Luis Gianpierre Portella.</a:t>
            </a:r>
          </a:p>
          <a:p>
            <a:pPr marL="457200" indent="-457200" fontAlgn="base">
              <a:buClrTx/>
              <a:buFont typeface="Arial" panose="020B0604020202020204" pitchFamily="34" charset="0"/>
              <a:buChar char="•"/>
            </a:pPr>
            <a:r>
              <a:rPr lang="it-IT" dirty="0"/>
              <a:t>Alexander Medina Escalante.</a:t>
            </a:r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  <a:p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9600" dirty="0" smtClean="0"/>
              <a:t>PETAPP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trabajo de evolución de software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241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E" dirty="0"/>
              <a:t>Encargado de Cliente:</a:t>
            </a:r>
            <a:endParaRPr lang="es-PE" dirty="0"/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dirty="0"/>
              <a:t>Carlos Zarate Carpio.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dirty="0"/>
              <a:t>Hans Soto Rojas.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dirty="0"/>
              <a:t>Rances Ramos Ramírez.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dirty="0"/>
              <a:t>Gustavo Feijoo Oliveira.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dirty="0"/>
              <a:t>Elvis Maldonado </a:t>
            </a:r>
            <a:r>
              <a:rPr lang="es-PE" dirty="0" err="1"/>
              <a:t>Rodriguez</a:t>
            </a:r>
            <a:r>
              <a:rPr lang="es-PE" dirty="0" smtClean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endParaRPr lang="es-PE" dirty="0"/>
          </a:p>
          <a:p>
            <a:r>
              <a:rPr lang="es-PE" dirty="0"/>
              <a:t>Encargado de Servidor:</a:t>
            </a:r>
            <a:endParaRPr lang="es-PE" dirty="0"/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dirty="0"/>
              <a:t>Luis </a:t>
            </a:r>
            <a:r>
              <a:rPr lang="es-PE" dirty="0" err="1"/>
              <a:t>Gianpierre</a:t>
            </a:r>
            <a:r>
              <a:rPr lang="es-PE" dirty="0"/>
              <a:t> </a:t>
            </a:r>
            <a:r>
              <a:rPr lang="es-PE" dirty="0" err="1"/>
              <a:t>Portella</a:t>
            </a:r>
            <a:r>
              <a:rPr lang="es-PE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dirty="0"/>
              <a:t>Alexander Medina Escalante</a:t>
            </a:r>
            <a:r>
              <a:rPr lang="es-PE" dirty="0" smtClean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endParaRPr lang="es-PE" dirty="0"/>
          </a:p>
          <a:p>
            <a:r>
              <a:rPr lang="es-PE" dirty="0"/>
              <a:t>Grupo </a:t>
            </a:r>
            <a:r>
              <a:rPr lang="es-PE" dirty="0" err="1"/>
              <a:t>PetAPP</a:t>
            </a:r>
            <a:r>
              <a:rPr lang="es-PE" dirty="0"/>
              <a:t>:</a:t>
            </a:r>
            <a:endParaRPr lang="es-PE" dirty="0"/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b="1" dirty="0"/>
              <a:t>Administrador:</a:t>
            </a:r>
            <a:r>
              <a:rPr lang="es-PE" dirty="0"/>
              <a:t> Rances Ramos Ramírez.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b="1" dirty="0" err="1"/>
              <a:t>Scrum</a:t>
            </a:r>
            <a:r>
              <a:rPr lang="es-PE" b="1" dirty="0"/>
              <a:t> Master: </a:t>
            </a:r>
            <a:r>
              <a:rPr lang="es-PE" dirty="0"/>
              <a:t>Carlos Zarate Carpio.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b="1" dirty="0"/>
              <a:t>Server </a:t>
            </a:r>
            <a:r>
              <a:rPr lang="es-PE" b="1" dirty="0" err="1"/>
              <a:t>Team</a:t>
            </a:r>
            <a:r>
              <a:rPr lang="es-PE" b="1" dirty="0"/>
              <a:t> Leader: </a:t>
            </a:r>
            <a:r>
              <a:rPr lang="es-PE" dirty="0"/>
              <a:t>Alexander Medina Escalante.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b="1" dirty="0" err="1"/>
              <a:t>Issue</a:t>
            </a:r>
            <a:r>
              <a:rPr lang="es-PE" b="1" dirty="0"/>
              <a:t> Manager: </a:t>
            </a:r>
            <a:r>
              <a:rPr lang="es-PE" dirty="0"/>
              <a:t>Rances Ramos Ramírez.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b="1" dirty="0" err="1"/>
              <a:t>Client</a:t>
            </a:r>
            <a:r>
              <a:rPr lang="es-PE" b="1" dirty="0"/>
              <a:t> </a:t>
            </a:r>
            <a:r>
              <a:rPr lang="es-PE" b="1" dirty="0" err="1"/>
              <a:t>Team</a:t>
            </a:r>
            <a:r>
              <a:rPr lang="es-PE" b="1" dirty="0"/>
              <a:t> Leader: </a:t>
            </a:r>
            <a:r>
              <a:rPr lang="es-PE" dirty="0"/>
              <a:t>Hans Soto Rojas.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b="1" dirty="0"/>
              <a:t>Server </a:t>
            </a:r>
            <a:r>
              <a:rPr lang="es-PE" b="1" dirty="0" err="1"/>
              <a:t>Testing</a:t>
            </a:r>
            <a:r>
              <a:rPr lang="es-PE" b="1" dirty="0"/>
              <a:t> Leader: </a:t>
            </a:r>
            <a:r>
              <a:rPr lang="es-PE" dirty="0"/>
              <a:t>Luis </a:t>
            </a:r>
            <a:r>
              <a:rPr lang="es-PE" dirty="0" err="1"/>
              <a:t>Gianpierre</a:t>
            </a:r>
            <a:r>
              <a:rPr lang="es-PE" dirty="0"/>
              <a:t> </a:t>
            </a:r>
            <a:r>
              <a:rPr lang="es-PE" dirty="0" err="1"/>
              <a:t>Portella</a:t>
            </a:r>
            <a:r>
              <a:rPr lang="es-PE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b="1" dirty="0" err="1"/>
              <a:t>Product</a:t>
            </a:r>
            <a:r>
              <a:rPr lang="es-PE" b="1" dirty="0"/>
              <a:t> </a:t>
            </a:r>
            <a:r>
              <a:rPr lang="es-PE" b="1" dirty="0" err="1"/>
              <a:t>Owner</a:t>
            </a:r>
            <a:r>
              <a:rPr lang="es-PE" b="1" dirty="0"/>
              <a:t>: </a:t>
            </a:r>
            <a:r>
              <a:rPr lang="es-PE" dirty="0"/>
              <a:t>Luis </a:t>
            </a:r>
            <a:r>
              <a:rPr lang="es-PE" dirty="0" err="1"/>
              <a:t>Gianpierre</a:t>
            </a:r>
            <a:r>
              <a:rPr lang="es-PE" dirty="0"/>
              <a:t> </a:t>
            </a:r>
            <a:r>
              <a:rPr lang="es-PE" dirty="0" err="1"/>
              <a:t>Portella</a:t>
            </a:r>
            <a:r>
              <a:rPr lang="es-PE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b="1" dirty="0" err="1"/>
              <a:t>Client</a:t>
            </a:r>
            <a:r>
              <a:rPr lang="es-PE" b="1" dirty="0"/>
              <a:t> </a:t>
            </a:r>
            <a:r>
              <a:rPr lang="es-PE" b="1" dirty="0" err="1"/>
              <a:t>Testing</a:t>
            </a:r>
            <a:r>
              <a:rPr lang="es-PE" b="1" dirty="0"/>
              <a:t> Leader: </a:t>
            </a:r>
            <a:r>
              <a:rPr lang="es-PE" dirty="0"/>
              <a:t>Elvis Maldonado </a:t>
            </a:r>
            <a:r>
              <a:rPr lang="es-PE" dirty="0" err="1"/>
              <a:t>Rodriguez</a:t>
            </a:r>
            <a:r>
              <a:rPr lang="es-PE" dirty="0"/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s-PE" b="1" dirty="0" err="1"/>
              <a:t>Integration</a:t>
            </a:r>
            <a:r>
              <a:rPr lang="es-PE" b="1" dirty="0"/>
              <a:t> Manager: </a:t>
            </a:r>
            <a:r>
              <a:rPr lang="es-PE" dirty="0"/>
              <a:t>Gustavo Feijoo Oliveira.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Roles y responsabilidades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93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lnSpc>
                <a:spcPct val="150000"/>
              </a:lnSpc>
            </a:pPr>
            <a:r>
              <a:rPr lang="es-PE" b="1" dirty="0" smtClean="0"/>
              <a:t>Historias </a:t>
            </a:r>
            <a:r>
              <a:rPr lang="es-PE" b="1" dirty="0"/>
              <a:t>de Usuario: </a:t>
            </a:r>
            <a:r>
              <a:rPr lang="es-PE" dirty="0"/>
              <a:t>Por su estándar “HU”, ejemplo: HU_01.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Base de Datos: </a:t>
            </a:r>
            <a:r>
              <a:rPr lang="es-PE" dirty="0"/>
              <a:t>Por su estándar “DB”, ejemplo: DB_01.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Interfaz de usuario: </a:t>
            </a:r>
            <a:r>
              <a:rPr lang="es-PE" dirty="0"/>
              <a:t>Por su estándar “UI”, ejemplo: UI_01.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Plan de Gestión de la Configuración: </a:t>
            </a:r>
            <a:r>
              <a:rPr lang="es-PE" dirty="0"/>
              <a:t>Por su abreviatura “PGC”, ejemplo : PGC_01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Backlog del producto: </a:t>
            </a:r>
            <a:r>
              <a:rPr lang="es-PE" dirty="0"/>
              <a:t>Por su abreviatura “BLP”, ejemplo: BLP_01.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Estructura de descomposición del trabajo: </a:t>
            </a:r>
            <a:r>
              <a:rPr lang="es-PE" dirty="0"/>
              <a:t>Por su estándar “WBS”, ejemplo: WBS_01.</a:t>
            </a:r>
          </a:p>
          <a:p>
            <a:pPr fontAlgn="base">
              <a:lnSpc>
                <a:spcPct val="150000"/>
              </a:lnSpc>
            </a:pPr>
            <a:r>
              <a:rPr lang="es-PE" b="1" dirty="0"/>
              <a:t>Ejecutables: </a:t>
            </a:r>
            <a:r>
              <a:rPr lang="es-PE" dirty="0"/>
              <a:t>Por su extensión “EXE”, ejemplo: EXE_01.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Identificación de artefactos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76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836396"/>
              </p:ext>
            </p:extLst>
          </p:nvPr>
        </p:nvGraphicFramePr>
        <p:xfrm>
          <a:off x="3292796" y="1719263"/>
          <a:ext cx="2583807" cy="462279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61269"/>
                <a:gridCol w="865641"/>
                <a:gridCol w="856897"/>
              </a:tblGrid>
              <a:tr h="5456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 dirty="0">
                          <a:effectLst/>
                        </a:rPr>
                        <a:t>Elemento de Configuración</a:t>
                      </a:r>
                      <a:endParaRPr lang="es-PE" sz="800" dirty="0">
                        <a:effectLst/>
                      </a:endParaRPr>
                    </a:p>
                  </a:txBody>
                  <a:tcPr marL="34975" marR="34975" marT="20985" marB="2098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Descripción y Características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Etapa en que se incorpora a la gestión de la configuración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 anchor="ctr"/>
                </a:tc>
              </a:tr>
              <a:tr h="2937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PETAPP_WBS_01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Los WBS creados.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Etapa de Diseño.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</a:tr>
              <a:tr h="2937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PETAPP_BLP_01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Los Backlogs creados.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Etapa de Diseño.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</a:tr>
              <a:tr h="6715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 dirty="0">
                          <a:effectLst/>
                        </a:rPr>
                        <a:t>PETAPP_EXE_01</a:t>
                      </a:r>
                      <a:endParaRPr lang="es-PE" sz="800" dirty="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Cada ejecutable creado luego de subir cambios al repositorio remoto.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Etapa de Desarrollo.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</a:tr>
              <a:tr h="6715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PETAPP_UI_*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Todos las interfaz de usuario correspondiente a este primer Backlop.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Etapa de Desarrollo.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</a:tr>
              <a:tr h="2937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PETAPP_SC_01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El código fuente del proyecto. 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Etapa de Desarrollo.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</a:tr>
              <a:tr h="2937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PETAPP_PGC_01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Plan de gestión de la configuración.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Etapa de Inicio.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</a:tr>
              <a:tr h="6715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PETAPP_DB_01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Base de datos que contiene la información que se ingrese en el sistema.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Etapa de Desarrollo.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</a:tr>
              <a:tr h="6715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PETAPP_HU_01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>
                          <a:effectLst/>
                        </a:rPr>
                        <a:t>Interfaz de usuario a través del cual el usuario interactuara con el sistema</a:t>
                      </a:r>
                      <a:endParaRPr lang="es-PE" sz="800">
                        <a:effectLst/>
                      </a:endParaRPr>
                    </a:p>
                  </a:txBody>
                  <a:tcPr marL="34975" marR="34975" marT="20985" marB="2098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PE" sz="800" u="none" strike="noStrike" dirty="0">
                          <a:effectLst/>
                        </a:rPr>
                        <a:t>Etapa de Desarrollo.</a:t>
                      </a:r>
                      <a:endParaRPr lang="es-PE" sz="800" dirty="0">
                        <a:effectLst/>
                      </a:endParaRPr>
                    </a:p>
                  </a:txBody>
                  <a:tcPr marL="34975" marR="34975" marT="20985" marB="20985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Elementos de gestión de la configuración</a:t>
            </a:r>
            <a:endParaRPr lang="es-P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92475" y="1719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alt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Matriz </a:t>
            </a:r>
            <a:r>
              <a:rPr lang="es-PE" dirty="0" err="1" smtClean="0"/>
              <a:t>raci</a:t>
            </a:r>
            <a:endParaRPr lang="es-PE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7638114" cy="38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44</TotalTime>
  <Words>378</Words>
  <Application>Microsoft Office PowerPoint</Application>
  <PresentationFormat>Presentación en pantalla (4:3)</PresentationFormat>
  <Paragraphs>70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Cuadrícula</vt:lpstr>
      <vt:lpstr>PETAPP trabajo de evolución de software</vt:lpstr>
      <vt:lpstr>Roles y responsabilidades</vt:lpstr>
      <vt:lpstr>Identificación de artefactos</vt:lpstr>
      <vt:lpstr>Elementos de gestión de la configuración</vt:lpstr>
      <vt:lpstr>Matriz raci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PETAPP trabajo de evolución de software</dc:title>
  <dc:creator>alumnos</dc:creator>
  <cp:lastModifiedBy>alumnos</cp:lastModifiedBy>
  <cp:revision>5</cp:revision>
  <dcterms:created xsi:type="dcterms:W3CDTF">2016-05-04T00:40:31Z</dcterms:created>
  <dcterms:modified xsi:type="dcterms:W3CDTF">2016-05-04T01:24:47Z</dcterms:modified>
</cp:coreProperties>
</file>