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61" r:id="rId5"/>
    <p:sldId id="257" r:id="rId6"/>
    <p:sldId id="264" r:id="rId7"/>
    <p:sldId id="265" r:id="rId8"/>
    <p:sldId id="258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07/05/2016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0272" y="2204864"/>
            <a:ext cx="1944216" cy="3240360"/>
          </a:xfrm>
        </p:spPr>
        <p:txBody>
          <a:bodyPr>
            <a:normAutofit fontScale="62500" lnSpcReduction="20000"/>
          </a:bodyPr>
          <a:lstStyle/>
          <a:p>
            <a:r>
              <a:rPr lang="es-PE" dirty="0" smtClean="0"/>
              <a:t>Integrantes:</a:t>
            </a:r>
          </a:p>
          <a:p>
            <a:endParaRPr lang="es-PE" dirty="0" smtClean="0"/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Carlos </a:t>
            </a:r>
            <a:r>
              <a:rPr lang="pt-BR" dirty="0" err="1"/>
              <a:t>Zarate</a:t>
            </a:r>
            <a:r>
              <a:rPr lang="pt-BR" dirty="0"/>
              <a:t> </a:t>
            </a:r>
            <a:r>
              <a:rPr lang="pt-BR" dirty="0" err="1"/>
              <a:t>Carpio</a:t>
            </a:r>
            <a:r>
              <a:rPr lang="pt-BR" dirty="0"/>
              <a:t>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Hans Soto Rojas.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Rances Ramos Ramírez.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Gustavo </a:t>
            </a:r>
            <a:r>
              <a:rPr lang="pt-BR" dirty="0" err="1"/>
              <a:t>Feijoo</a:t>
            </a:r>
            <a:r>
              <a:rPr lang="pt-BR" dirty="0"/>
              <a:t> Oliveira.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Elvis Maldonado Rodriguez</a:t>
            </a:r>
            <a:r>
              <a:rPr lang="pt-BR" dirty="0" smtClean="0"/>
              <a:t>.</a:t>
            </a:r>
            <a:r>
              <a:rPr lang="it-IT" dirty="0"/>
              <a:t> Luis Gianpierre Portella.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it-IT" dirty="0"/>
              <a:t>Alexander Medina Escalante.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9600" dirty="0" smtClean="0"/>
              <a:t>PETAPP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trabajo de evolución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1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MUCHAS PAGINAS DE CHAT, CITAS, ETC</a:t>
            </a:r>
          </a:p>
          <a:p>
            <a:r>
              <a:rPr lang="es-PE" dirty="0" smtClean="0"/>
              <a:t>MUCHAS REDES SOCIALES: FACEBOOK, HI5, ETC</a:t>
            </a:r>
          </a:p>
          <a:p>
            <a:r>
              <a:rPr lang="es-PE" dirty="0" smtClean="0"/>
              <a:t>MUCHAS WEBS </a:t>
            </a:r>
            <a:r>
              <a:rPr lang="es-PE" dirty="0"/>
              <a:t>PARA </a:t>
            </a:r>
            <a:r>
              <a:rPr lang="es-PE" dirty="0" smtClean="0"/>
              <a:t>STREAMING</a:t>
            </a:r>
          </a:p>
          <a:p>
            <a:r>
              <a:rPr lang="es-PE" dirty="0" smtClean="0"/>
              <a:t>MUCHAS WEBS DE VIDEOJUEGOS</a:t>
            </a:r>
          </a:p>
          <a:p>
            <a:r>
              <a:rPr lang="es-PE" dirty="0" smtClean="0"/>
              <a:t>MUCHAS WEBS DE COMPRA Y VENDA: MERCADOLIBRE, OLX, ETC.</a:t>
            </a:r>
          </a:p>
          <a:p>
            <a:endParaRPr lang="es-PE" dirty="0"/>
          </a:p>
          <a:p>
            <a:r>
              <a:rPr lang="es-PE" sz="2800" dirty="0" smtClean="0"/>
              <a:t>POCAS Y/O NINGUNA WEB QUE ME PERMITA UN ENTORNO DE BUSQUEDA PARA CRUZAR A MI PERRO(A).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88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3600" dirty="0" smtClean="0"/>
              <a:t>PETAPP ES UN STARTUP QUE TIENE COMO FIN PRIMORDIAL BRINDARME UN ENTORNO WEB SENCILLO E INTUITIVO PARA ENCONTRAR POSIBLES PAREJAS PARA MI PERRO(A) Y ASI REALIZAR UN CRUCE.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PETAPP Y CUAL ES SU OBJETIVO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7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dirty="0" smtClean="0"/>
              <a:t>IDEA DE STARTUP</a:t>
            </a:r>
          </a:p>
          <a:p>
            <a:r>
              <a:rPr lang="es-PE" sz="2800" dirty="0" smtClean="0"/>
              <a:t>DESEO DE CRUZAR MI PERRO</a:t>
            </a:r>
          </a:p>
          <a:p>
            <a:r>
              <a:rPr lang="es-PE" sz="2800" dirty="0" smtClean="0"/>
              <a:t>COMENTARIOS POSITIVOS DE GENTE DEL TRABAJO, FAMILIARES Y AMIGOS.</a:t>
            </a:r>
          </a:p>
          <a:p>
            <a:r>
              <a:rPr lang="es-PE" sz="3200" b="1" dirty="0" smtClean="0"/>
              <a:t>MUCHA CONFIANZA DE QUE EL PRODUCTO FINAL SERÁ BUENO, NOVEDOSO Y SENCILLO DE USAR.</a:t>
            </a:r>
            <a:endParaRPr lang="es-PE" sz="24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Nace </a:t>
            </a:r>
            <a:r>
              <a:rPr lang="es-PE" dirty="0" err="1" smtClean="0"/>
              <a:t>petapp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43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Encargado de Cliente: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Gustavo Feijoo Oliveira.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Elvis Maldonado </a:t>
            </a:r>
            <a:r>
              <a:rPr lang="es-PE" sz="3200" dirty="0" err="1" smtClean="0"/>
              <a:t>Rodriguez</a:t>
            </a:r>
            <a:r>
              <a:rPr lang="es-PE" sz="3200" dirty="0" smtClean="0"/>
              <a:t>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93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Wingdings" panose="05000000000000000000" pitchFamily="2" charset="2"/>
              <a:buChar char="Ø"/>
            </a:pPr>
            <a:endParaRPr lang="es-PE" dirty="0"/>
          </a:p>
          <a:p>
            <a:r>
              <a:rPr lang="es-PE" sz="3600" dirty="0"/>
              <a:t>Encargado de Servidor: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Luis </a:t>
            </a:r>
            <a:r>
              <a:rPr lang="es-PE" sz="3200" dirty="0" err="1"/>
              <a:t>Gianpierre</a:t>
            </a:r>
            <a:r>
              <a:rPr lang="es-PE" sz="3200" dirty="0"/>
              <a:t> </a:t>
            </a:r>
            <a:r>
              <a:rPr lang="es-PE" sz="3200" dirty="0" err="1"/>
              <a:t>Portella</a:t>
            </a:r>
            <a:r>
              <a:rPr lang="es-PE" sz="32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Alexander Medina </a:t>
            </a:r>
            <a:r>
              <a:rPr lang="es-PE" sz="3200" dirty="0" smtClean="0"/>
              <a:t>Escalante.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0" fontAlgn="base">
              <a:buNone/>
            </a:pPr>
            <a:endParaRPr lang="es-PE" sz="1500" dirty="0" smtClean="0"/>
          </a:p>
          <a:p>
            <a:r>
              <a:rPr lang="es-PE" sz="3100" dirty="0" smtClean="0"/>
              <a:t>Grupo </a:t>
            </a:r>
            <a:r>
              <a:rPr lang="es-PE" sz="3100" dirty="0" err="1"/>
              <a:t>PetAPP</a:t>
            </a:r>
            <a:r>
              <a:rPr lang="es-PE" sz="3100" dirty="0"/>
              <a:t>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Administrador:</a:t>
            </a:r>
            <a:r>
              <a:rPr lang="es-PE" sz="2600" dirty="0"/>
              <a:t> 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Scrum</a:t>
            </a:r>
            <a:r>
              <a:rPr lang="es-PE" sz="2600" b="1" dirty="0"/>
              <a:t> Master: </a:t>
            </a:r>
            <a:r>
              <a:rPr lang="es-PE" sz="26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Alexander Medina Escalante.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Issue</a:t>
            </a:r>
            <a:r>
              <a:rPr lang="es-PE" sz="2600" b="1" dirty="0"/>
              <a:t> Manager: </a:t>
            </a:r>
            <a:r>
              <a:rPr lang="es-PE" sz="26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Product</a:t>
            </a:r>
            <a:r>
              <a:rPr lang="es-PE" sz="2600" b="1" dirty="0"/>
              <a:t> </a:t>
            </a:r>
            <a:r>
              <a:rPr lang="es-PE" sz="2600" b="1" dirty="0" err="1"/>
              <a:t>Owner</a:t>
            </a:r>
            <a:r>
              <a:rPr lang="es-PE" sz="2600" b="1" dirty="0"/>
              <a:t>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Elvis Maldonado </a:t>
            </a:r>
            <a:r>
              <a:rPr lang="es-PE" sz="2600" dirty="0" err="1"/>
              <a:t>Rodriguez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Integration</a:t>
            </a:r>
            <a:r>
              <a:rPr lang="es-PE" sz="2600" b="1" dirty="0"/>
              <a:t> Manager: </a:t>
            </a:r>
            <a:r>
              <a:rPr lang="es-PE" sz="2600" dirty="0"/>
              <a:t>Gustavo Feijoo Oliveira.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s-PE" b="1" dirty="0" smtClean="0"/>
              <a:t>Historias </a:t>
            </a:r>
            <a:r>
              <a:rPr lang="es-PE" b="1" dirty="0"/>
              <a:t>de Usuario: </a:t>
            </a:r>
            <a:r>
              <a:rPr lang="es-PE" dirty="0"/>
              <a:t>Por su estándar “HU”, ejemplo: HU_01.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Base de Datos: </a:t>
            </a:r>
            <a:r>
              <a:rPr lang="es-PE" dirty="0"/>
              <a:t>Por su estándar “DB”, ejemplo: DB_01.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Interfaz de usuario: </a:t>
            </a:r>
            <a:r>
              <a:rPr lang="es-PE" dirty="0"/>
              <a:t>Por su estándar “UI”, ejemplo: UI_01.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Plan de Gestión de la Configuración: </a:t>
            </a:r>
            <a:r>
              <a:rPr lang="es-PE" dirty="0"/>
              <a:t>Por su abreviatura “PGC”, ejemplo : PGC_01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Backlog del producto: </a:t>
            </a:r>
            <a:r>
              <a:rPr lang="es-PE" dirty="0"/>
              <a:t>Por su abreviatura “BLP”, ejemplo: BLP_01.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Estructura de descomposición del trabajo: </a:t>
            </a:r>
            <a:r>
              <a:rPr lang="es-PE" dirty="0"/>
              <a:t>Por su estándar “WBS”, ejemplo: WBS_01.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Ejecutables: </a:t>
            </a:r>
            <a:r>
              <a:rPr lang="es-PE" dirty="0"/>
              <a:t>Por su extensión “EXE”, ejemplo: EXE_01.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Identificación de artefactos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76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73</TotalTime>
  <Words>382</Words>
  <Application>Microsoft Office PowerPoint</Application>
  <PresentationFormat>Presentación en pantalla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Cuadrícula</vt:lpstr>
      <vt:lpstr>PETAPP trabajo de evolución de software</vt:lpstr>
      <vt:lpstr>CONTEXTO</vt:lpstr>
      <vt:lpstr>QUE ES PETAPP Y CUAL ES SU OBJETIVO</vt:lpstr>
      <vt:lpstr>¿Cómo Nace petapp?</vt:lpstr>
      <vt:lpstr>Roles y responsabilidades</vt:lpstr>
      <vt:lpstr>Roles y responsabilidades</vt:lpstr>
      <vt:lpstr>Roles y responsabilidades</vt:lpstr>
      <vt:lpstr>Identificación de artefactos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PETAPP trabajo de evolución de software</dc:title>
  <dc:creator>alumnos</dc:creator>
  <cp:lastModifiedBy>Hans</cp:lastModifiedBy>
  <cp:revision>11</cp:revision>
  <dcterms:created xsi:type="dcterms:W3CDTF">2016-05-04T00:40:31Z</dcterms:created>
  <dcterms:modified xsi:type="dcterms:W3CDTF">2016-05-07T06:06:12Z</dcterms:modified>
</cp:coreProperties>
</file>